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63" r:id="rId4"/>
    <p:sldMasterId id="2147483666" r:id="rId5"/>
  </p:sldMasterIdLst>
  <p:notesMasterIdLst>
    <p:notesMasterId r:id="rId56"/>
  </p:notesMasterIdLst>
  <p:handoutMasterIdLst>
    <p:handoutMasterId r:id="rId62"/>
  </p:handoutMasterIdLst>
  <p:sldIdLst>
    <p:sldId id="2421" r:id="rId6"/>
    <p:sldId id="2368" r:id="rId7"/>
    <p:sldId id="2420" r:id="rId8"/>
    <p:sldId id="2385" r:id="rId9"/>
    <p:sldId id="2386" r:id="rId10"/>
    <p:sldId id="2387" r:id="rId11"/>
    <p:sldId id="2456" r:id="rId12"/>
    <p:sldId id="2457" r:id="rId13"/>
    <p:sldId id="2401" r:id="rId14"/>
    <p:sldId id="2402" r:id="rId15"/>
    <p:sldId id="2404" r:id="rId16"/>
    <p:sldId id="2390" r:id="rId17"/>
    <p:sldId id="2436" r:id="rId18"/>
    <p:sldId id="2391" r:id="rId19"/>
    <p:sldId id="2395" r:id="rId20"/>
    <p:sldId id="2442" r:id="rId21"/>
    <p:sldId id="2443" r:id="rId22"/>
    <p:sldId id="2396" r:id="rId23"/>
    <p:sldId id="2397" r:id="rId24"/>
    <p:sldId id="2398" r:id="rId25"/>
    <p:sldId id="2399" r:id="rId26"/>
    <p:sldId id="2509" r:id="rId27"/>
    <p:sldId id="2510" r:id="rId28"/>
    <p:sldId id="2511" r:id="rId29"/>
    <p:sldId id="2512" r:id="rId30"/>
    <p:sldId id="2514" r:id="rId31"/>
    <p:sldId id="2515" r:id="rId32"/>
    <p:sldId id="2516" r:id="rId33"/>
    <p:sldId id="2517" r:id="rId34"/>
    <p:sldId id="2518" r:id="rId35"/>
    <p:sldId id="2519" r:id="rId36"/>
    <p:sldId id="2458" r:id="rId37"/>
    <p:sldId id="2372" r:id="rId38"/>
    <p:sldId id="2373" r:id="rId39"/>
    <p:sldId id="2374" r:id="rId40"/>
    <p:sldId id="2375" r:id="rId41"/>
    <p:sldId id="2376" r:id="rId42"/>
    <p:sldId id="2378" r:id="rId43"/>
    <p:sldId id="2444" r:id="rId44"/>
    <p:sldId id="2445" r:id="rId45"/>
    <p:sldId id="2446" r:id="rId46"/>
    <p:sldId id="2407" r:id="rId47"/>
    <p:sldId id="2412" r:id="rId48"/>
    <p:sldId id="2447" r:id="rId49"/>
    <p:sldId id="2448" r:id="rId50"/>
    <p:sldId id="2449" r:id="rId51"/>
    <p:sldId id="2450" r:id="rId52"/>
    <p:sldId id="2452" r:id="rId53"/>
    <p:sldId id="2382" r:id="rId54"/>
    <p:sldId id="2417" r:id="rId55"/>
    <p:sldId id="2381" r:id="rId57"/>
    <p:sldId id="2454" r:id="rId58"/>
    <p:sldId id="2455" r:id="rId59"/>
    <p:sldId id="2416" r:id="rId60"/>
    <p:sldId id="2418" r:id="rId61"/>
  </p:sldIdLst>
  <p:sldSz cx="12190095" cy="6859270"/>
  <p:notesSz cx="10021570" cy="6889750"/>
  <p:custDataLst>
    <p:tags r:id="rId66"/>
  </p:custData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00" autoAdjust="0"/>
    <p:restoredTop sz="50000" autoAdjust="0"/>
  </p:normalViewPr>
  <p:slideViewPr>
    <p:cSldViewPr showGuides="1">
      <p:cViewPr>
        <p:scale>
          <a:sx n="50" d="100"/>
          <a:sy n="50" d="100"/>
        </p:scale>
        <p:origin x="-1264" y="-352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28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76" y="-90"/>
      </p:cViewPr>
      <p:guideLst>
        <p:guide orient="horz" pos="2171"/>
        <p:guide pos="315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6" Type="http://schemas.openxmlformats.org/officeDocument/2006/relationships/tags" Target="tags/tag586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slide" Target="slides/slide55.xml"/><Relationship Id="rId60" Type="http://schemas.openxmlformats.org/officeDocument/2006/relationships/slide" Target="slides/slide54.xml"/><Relationship Id="rId6" Type="http://schemas.openxmlformats.org/officeDocument/2006/relationships/slide" Target="slides/slide1.xml"/><Relationship Id="rId59" Type="http://schemas.openxmlformats.org/officeDocument/2006/relationships/slide" Target="slides/slide53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notesMaster" Target="notesMasters/notesMaster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6.xml"/><Relationship Id="rId4" Type="http://schemas.openxmlformats.org/officeDocument/2006/relationships/tags" Target="../tags/tag585.xml"/><Relationship Id="rId3" Type="http://schemas.openxmlformats.org/officeDocument/2006/relationships/tags" Target="../tags/tag584.xml"/><Relationship Id="rId2" Type="http://schemas.openxmlformats.org/officeDocument/2006/relationships/tags" Target="../tags/tag583.xml"/><Relationship Id="rId1" Type="http://schemas.openxmlformats.org/officeDocument/2006/relationships/tags" Target="../tags/tag58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2" y="0"/>
            <a:ext cx="4342817" cy="344487"/>
          </a:xfrm>
          <a:prstGeom prst="rect">
            <a:avLst/>
          </a:prstGeom>
        </p:spPr>
        <p:txBody>
          <a:bodyPr vert="horz" lIns="96628" tIns="48315" rIns="96628" bIns="48315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5676754" y="0"/>
            <a:ext cx="4342817" cy="344487"/>
          </a:xfrm>
          <a:prstGeom prst="rect">
            <a:avLst/>
          </a:prstGeom>
        </p:spPr>
        <p:txBody>
          <a:bodyPr vert="horz" lIns="96628" tIns="48315" rIns="96628" bIns="48315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2" y="6544067"/>
            <a:ext cx="4342817" cy="344487"/>
          </a:xfrm>
          <a:prstGeom prst="rect">
            <a:avLst/>
          </a:prstGeom>
        </p:spPr>
        <p:txBody>
          <a:bodyPr vert="horz" lIns="96628" tIns="48315" rIns="96628" bIns="48315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5676754" y="6544067"/>
            <a:ext cx="4342817" cy="344487"/>
          </a:xfrm>
          <a:prstGeom prst="rect">
            <a:avLst/>
          </a:prstGeom>
        </p:spPr>
        <p:txBody>
          <a:bodyPr vert="horz" lIns="96628" tIns="48315" rIns="96628" bIns="48315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tags" Target="../tags/tag581.xml"/><Relationship Id="rId5" Type="http://schemas.openxmlformats.org/officeDocument/2006/relationships/tags" Target="../tags/tag580.xml"/><Relationship Id="rId4" Type="http://schemas.openxmlformats.org/officeDocument/2006/relationships/tags" Target="../tags/tag579.xml"/><Relationship Id="rId3" Type="http://schemas.openxmlformats.org/officeDocument/2006/relationships/tags" Target="../tags/tag578.xml"/><Relationship Id="rId2" Type="http://schemas.openxmlformats.org/officeDocument/2006/relationships/tags" Target="../tags/tag577.xml"/><Relationship Id="rId1" Type="http://schemas.openxmlformats.org/officeDocument/2006/relationships/tags" Target="../tags/tag57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2" y="0"/>
            <a:ext cx="4342817" cy="344487"/>
          </a:xfrm>
          <a:prstGeom prst="rect">
            <a:avLst/>
          </a:prstGeom>
        </p:spPr>
        <p:txBody>
          <a:bodyPr vert="horz" lIns="96628" tIns="48315" rIns="96628" bIns="48315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5676754" y="0"/>
            <a:ext cx="4342817" cy="344487"/>
          </a:xfrm>
          <a:prstGeom prst="rect">
            <a:avLst/>
          </a:prstGeom>
        </p:spPr>
        <p:txBody>
          <a:bodyPr vert="horz" lIns="96628" tIns="48315" rIns="96628" bIns="48315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2714625" y="517525"/>
            <a:ext cx="4592638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1002190" y="3272632"/>
            <a:ext cx="8017510" cy="3100387"/>
          </a:xfrm>
          <a:prstGeom prst="rect">
            <a:avLst/>
          </a:prstGeom>
        </p:spPr>
        <p:txBody>
          <a:bodyPr vert="horz" lIns="96628" tIns="48315" rIns="96628" bIns="48315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2" y="6544067"/>
            <a:ext cx="4342817" cy="344487"/>
          </a:xfrm>
          <a:prstGeom prst="rect">
            <a:avLst/>
          </a:prstGeom>
        </p:spPr>
        <p:txBody>
          <a:bodyPr vert="horz" lIns="96628" tIns="48315" rIns="96628" bIns="48315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5676754" y="6544067"/>
            <a:ext cx="4342817" cy="344487"/>
          </a:xfrm>
          <a:prstGeom prst="rect">
            <a:avLst/>
          </a:prstGeom>
        </p:spPr>
        <p:txBody>
          <a:bodyPr vert="horz" lIns="96628" tIns="48315" rIns="96628" bIns="48315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544.xml"/><Relationship Id="rId4" Type="http://schemas.openxmlformats.org/officeDocument/2006/relationships/tags" Target="../tags/tag543.xml"/><Relationship Id="rId3" Type="http://schemas.openxmlformats.org/officeDocument/2006/relationships/tags" Target="../tags/tag5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  <p:custDataLst>
              <p:tags r:id="rId3"/>
            </p:custDataLst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56920" indent="-29083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63955" indent="-23304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30045" indent="-23304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95500" indent="-23304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61590" indent="-23304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3027045" indent="-23304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92500" indent="-23304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958590" indent="-23304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C68E70A-7772-4A23-8BD0-F3239D39D8B7}" type="slidenum">
              <a:rPr lang="en-US" altLang="zh-CN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  <p:custDataLst>
              <p:tags r:id="rId4"/>
            </p:custDataLst>
          </p:nvPr>
        </p:nvSpPr>
        <p:spPr>
          <a:xfrm>
            <a:off x="2714625" y="515938"/>
            <a:ext cx="4592638" cy="2586037"/>
          </a:xfrm>
        </p:spPr>
      </p:sp>
      <p:sp>
        <p:nvSpPr>
          <p:cNvPr id="55300" name="Rectangle 3"/>
          <p:cNvSpPr txBox="1">
            <a:spLocks noGrp="1" noChangeArrowheads="1"/>
          </p:cNvSpPr>
          <p:nvPr>
            <p:ph type="body" idx="1"/>
            <p:custDataLst>
              <p:tags r:id="rId5"/>
            </p:custDataLst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521" y="1600580"/>
            <a:ext cx="10971372" cy="45270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60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067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6780" indent="0">
              <a:buNone/>
              <a:defRPr sz="1100"/>
            </a:lvl5pPr>
            <a:lvl6pPr marL="2720975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0ED5A-F860-41CB-8EAB-0D7E25298F6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38AEE-DA8F-41F1-9C38-1CC9369900DE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2389406" y="612917"/>
            <a:ext cx="7314248" cy="4115753"/>
          </a:xfrm>
        </p:spPr>
        <p:txBody>
          <a:bodyPr rtlCol="0">
            <a:normAutofit/>
          </a:bodyPr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6780" indent="0">
              <a:buNone/>
              <a:defRPr sz="2400"/>
            </a:lvl5pPr>
            <a:lvl6pPr marL="2720975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6780" indent="0">
              <a:buNone/>
              <a:defRPr sz="1100"/>
            </a:lvl5pPr>
            <a:lvl6pPr marL="2720975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4C7A3-4FA0-43AD-8FDA-C1B76DDBD88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3B6BD-B079-48EF-8390-D45B01B30935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C066C-5C12-4484-A89A-95D7253C70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8751E-210B-4739-ACC6-3E44CFAAC03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52BAD-BAEE-4BD7-8F34-07F23FCB731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2904-FE34-43F1-9A75-601C44D4DC8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8" y="-27384"/>
            <a:ext cx="12190413" cy="144016"/>
          </a:xfrm>
          <a:prstGeom prst="rect">
            <a:avLst/>
          </a:prstGeom>
          <a:solidFill>
            <a:srgbClr val="DF29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>
            <p:custDataLst>
              <p:tags r:id="rId3"/>
            </p:custDataLst>
          </p:nvPr>
        </p:nvSpPr>
        <p:spPr>
          <a:xfrm>
            <a:off x="1" y="6597360"/>
            <a:ext cx="12190412" cy="2880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521" y="1600580"/>
            <a:ext cx="10971372" cy="452701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600"/>
            </a:lvl1pPr>
            <a:lvl2pPr>
              <a:defRPr sz="2600"/>
            </a:lvl2pPr>
            <a:lvl3pPr>
              <a:defRPr sz="2600"/>
            </a:lvl3pPr>
            <a:lvl4pPr>
              <a:defRPr sz="2600"/>
            </a:lvl4pPr>
            <a:lvl5pPr>
              <a:defRPr sz="2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521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067" y="6357823"/>
            <a:ext cx="3860297" cy="365210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6463" y="6357823"/>
            <a:ext cx="2844430" cy="365210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标题 2052"/>
          <p:cNvSpPr>
            <a:spLocks noGrp="1"/>
          </p:cNvSpPr>
          <p:nvPr>
            <p:ph type="ctrTitle" sz="quarter"/>
            <p:custDataLst>
              <p:tags r:id="rId3"/>
            </p:custDataLst>
          </p:nvPr>
        </p:nvSpPr>
        <p:spPr>
          <a:xfrm>
            <a:off x="1007402" y="1052757"/>
            <a:ext cx="10361851" cy="14703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>
              <a:defRPr sz="3300" b="1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4" name="副标题 2053"/>
          <p:cNvSpPr>
            <a:spLocks noGrp="1"/>
          </p:cNvSpPr>
          <p:nvPr>
            <p:ph type="subTitle" sz="quarter" idx="1"/>
            <p:custDataLst>
              <p:tags r:id="rId4"/>
            </p:custDataLst>
          </p:nvPr>
        </p:nvSpPr>
        <p:spPr>
          <a:xfrm>
            <a:off x="2831731" y="2637449"/>
            <a:ext cx="8533289" cy="10797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 algn="r">
              <a:defRPr sz="2100"/>
            </a:lvl1pPr>
            <a:lvl2pPr lvl="1" algn="r">
              <a:defRPr sz="2400"/>
            </a:lvl2pPr>
            <a:lvl3pPr lvl="2" algn="r">
              <a:defRPr sz="2400"/>
            </a:lvl3pPr>
            <a:lvl4pPr lvl="3" algn="r">
              <a:defRPr sz="2400"/>
            </a:lvl4pPr>
            <a:lvl5pPr lvl="4" algn="r">
              <a:defRPr sz="24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09521" y="6246671"/>
            <a:ext cx="2844430" cy="47636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E91F992B-F060-4BA7-A0F1-78EF99E0E38E}" type="datetime1">
              <a:rPr lang="zh-CN" altLang="en-US"/>
            </a:fld>
            <a:endParaRPr lang="zh-CN" altLang="en-US"/>
          </a:p>
        </p:txBody>
      </p:sp>
      <p:sp>
        <p:nvSpPr>
          <p:cNvPr id="205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65058" y="6246671"/>
            <a:ext cx="3860297" cy="47636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205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736463" y="6246671"/>
            <a:ext cx="2844430" cy="47636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438B154F-9732-41D8-9D2A-0A0D6341C742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742" y="1710134"/>
            <a:ext cx="10514231" cy="2853398"/>
          </a:xfrm>
        </p:spPr>
        <p:txBody>
          <a:bodyPr anchor="b"/>
          <a:lstStyle>
            <a:lvl1pPr>
              <a:defRPr sz="5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742" y="4590526"/>
            <a:ext cx="10514231" cy="150053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0830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166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2242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6325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0408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4491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857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2658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521" y="1600571"/>
            <a:ext cx="5375972" cy="452701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04920" y="1600571"/>
            <a:ext cx="5375972" cy="452701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D604D-E123-4C28-B494-8C9388AD69C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FC352-FBA3-4385-B2AD-F11239175F7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679" y="365210"/>
            <a:ext cx="10514231" cy="132587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621" y="1778850"/>
            <a:ext cx="4872940" cy="824103"/>
          </a:xfrm>
        </p:spPr>
        <p:txBody>
          <a:bodyPr anchor="ctr" anchorCtr="0"/>
          <a:lstStyle>
            <a:lvl1pPr marL="0" indent="0">
              <a:buNone/>
              <a:defRPr sz="2500"/>
            </a:lvl1pPr>
            <a:lvl2pPr marL="408305" indent="0">
              <a:buNone/>
              <a:defRPr sz="2100"/>
            </a:lvl2pPr>
            <a:lvl3pPr marL="816610" indent="0">
              <a:buNone/>
              <a:defRPr sz="1800"/>
            </a:lvl3pPr>
            <a:lvl4pPr marL="1224280" indent="0">
              <a:buNone/>
              <a:defRPr sz="1600"/>
            </a:lvl4pPr>
            <a:lvl5pPr marL="1632585" indent="0">
              <a:buNone/>
              <a:defRPr sz="1600"/>
            </a:lvl5pPr>
            <a:lvl6pPr marL="2040890" indent="0">
              <a:buNone/>
              <a:defRPr sz="1600"/>
            </a:lvl6pPr>
            <a:lvl7pPr marL="2449195" indent="0">
              <a:buNone/>
              <a:defRPr sz="1600"/>
            </a:lvl7pPr>
            <a:lvl8pPr marL="2857500" indent="0">
              <a:buNone/>
              <a:defRPr sz="1600"/>
            </a:lvl8pPr>
            <a:lvl9pPr marL="3265805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621" y="2665996"/>
            <a:ext cx="4872940" cy="35251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124" y="1778850"/>
            <a:ext cx="4896938" cy="824103"/>
          </a:xfrm>
        </p:spPr>
        <p:txBody>
          <a:bodyPr anchor="ctr" anchorCtr="0"/>
          <a:lstStyle>
            <a:lvl1pPr marL="0" indent="0">
              <a:buNone/>
              <a:defRPr sz="2500"/>
            </a:lvl1pPr>
            <a:lvl2pPr marL="408305" indent="0">
              <a:buNone/>
              <a:defRPr sz="2100"/>
            </a:lvl2pPr>
            <a:lvl3pPr marL="816610" indent="0">
              <a:buNone/>
              <a:defRPr sz="1800"/>
            </a:lvl3pPr>
            <a:lvl4pPr marL="1224280" indent="0">
              <a:buNone/>
              <a:defRPr sz="1600"/>
            </a:lvl4pPr>
            <a:lvl5pPr marL="1632585" indent="0">
              <a:buNone/>
              <a:defRPr sz="1600"/>
            </a:lvl5pPr>
            <a:lvl6pPr marL="2040890" indent="0">
              <a:buNone/>
              <a:defRPr sz="1600"/>
            </a:lvl6pPr>
            <a:lvl7pPr marL="2449195" indent="0">
              <a:buNone/>
              <a:defRPr sz="1600"/>
            </a:lvl7pPr>
            <a:lvl8pPr marL="2857500" indent="0">
              <a:buNone/>
              <a:defRPr sz="1600"/>
            </a:lvl8pPr>
            <a:lvl9pPr marL="3265805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124" y="2665996"/>
            <a:ext cx="4896938" cy="35251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679" y="457306"/>
            <a:ext cx="3931725" cy="1600571"/>
          </a:xfrm>
        </p:spPr>
        <p:txBody>
          <a:bodyPr anchor="b"/>
          <a:lstStyle>
            <a:lvl1pPr>
              <a:defRPr sz="29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2513" y="987654"/>
            <a:ext cx="6171397" cy="487475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679" y="2057876"/>
            <a:ext cx="3931725" cy="3812471"/>
          </a:xfrm>
        </p:spPr>
        <p:txBody>
          <a:bodyPr/>
          <a:lstStyle>
            <a:lvl1pPr marL="0" indent="0">
              <a:buNone/>
              <a:defRPr sz="1400"/>
            </a:lvl1pPr>
            <a:lvl2pPr marL="408305" indent="0">
              <a:buNone/>
              <a:defRPr sz="1200"/>
            </a:lvl2pPr>
            <a:lvl3pPr marL="816610" indent="0">
              <a:buNone/>
              <a:defRPr sz="1100"/>
            </a:lvl3pPr>
            <a:lvl4pPr marL="1224280" indent="0">
              <a:buNone/>
              <a:defRPr sz="900"/>
            </a:lvl4pPr>
            <a:lvl5pPr marL="1632585" indent="0">
              <a:buNone/>
              <a:defRPr sz="900"/>
            </a:lvl5pPr>
            <a:lvl6pPr marL="2040890" indent="0">
              <a:buNone/>
              <a:defRPr sz="900"/>
            </a:lvl6pPr>
            <a:lvl7pPr marL="2449195" indent="0">
              <a:buNone/>
              <a:defRPr sz="900"/>
            </a:lvl7pPr>
            <a:lvl8pPr marL="2857500" indent="0">
              <a:buNone/>
              <a:defRPr sz="900"/>
            </a:lvl8pPr>
            <a:lvl9pPr marL="3265805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679" y="457306"/>
            <a:ext cx="4164807" cy="1600571"/>
          </a:xfrm>
        </p:spPr>
        <p:txBody>
          <a:bodyPr anchor="b"/>
          <a:lstStyle>
            <a:lvl1pPr>
              <a:defRPr sz="29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2513" y="457307"/>
            <a:ext cx="6171397" cy="5405101"/>
          </a:xfrm>
        </p:spPr>
        <p:txBody>
          <a:bodyPr/>
          <a:lstStyle>
            <a:lvl1pPr marL="0" indent="0">
              <a:buNone/>
              <a:defRPr sz="2900"/>
            </a:lvl1pPr>
            <a:lvl2pPr marL="408305" indent="0">
              <a:buNone/>
              <a:defRPr sz="2500"/>
            </a:lvl2pPr>
            <a:lvl3pPr marL="816610" indent="0">
              <a:buNone/>
              <a:defRPr sz="2100"/>
            </a:lvl3pPr>
            <a:lvl4pPr marL="1224280" indent="0">
              <a:buNone/>
              <a:defRPr sz="1800"/>
            </a:lvl4pPr>
            <a:lvl5pPr marL="1632585" indent="0">
              <a:buNone/>
              <a:defRPr sz="1800"/>
            </a:lvl5pPr>
            <a:lvl6pPr marL="2040890" indent="0">
              <a:buNone/>
              <a:defRPr sz="1800"/>
            </a:lvl6pPr>
            <a:lvl7pPr marL="2449195" indent="0">
              <a:buNone/>
              <a:defRPr sz="1800"/>
            </a:lvl7pPr>
            <a:lvl8pPr marL="2857500" indent="0">
              <a:buNone/>
              <a:defRPr sz="1800"/>
            </a:lvl8pPr>
            <a:lvl9pPr marL="3265805" indent="0">
              <a:buNone/>
              <a:defRPr sz="18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679" y="2057876"/>
            <a:ext cx="4164807" cy="3812471"/>
          </a:xfrm>
        </p:spPr>
        <p:txBody>
          <a:bodyPr/>
          <a:lstStyle>
            <a:lvl1pPr marL="0" indent="0">
              <a:buNone/>
              <a:defRPr sz="1800"/>
            </a:lvl1pPr>
            <a:lvl2pPr marL="408305" indent="0">
              <a:buNone/>
              <a:defRPr sz="1600"/>
            </a:lvl2pPr>
            <a:lvl3pPr marL="816610" indent="0">
              <a:buNone/>
              <a:defRPr sz="1400"/>
            </a:lvl3pPr>
            <a:lvl4pPr marL="1224280" indent="0">
              <a:buNone/>
              <a:defRPr sz="1200"/>
            </a:lvl4pPr>
            <a:lvl5pPr marL="1632585" indent="0">
              <a:buNone/>
              <a:defRPr sz="1200"/>
            </a:lvl5pPr>
            <a:lvl6pPr marL="2040890" indent="0">
              <a:buNone/>
              <a:defRPr sz="1200"/>
            </a:lvl6pPr>
            <a:lvl7pPr marL="2449195" indent="0">
              <a:buNone/>
              <a:defRPr sz="1200"/>
            </a:lvl7pPr>
            <a:lvl8pPr marL="2857500" indent="0">
              <a:buNone/>
              <a:defRPr sz="1200"/>
            </a:lvl8pPr>
            <a:lvl9pPr marL="3265805" indent="0">
              <a:buNone/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521" y="274702"/>
            <a:ext cx="8069523" cy="585288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/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061CE-9CA8-47D5-BBC5-E675558E400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450B3-B80D-4CC0-9ABD-0B642DC7694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A541C-7793-4CEE-BA86-4D5A863A0D4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9EBC6-FF5D-40F4-96E5-006D0C5FF2F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7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97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22114-5C53-428E-AFFA-451228BA579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3C391-CAEA-4F4E-9586-768C07C066C9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84372-0F3B-4318-811F-9D4F28799C9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7681C-C8BE-4B04-A56F-0D308EDB6DEA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6780" indent="0">
              <a:buNone/>
              <a:defRPr sz="1900" b="1"/>
            </a:lvl5pPr>
            <a:lvl6pPr marL="2720975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6780" indent="0">
              <a:buNone/>
              <a:defRPr sz="1900" b="1"/>
            </a:lvl5pPr>
            <a:lvl6pPr marL="2720975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8E39B-B4CB-48A3-8B23-75A6CDF06C1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77383-2E8F-4DA6-9DAB-DB4F6CCE4B32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AF908-A696-4BB8-B124-25BB40452AE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1FBA1-0C96-483F-B3FF-86E8F0C2A3D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D604D-E123-4C28-B494-8C9388AD69C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8FC352-FBA3-4385-B2AD-F11239175F76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tags" Target="../tags/tag10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1.png"/><Relationship Id="rId3" Type="http://schemas.openxmlformats.org/officeDocument/2006/relationships/tags" Target="../tags/tag9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6" Type="http://schemas.openxmlformats.org/officeDocument/2006/relationships/theme" Target="../theme/theme2.xml"/><Relationship Id="rId25" Type="http://schemas.openxmlformats.org/officeDocument/2006/relationships/image" Target="file:///D:\qq&#25991;&#20214;\712321467\Image\C2C\Image2\%7b75232B38-A165-1FB7-499C-2E1C792CACB5%7d.png" TargetMode="External"/><Relationship Id="rId24" Type="http://schemas.openxmlformats.org/officeDocument/2006/relationships/image" Target="../media/image2.png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tags" Target="../tags/tag77.xml"/><Relationship Id="rId20" Type="http://schemas.openxmlformats.org/officeDocument/2006/relationships/tags" Target="../tags/tag76.xml"/><Relationship Id="rId2" Type="http://schemas.openxmlformats.org/officeDocument/2006/relationships/slideLayout" Target="../slideLayouts/slideLayout4.xml"/><Relationship Id="rId19" Type="http://schemas.openxmlformats.org/officeDocument/2006/relationships/image" Target="../media/image3.png"/><Relationship Id="rId18" Type="http://schemas.openxmlformats.org/officeDocument/2006/relationships/tags" Target="../tags/tag75.xml"/><Relationship Id="rId17" Type="http://schemas.openxmlformats.org/officeDocument/2006/relationships/tags" Target="../tags/tag74.xml"/><Relationship Id="rId16" Type="http://schemas.openxmlformats.org/officeDocument/2006/relationships/tags" Target="../tags/tag73.xml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image" Target="../media/image2.png"/><Relationship Id="rId6" Type="http://schemas.openxmlformats.org/officeDocument/2006/relationships/tags" Target="../tags/tag88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1.png"/><Relationship Id="rId3" Type="http://schemas.openxmlformats.org/officeDocument/2006/relationships/tags" Target="../tags/tag87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4" Type="http://schemas.openxmlformats.org/officeDocument/2006/relationships/theme" Target="../theme/theme4.xml"/><Relationship Id="rId23" Type="http://schemas.openxmlformats.org/officeDocument/2006/relationships/tags" Target="../tags/tag160.xml"/><Relationship Id="rId22" Type="http://schemas.openxmlformats.org/officeDocument/2006/relationships/tags" Target="../tags/tag159.xml"/><Relationship Id="rId21" Type="http://schemas.openxmlformats.org/officeDocument/2006/relationships/image" Target="file:///D:\qq&#25991;&#20214;\712321467\Image\C2C\Image2\%7b75232B38-A165-1FB7-499C-2E1C792CACB5%7d.png" TargetMode="Externa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17.xml"/><Relationship Id="rId19" Type="http://schemas.openxmlformats.org/officeDocument/2006/relationships/tags" Target="../tags/tag158.xml"/><Relationship Id="rId18" Type="http://schemas.openxmlformats.org/officeDocument/2006/relationships/tags" Target="../tags/tag157.xml"/><Relationship Id="rId17" Type="http://schemas.openxmlformats.org/officeDocument/2006/relationships/tags" Target="../tags/tag156.xml"/><Relationship Id="rId16" Type="http://schemas.openxmlformats.org/officeDocument/2006/relationships/tags" Target="../tags/tag155.xml"/><Relationship Id="rId15" Type="http://schemas.openxmlformats.org/officeDocument/2006/relationships/tags" Target="../tags/tag154.xml"/><Relationship Id="rId14" Type="http://schemas.openxmlformats.org/officeDocument/2006/relationships/tags" Target="../tags/tag153.xml"/><Relationship Id="rId13" Type="http://schemas.openxmlformats.org/officeDocument/2006/relationships/image" Target="../media/image5.jpeg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838208" y="365133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609521" y="274701"/>
            <a:ext cx="10971372" cy="114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50" tIns="54425" rIns="108850" bIns="5442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 bwMode="auto">
          <a:xfrm>
            <a:off x="609521" y="1600571"/>
            <a:ext cx="10971372" cy="4527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850" tIns="54425" rIns="108850" bIns="54425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8A602CBF-8BEC-4B50-8E31-2F04E1897763}" type="datetimeFigureOut">
              <a:rPr lang="zh-CN" altLang="en-US" b="1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fld>
            <a:endParaRPr lang="zh-CN" altLang="en-US" b="1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fld id="{2B4D48AF-E075-404E-B98B-E47B7E283731}" type="slidenum">
              <a:rPr lang="zh-CN" altLang="en-US" b="1">
                <a:solidFill>
                  <a:prstClr val="black">
                    <a:tint val="75000"/>
                  </a:prstClr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fld>
            <a:endParaRPr lang="zh-CN" altLang="en-US" b="1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AutoShape 5"/>
          <p:cNvSpPr>
            <a:spLocks noChangeArrowheads="1"/>
          </p:cNvSpPr>
          <p:nvPr userDrawn="1">
            <p:custDataLst>
              <p:tags r:id="rId17"/>
            </p:custDataLst>
          </p:nvPr>
        </p:nvSpPr>
        <p:spPr bwMode="auto">
          <a:xfrm>
            <a:off x="535449" y="6308039"/>
            <a:ext cx="3762943" cy="666436"/>
          </a:xfrm>
          <a:prstGeom prst="roundRect">
            <a:avLst>
              <a:gd name="adj" fmla="val 16667"/>
            </a:avLst>
          </a:prstGeom>
          <a:solidFill>
            <a:srgbClr val="FFFFFF">
              <a:alpha val="20000"/>
            </a:srgbClr>
          </a:solidFill>
          <a:ln w="9525">
            <a:solidFill>
              <a:srgbClr val="000000">
                <a:alpha val="50195"/>
              </a:srgbClr>
            </a:solidFill>
            <a:round/>
          </a:ln>
        </p:spPr>
        <p:txBody>
          <a:bodyPr lIns="108850" tIns="54425" rIns="108850" bIns="54425" anchor="ctr">
            <a:spAutoFit/>
          </a:bodyPr>
          <a:lstStyle>
            <a:lvl1pPr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zh-CN" smtClean="0">
              <a:solidFill>
                <a:prstClr val="black"/>
              </a:solidFill>
            </a:endParaRPr>
          </a:p>
        </p:txBody>
      </p:sp>
      <p:pic>
        <p:nvPicPr>
          <p:cNvPr id="1032" name="Picture 6" descr="标志"/>
          <p:cNvPicPr>
            <a:picLocks noChangeAspect="1" noChangeArrowheads="1"/>
          </p:cNvPicPr>
          <p:nvPr userDrawn="1">
            <p:custDataLst>
              <p:tags r:id="rId1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7193" y="6542015"/>
            <a:ext cx="431744" cy="20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7"/>
          <p:cNvSpPr txBox="1">
            <a:spLocks noChangeArrowheads="1"/>
          </p:cNvSpPr>
          <p:nvPr userDrawn="1">
            <p:custDataLst>
              <p:tags r:id="rId20"/>
            </p:custDataLst>
          </p:nvPr>
        </p:nvSpPr>
        <p:spPr bwMode="auto">
          <a:xfrm>
            <a:off x="939678" y="6472148"/>
            <a:ext cx="2672420" cy="40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50" tIns="54425" rIns="108850" bIns="54425">
            <a:spAutoFit/>
          </a:bodyPr>
          <a:lstStyle>
            <a:lvl1pPr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900" smtClean="0">
                <a:solidFill>
                  <a:srgbClr val="969696"/>
                </a:solidFill>
                <a:latin typeface="华文中宋" pitchFamily="2" charset="-122"/>
                <a:ea typeface="华文中宋" pitchFamily="2" charset="-122"/>
              </a:rPr>
              <a:t>湖南长郡卫星远程学校</a:t>
            </a:r>
            <a:endParaRPr lang="zh-CN" altLang="en-US" sz="1900" smtClean="0">
              <a:solidFill>
                <a:srgbClr val="969696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 userDrawn="1">
            <p:custDataLst>
              <p:tags r:id="rId21"/>
            </p:custDataLst>
          </p:nvPr>
        </p:nvSpPr>
        <p:spPr bwMode="auto">
          <a:xfrm>
            <a:off x="9646511" y="6472148"/>
            <a:ext cx="2192581" cy="40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1900" b="0" smtClean="0">
                <a:solidFill>
                  <a:srgbClr val="969696"/>
                </a:solidFill>
                <a:latin typeface="黑体" panose="02010609060101010101" pitchFamily="2" charset="-122"/>
              </a:rPr>
              <a:t>2010</a:t>
            </a:r>
            <a:r>
              <a:rPr lang="zh-CN" altLang="en-US" sz="1900" b="0" smtClean="0">
                <a:solidFill>
                  <a:srgbClr val="969696"/>
                </a:solidFill>
                <a:latin typeface="黑体" panose="02010609060101010101" pitchFamily="2" charset="-122"/>
              </a:rPr>
              <a:t>年下学期</a:t>
            </a:r>
            <a:endParaRPr lang="zh-CN" altLang="en-US" sz="1900" b="0" smtClean="0">
              <a:solidFill>
                <a:srgbClr val="969696"/>
              </a:solidFill>
              <a:latin typeface="黑体" panose="02010609060101010101" pitchFamily="2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 userDrawn="1">
            <p:custDataLst>
              <p:tags r:id="rId22"/>
            </p:custDataLst>
          </p:nvPr>
        </p:nvSpPr>
        <p:spPr bwMode="auto">
          <a:xfrm>
            <a:off x="7631707" y="6472148"/>
            <a:ext cx="1631738" cy="402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50" tIns="54425" rIns="108850" bIns="54425">
            <a:spAutoFit/>
          </a:bodyPr>
          <a:lstStyle>
            <a:lvl1pPr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1900" b="0" smtClean="0">
                <a:solidFill>
                  <a:srgbClr val="969696"/>
                </a:solidFill>
                <a:latin typeface="黑体" panose="02010609060101010101" pitchFamily="2" charset="-122"/>
              </a:rPr>
              <a:t>制作 </a:t>
            </a:r>
            <a:r>
              <a:rPr lang="en-US" altLang="zh-CN" sz="1900" b="0" smtClean="0">
                <a:solidFill>
                  <a:srgbClr val="969696"/>
                </a:solidFill>
                <a:latin typeface="黑体" panose="02010609060101010101" pitchFamily="2" charset="-122"/>
              </a:rPr>
              <a:t>03</a:t>
            </a:r>
            <a:endParaRPr lang="en-US" altLang="zh-CN" sz="1900" b="0" smtClean="0">
              <a:solidFill>
                <a:srgbClr val="969696"/>
              </a:solidFill>
              <a:latin typeface="黑体" panose="02010609060101010101" pitchFamily="2" charset="-122"/>
            </a:endParaRPr>
          </a:p>
        </p:txBody>
      </p:sp>
      <p:pic>
        <p:nvPicPr>
          <p:cNvPr id="1033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</a:defRPr>
      </a:lvl5pPr>
      <a:lvl6pPr marL="544195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</a:defRPr>
      </a:lvl6pPr>
      <a:lvl7pPr marL="1088390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</a:defRPr>
      </a:lvl7pPr>
      <a:lvl8pPr marL="1632585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</a:defRPr>
      </a:lvl8pPr>
      <a:lvl9pPr marL="2176780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408305" indent="-408305" algn="l" rtl="0" eaLnBrk="0" fontAlgn="base" hangingPunct="0">
        <a:spcBef>
          <a:spcPct val="20000"/>
        </a:spcBef>
        <a:spcAft>
          <a:spcPct val="0"/>
        </a:spcAft>
        <a:buFont typeface="Arial" panose="020B0604020202020204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eaLnBrk="0" fontAlgn="base" hangingPunct="0">
        <a:spcBef>
          <a:spcPct val="20000"/>
        </a:spcBef>
        <a:spcAft>
          <a:spcPct val="0"/>
        </a:spcAft>
        <a:buFont typeface="Arial" panose="020B0604020202020204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rtl="0" eaLnBrk="0" fontAlgn="base" hangingPunct="0">
        <a:spcBef>
          <a:spcPct val="20000"/>
        </a:spcBef>
        <a:spcAft>
          <a:spcPct val="0"/>
        </a:spcAft>
        <a:buFont typeface="Arial" panose="020B0604020202020204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rtl="0" eaLnBrk="0" fontAlgn="base" hangingPunct="0">
        <a:spcBef>
          <a:spcPct val="20000"/>
        </a:spcBef>
        <a:spcAft>
          <a:spcPct val="0"/>
        </a:spcAft>
        <a:buFont typeface="Arial" panose="020B0604020202020204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rtl="0" eaLnBrk="0" fontAlgn="base" hangingPunct="0">
        <a:spcBef>
          <a:spcPct val="20000"/>
        </a:spcBef>
        <a:spcAft>
          <a:spcPct val="0"/>
        </a:spcAft>
        <a:buFont typeface="Arial" panose="020B0604020202020204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838208" y="365133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ransition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609521" y="274701"/>
            <a:ext cx="10971372" cy="11432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8850" tIns="54425" rIns="108850" bIns="54425" anchor="ctr" anchorCtr="0"/>
          <a:lstStyle>
            <a:lvl1pPr marL="914400" indent="-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2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j-cs"/>
                <a:sym typeface="Calibri" panose="020F0502020204030204" pitchFamily="34" charset="0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8850" tIns="54425" rIns="108850" bIns="54425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09521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ctr" anchorCtr="0"/>
          <a:lstStyle>
            <a:defPPr>
              <a:defRPr lang="zh-CN"/>
            </a:defPPr>
            <a:lvl1pPr marL="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5CFF868C-3303-4903-80C9-48ACBD2DB4F4}" type="datetime1">
              <a:rPr lang="zh-CN" altLang="en-US" kern="0"/>
            </a:fld>
            <a:endParaRPr kern="0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65058" y="6357822"/>
            <a:ext cx="3860297" cy="36521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ctr" anchorCtr="0"/>
          <a:lstStyle>
            <a:defPPr>
              <a:defRPr lang="zh-CN"/>
            </a:defPPr>
            <a:lvl1pPr marL="0" indent="0" algn="ct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endParaRPr kern="0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36463" y="6357822"/>
            <a:ext cx="2844430" cy="36521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ctr" anchorCtr="0"/>
          <a:lstStyle>
            <a:defPPr>
              <a:defRPr lang="zh-CN"/>
            </a:defPPr>
            <a:lvl1pPr marL="0" indent="0" algn="r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400" b="0" i="0" u="none" baseline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419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8839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32585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6780" indent="0" algn="l" defTabSz="108839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1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fld id="{D0676712-B95A-4DE2-9441-F7A5D71C426A}" type="slidenum">
              <a:rPr kern="0"/>
            </a:fld>
            <a:endParaRPr kern="0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 r:link="rId21"/>
          <a:stretch>
            <a:fillRect/>
          </a:stretch>
        </p:blipFill>
        <p:spPr>
          <a:xfrm>
            <a:off x="1117455" y="365210"/>
            <a:ext cx="12698" cy="952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32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21"/>
          <a:stretch>
            <a:fillRect/>
          </a:stretch>
        </p:blipFill>
        <p:spPr>
          <a:xfrm>
            <a:off x="1117455" y="365210"/>
            <a:ext cx="12698" cy="952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33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2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transition/>
  <p:txStyles>
    <p:titleStyle>
      <a:lvl1pPr marL="1088390" indent="-1088390" algn="l" defTabSz="108839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800" b="0" i="0" u="none" kern="1200" baseline="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  <a:sym typeface="Calibri" panose="020F0502020204030204" pitchFamily="34" charset="0"/>
        </a:defRPr>
      </a:lvl1pPr>
    </p:titleStyle>
    <p:bodyStyle>
      <a:lvl1pPr marL="408305" lvl="0" indent="-408305" algn="l" defTabSz="108839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9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884555" lvl="1" indent="-340360" algn="l" defTabSz="108839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360805" lvl="2" indent="-272415" algn="l" defTabSz="108839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905000" lvl="3" indent="-272415" algn="l" defTabSz="108839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449195" lvl="4" indent="-272415" algn="l" defTabSz="108839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993390" lvl="5" indent="-272415" algn="l" defTabSz="108839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6pPr>
      <a:lvl7pPr marL="3537585" lvl="6" indent="-272415" algn="l" defTabSz="108839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7pPr>
      <a:lvl8pPr marL="4081780" lvl="7" indent="-272415" algn="l" defTabSz="108839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8pPr>
      <a:lvl9pPr marL="4625975" lvl="8" indent="-272415" algn="l" defTabSz="108839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b="0" i="0" u="none" kern="1200" baseline="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9pPr>
    </p:bodyStyle>
    <p:otherStyle>
      <a:lvl1pPr marL="0" lvl="0" indent="0" algn="l" defTabSz="108839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44195" lvl="1" indent="0" algn="l" defTabSz="108839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088390" lvl="2" indent="0" algn="l" defTabSz="108839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32585" lvl="3" indent="0" algn="l" defTabSz="108839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176780" lvl="4" indent="0" algn="l" defTabSz="108839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 pitchFamily="34" charset="0"/>
        <a:buNone/>
        <a:defRPr sz="21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720975" lvl="5" indent="0" algn="l" defTabSz="108839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3265805" lvl="6" indent="0" algn="l" defTabSz="108839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810000" lvl="7" indent="0" algn="l" defTabSz="108839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4354195" lvl="8" indent="0" algn="l" defTabSz="108839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image" Target="../media/image6.png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3" Type="http://schemas.openxmlformats.org/officeDocument/2006/relationships/slideLayout" Target="../slideLayouts/slideLayout15.xml"/><Relationship Id="rId12" Type="http://schemas.openxmlformats.org/officeDocument/2006/relationships/tags" Target="../tags/tag171.xml"/><Relationship Id="rId11" Type="http://schemas.openxmlformats.org/officeDocument/2006/relationships/tags" Target="../tags/tag170.xml"/><Relationship Id="rId10" Type="http://schemas.openxmlformats.org/officeDocument/2006/relationships/tags" Target="../tags/tag169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45.xml"/><Relationship Id="rId8" Type="http://schemas.openxmlformats.org/officeDocument/2006/relationships/tags" Target="../tags/tag244.xml"/><Relationship Id="rId7" Type="http://schemas.openxmlformats.org/officeDocument/2006/relationships/tags" Target="../tags/tag243.xml"/><Relationship Id="rId6" Type="http://schemas.openxmlformats.org/officeDocument/2006/relationships/tags" Target="../tags/tag242.xml"/><Relationship Id="rId5" Type="http://schemas.openxmlformats.org/officeDocument/2006/relationships/tags" Target="../tags/tag241.xml"/><Relationship Id="rId4" Type="http://schemas.openxmlformats.org/officeDocument/2006/relationships/tags" Target="../tags/tag240.xml"/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5" Type="http://schemas.openxmlformats.org/officeDocument/2006/relationships/slideLayout" Target="../slideLayouts/slideLayout9.xml"/><Relationship Id="rId14" Type="http://schemas.openxmlformats.org/officeDocument/2006/relationships/tags" Target="../tags/tag250.xml"/><Relationship Id="rId13" Type="http://schemas.openxmlformats.org/officeDocument/2006/relationships/tags" Target="../tags/tag249.xml"/><Relationship Id="rId12" Type="http://schemas.openxmlformats.org/officeDocument/2006/relationships/tags" Target="../tags/tag248.xml"/><Relationship Id="rId11" Type="http://schemas.openxmlformats.org/officeDocument/2006/relationships/tags" Target="../tags/tag247.xml"/><Relationship Id="rId10" Type="http://schemas.openxmlformats.org/officeDocument/2006/relationships/tags" Target="../tags/tag246.xml"/><Relationship Id="rId1" Type="http://schemas.openxmlformats.org/officeDocument/2006/relationships/tags" Target="../tags/tag23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5" Type="http://schemas.openxmlformats.org/officeDocument/2006/relationships/slideLayout" Target="../slideLayouts/slideLayout4.xml"/><Relationship Id="rId14" Type="http://schemas.openxmlformats.org/officeDocument/2006/relationships/tags" Target="../tags/tag264.xml"/><Relationship Id="rId13" Type="http://schemas.openxmlformats.org/officeDocument/2006/relationships/tags" Target="../tags/tag263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tags" Target="../tags/tag25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0" Type="http://schemas.openxmlformats.org/officeDocument/2006/relationships/slideLayout" Target="../slideLayouts/slideLayout9.xml"/><Relationship Id="rId1" Type="http://schemas.openxmlformats.org/officeDocument/2006/relationships/tags" Target="../tags/tag28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3.xml"/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4" Type="http://schemas.openxmlformats.org/officeDocument/2006/relationships/slideLayout" Target="../slideLayouts/slideLayout9.xml"/><Relationship Id="rId13" Type="http://schemas.openxmlformats.org/officeDocument/2006/relationships/tags" Target="../tags/tag310.xml"/><Relationship Id="rId12" Type="http://schemas.openxmlformats.org/officeDocument/2006/relationships/tags" Target="../tags/tag309.xml"/><Relationship Id="rId11" Type="http://schemas.openxmlformats.org/officeDocument/2006/relationships/tags" Target="../tags/tag308.xml"/><Relationship Id="rId10" Type="http://schemas.openxmlformats.org/officeDocument/2006/relationships/tags" Target="../tags/tag307.xml"/><Relationship Id="rId1" Type="http://schemas.openxmlformats.org/officeDocument/2006/relationships/tags" Target="../tags/tag298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324.xml"/><Relationship Id="rId8" Type="http://schemas.openxmlformats.org/officeDocument/2006/relationships/tags" Target="../tags/tag323.xml"/><Relationship Id="rId7" Type="http://schemas.openxmlformats.org/officeDocument/2006/relationships/tags" Target="../tags/tag322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325.xml"/><Relationship Id="rId1" Type="http://schemas.openxmlformats.org/officeDocument/2006/relationships/tags" Target="../tags/tag31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34.xml"/><Relationship Id="rId8" Type="http://schemas.openxmlformats.org/officeDocument/2006/relationships/tags" Target="../tags/tag333.xml"/><Relationship Id="rId7" Type="http://schemas.openxmlformats.org/officeDocument/2006/relationships/tags" Target="../tags/tag332.xml"/><Relationship Id="rId6" Type="http://schemas.openxmlformats.org/officeDocument/2006/relationships/tags" Target="../tags/tag331.xml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4" Type="http://schemas.openxmlformats.org/officeDocument/2006/relationships/slideLayout" Target="../slideLayouts/slideLayout9.xml"/><Relationship Id="rId13" Type="http://schemas.openxmlformats.org/officeDocument/2006/relationships/tags" Target="../tags/tag338.xml"/><Relationship Id="rId12" Type="http://schemas.openxmlformats.org/officeDocument/2006/relationships/tags" Target="../tags/tag337.xml"/><Relationship Id="rId11" Type="http://schemas.openxmlformats.org/officeDocument/2006/relationships/tags" Target="../tags/tag336.xml"/><Relationship Id="rId10" Type="http://schemas.openxmlformats.org/officeDocument/2006/relationships/tags" Target="../tags/tag335.xml"/><Relationship Id="rId1" Type="http://schemas.openxmlformats.org/officeDocument/2006/relationships/tags" Target="../tags/tag3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46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tags" Target="../tags/tag343.xml"/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" Type="http://schemas.openxmlformats.org/officeDocument/2006/relationships/tags" Target="../tags/tag34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tags" Target="../tags/tag353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4" Type="http://schemas.openxmlformats.org/officeDocument/2006/relationships/tags" Target="../tags/tag350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4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8.xml"/><Relationship Id="rId1" Type="http://schemas.openxmlformats.org/officeDocument/2006/relationships/tags" Target="../tags/tag357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367.xml"/><Relationship Id="rId8" Type="http://schemas.openxmlformats.org/officeDocument/2006/relationships/tags" Target="../tags/tag366.xml"/><Relationship Id="rId7" Type="http://schemas.openxmlformats.org/officeDocument/2006/relationships/tags" Target="../tags/tag365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70.xml"/><Relationship Id="rId11" Type="http://schemas.openxmlformats.org/officeDocument/2006/relationships/tags" Target="../tags/tag369.xml"/><Relationship Id="rId10" Type="http://schemas.openxmlformats.org/officeDocument/2006/relationships/tags" Target="../tags/tag368.xml"/><Relationship Id="rId1" Type="http://schemas.openxmlformats.org/officeDocument/2006/relationships/tags" Target="../tags/tag35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1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" Type="http://schemas.openxmlformats.org/officeDocument/2006/relationships/tags" Target="../tags/tag37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5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84.xml"/><Relationship Id="rId8" Type="http://schemas.openxmlformats.org/officeDocument/2006/relationships/tags" Target="../tags/tag383.xml"/><Relationship Id="rId7" Type="http://schemas.openxmlformats.org/officeDocument/2006/relationships/tags" Target="../tags/tag382.xml"/><Relationship Id="rId6" Type="http://schemas.openxmlformats.org/officeDocument/2006/relationships/tags" Target="../tags/tag381.xml"/><Relationship Id="rId5" Type="http://schemas.openxmlformats.org/officeDocument/2006/relationships/tags" Target="../tags/tag380.xml"/><Relationship Id="rId4" Type="http://schemas.openxmlformats.org/officeDocument/2006/relationships/tags" Target="../tags/tag379.xml"/><Relationship Id="rId3" Type="http://schemas.openxmlformats.org/officeDocument/2006/relationships/tags" Target="../tags/tag378.xml"/><Relationship Id="rId2" Type="http://schemas.openxmlformats.org/officeDocument/2006/relationships/tags" Target="../tags/tag377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90.xml"/><Relationship Id="rId14" Type="http://schemas.openxmlformats.org/officeDocument/2006/relationships/tags" Target="../tags/tag389.xml"/><Relationship Id="rId13" Type="http://schemas.openxmlformats.org/officeDocument/2006/relationships/tags" Target="../tags/tag388.xml"/><Relationship Id="rId12" Type="http://schemas.openxmlformats.org/officeDocument/2006/relationships/tags" Target="../tags/tag387.xml"/><Relationship Id="rId11" Type="http://schemas.openxmlformats.org/officeDocument/2006/relationships/tags" Target="../tags/tag386.xml"/><Relationship Id="rId10" Type="http://schemas.openxmlformats.org/officeDocument/2006/relationships/tags" Target="../tags/tag385.xml"/><Relationship Id="rId1" Type="http://schemas.openxmlformats.org/officeDocument/2006/relationships/tags" Target="../tags/tag37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1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394.xml"/><Relationship Id="rId2" Type="http://schemas.openxmlformats.org/officeDocument/2006/relationships/tags" Target="../tags/tag393.xml"/><Relationship Id="rId1" Type="http://schemas.openxmlformats.org/officeDocument/2006/relationships/tags" Target="../tags/tag392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tags" Target="../tags/tag398.xml"/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" Type="http://schemas.openxmlformats.org/officeDocument/2006/relationships/tags" Target="../tags/tag395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409.xml"/><Relationship Id="rId8" Type="http://schemas.openxmlformats.org/officeDocument/2006/relationships/tags" Target="../tags/tag408.xml"/><Relationship Id="rId7" Type="http://schemas.openxmlformats.org/officeDocument/2006/relationships/tags" Target="../tags/tag407.xml"/><Relationship Id="rId6" Type="http://schemas.openxmlformats.org/officeDocument/2006/relationships/tags" Target="../tags/tag406.xml"/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9" Type="http://schemas.openxmlformats.org/officeDocument/2006/relationships/slideLayout" Target="../slideLayouts/slideLayout9.xml"/><Relationship Id="rId18" Type="http://schemas.openxmlformats.org/officeDocument/2006/relationships/tags" Target="../tags/tag418.xml"/><Relationship Id="rId17" Type="http://schemas.openxmlformats.org/officeDocument/2006/relationships/tags" Target="../tags/tag417.xml"/><Relationship Id="rId16" Type="http://schemas.openxmlformats.org/officeDocument/2006/relationships/tags" Target="../tags/tag416.xml"/><Relationship Id="rId15" Type="http://schemas.openxmlformats.org/officeDocument/2006/relationships/tags" Target="../tags/tag415.xml"/><Relationship Id="rId14" Type="http://schemas.openxmlformats.org/officeDocument/2006/relationships/tags" Target="../tags/tag414.xml"/><Relationship Id="rId13" Type="http://schemas.openxmlformats.org/officeDocument/2006/relationships/tags" Target="../tags/tag413.xml"/><Relationship Id="rId12" Type="http://schemas.openxmlformats.org/officeDocument/2006/relationships/tags" Target="../tags/tag412.xml"/><Relationship Id="rId11" Type="http://schemas.openxmlformats.org/officeDocument/2006/relationships/tags" Target="../tags/tag411.xml"/><Relationship Id="rId10" Type="http://schemas.openxmlformats.org/officeDocument/2006/relationships/tags" Target="../tags/tag410.xml"/><Relationship Id="rId1" Type="http://schemas.openxmlformats.org/officeDocument/2006/relationships/tags" Target="../tags/tag401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427.xml"/><Relationship Id="rId8" Type="http://schemas.openxmlformats.org/officeDocument/2006/relationships/tags" Target="../tags/tag426.xml"/><Relationship Id="rId7" Type="http://schemas.openxmlformats.org/officeDocument/2006/relationships/tags" Target="../tags/tag425.xml"/><Relationship Id="rId6" Type="http://schemas.openxmlformats.org/officeDocument/2006/relationships/tags" Target="../tags/tag424.xml"/><Relationship Id="rId5" Type="http://schemas.openxmlformats.org/officeDocument/2006/relationships/tags" Target="../tags/tag423.xml"/><Relationship Id="rId4" Type="http://schemas.openxmlformats.org/officeDocument/2006/relationships/tags" Target="../tags/tag422.xml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428.xml"/><Relationship Id="rId1" Type="http://schemas.openxmlformats.org/officeDocument/2006/relationships/tags" Target="../tags/tag419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437.xml"/><Relationship Id="rId8" Type="http://schemas.openxmlformats.org/officeDocument/2006/relationships/tags" Target="../tags/tag436.xml"/><Relationship Id="rId7" Type="http://schemas.openxmlformats.org/officeDocument/2006/relationships/tags" Target="../tags/tag435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Relationship Id="rId3" Type="http://schemas.openxmlformats.org/officeDocument/2006/relationships/tags" Target="../tags/tag431.xml"/><Relationship Id="rId2" Type="http://schemas.openxmlformats.org/officeDocument/2006/relationships/tags" Target="../tags/tag430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440.xml"/><Relationship Id="rId11" Type="http://schemas.openxmlformats.org/officeDocument/2006/relationships/tags" Target="../tags/tag439.xml"/><Relationship Id="rId10" Type="http://schemas.openxmlformats.org/officeDocument/2006/relationships/tags" Target="../tags/tag438.xml"/><Relationship Id="rId1" Type="http://schemas.openxmlformats.org/officeDocument/2006/relationships/tags" Target="../tags/tag42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449.xml"/><Relationship Id="rId8" Type="http://schemas.openxmlformats.org/officeDocument/2006/relationships/tags" Target="../tags/tag448.xml"/><Relationship Id="rId7" Type="http://schemas.openxmlformats.org/officeDocument/2006/relationships/tags" Target="../tags/tag447.xml"/><Relationship Id="rId6" Type="http://schemas.openxmlformats.org/officeDocument/2006/relationships/tags" Target="../tags/tag446.xml"/><Relationship Id="rId5" Type="http://schemas.openxmlformats.org/officeDocument/2006/relationships/tags" Target="../tags/tag445.xml"/><Relationship Id="rId4" Type="http://schemas.openxmlformats.org/officeDocument/2006/relationships/tags" Target="../tags/tag444.xml"/><Relationship Id="rId3" Type="http://schemas.openxmlformats.org/officeDocument/2006/relationships/tags" Target="../tags/tag443.xml"/><Relationship Id="rId2" Type="http://schemas.openxmlformats.org/officeDocument/2006/relationships/tags" Target="../tags/tag442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452.xml"/><Relationship Id="rId11" Type="http://schemas.openxmlformats.org/officeDocument/2006/relationships/tags" Target="../tags/tag451.xml"/><Relationship Id="rId10" Type="http://schemas.openxmlformats.org/officeDocument/2006/relationships/tags" Target="../tags/tag450.xml"/><Relationship Id="rId1" Type="http://schemas.openxmlformats.org/officeDocument/2006/relationships/tags" Target="../tags/tag441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461.xml"/><Relationship Id="rId8" Type="http://schemas.openxmlformats.org/officeDocument/2006/relationships/tags" Target="../tags/tag460.xml"/><Relationship Id="rId7" Type="http://schemas.openxmlformats.org/officeDocument/2006/relationships/tags" Target="../tags/tag459.xml"/><Relationship Id="rId6" Type="http://schemas.openxmlformats.org/officeDocument/2006/relationships/tags" Target="../tags/tag458.xml"/><Relationship Id="rId5" Type="http://schemas.openxmlformats.org/officeDocument/2006/relationships/tags" Target="../tags/tag457.xml"/><Relationship Id="rId4" Type="http://schemas.openxmlformats.org/officeDocument/2006/relationships/tags" Target="../tags/tag456.xml"/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464.xml"/><Relationship Id="rId11" Type="http://schemas.openxmlformats.org/officeDocument/2006/relationships/tags" Target="../tags/tag463.xml"/><Relationship Id="rId10" Type="http://schemas.openxmlformats.org/officeDocument/2006/relationships/tags" Target="../tags/tag462.xml"/><Relationship Id="rId1" Type="http://schemas.openxmlformats.org/officeDocument/2006/relationships/tags" Target="../tags/tag45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66.xml"/><Relationship Id="rId1" Type="http://schemas.openxmlformats.org/officeDocument/2006/relationships/tags" Target="../tags/tag465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475.xml"/><Relationship Id="rId8" Type="http://schemas.openxmlformats.org/officeDocument/2006/relationships/tags" Target="../tags/tag474.xml"/><Relationship Id="rId7" Type="http://schemas.openxmlformats.org/officeDocument/2006/relationships/tags" Target="../tags/tag473.xml"/><Relationship Id="rId6" Type="http://schemas.openxmlformats.org/officeDocument/2006/relationships/tags" Target="../tags/tag472.xml"/><Relationship Id="rId5" Type="http://schemas.openxmlformats.org/officeDocument/2006/relationships/tags" Target="../tags/tag471.xml"/><Relationship Id="rId4" Type="http://schemas.openxmlformats.org/officeDocument/2006/relationships/tags" Target="../tags/tag470.xml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477.xml"/><Relationship Id="rId10" Type="http://schemas.openxmlformats.org/officeDocument/2006/relationships/tags" Target="../tags/tag476.xml"/><Relationship Id="rId1" Type="http://schemas.openxmlformats.org/officeDocument/2006/relationships/tags" Target="../tags/tag46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78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487.xml"/><Relationship Id="rId8" Type="http://schemas.openxmlformats.org/officeDocument/2006/relationships/tags" Target="../tags/tag486.xml"/><Relationship Id="rId7" Type="http://schemas.openxmlformats.org/officeDocument/2006/relationships/tags" Target="../tags/tag485.xml"/><Relationship Id="rId6" Type="http://schemas.openxmlformats.org/officeDocument/2006/relationships/tags" Target="../tags/tag484.xml"/><Relationship Id="rId5" Type="http://schemas.openxmlformats.org/officeDocument/2006/relationships/tags" Target="../tags/tag483.xml"/><Relationship Id="rId4" Type="http://schemas.openxmlformats.org/officeDocument/2006/relationships/tags" Target="../tags/tag482.xml"/><Relationship Id="rId3" Type="http://schemas.openxmlformats.org/officeDocument/2006/relationships/tags" Target="../tags/tag481.xml"/><Relationship Id="rId2" Type="http://schemas.openxmlformats.org/officeDocument/2006/relationships/tags" Target="../tags/tag480.xml"/><Relationship Id="rId10" Type="http://schemas.openxmlformats.org/officeDocument/2006/relationships/slideLayout" Target="../slideLayouts/slideLayout9.xml"/><Relationship Id="rId1" Type="http://schemas.openxmlformats.org/officeDocument/2006/relationships/tags" Target="../tags/tag479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496.xml"/><Relationship Id="rId8" Type="http://schemas.openxmlformats.org/officeDocument/2006/relationships/tags" Target="../tags/tag495.xml"/><Relationship Id="rId7" Type="http://schemas.openxmlformats.org/officeDocument/2006/relationships/tags" Target="../tags/tag494.xml"/><Relationship Id="rId6" Type="http://schemas.openxmlformats.org/officeDocument/2006/relationships/tags" Target="../tags/tag493.xml"/><Relationship Id="rId5" Type="http://schemas.openxmlformats.org/officeDocument/2006/relationships/tags" Target="../tags/tag492.xml"/><Relationship Id="rId4" Type="http://schemas.openxmlformats.org/officeDocument/2006/relationships/tags" Target="../tags/tag491.xml"/><Relationship Id="rId3" Type="http://schemas.openxmlformats.org/officeDocument/2006/relationships/tags" Target="../tags/tag490.xml"/><Relationship Id="rId2" Type="http://schemas.openxmlformats.org/officeDocument/2006/relationships/tags" Target="../tags/tag489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499.xml"/><Relationship Id="rId11" Type="http://schemas.openxmlformats.org/officeDocument/2006/relationships/tags" Target="../tags/tag498.xml"/><Relationship Id="rId10" Type="http://schemas.openxmlformats.org/officeDocument/2006/relationships/tags" Target="../tags/tag497.xml"/><Relationship Id="rId1" Type="http://schemas.openxmlformats.org/officeDocument/2006/relationships/tags" Target="../tags/tag48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01.xml"/><Relationship Id="rId1" Type="http://schemas.openxmlformats.org/officeDocument/2006/relationships/tags" Target="../tags/tag500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510.xml"/><Relationship Id="rId8" Type="http://schemas.openxmlformats.org/officeDocument/2006/relationships/tags" Target="../tags/tag509.xml"/><Relationship Id="rId7" Type="http://schemas.openxmlformats.org/officeDocument/2006/relationships/tags" Target="../tags/tag508.xml"/><Relationship Id="rId6" Type="http://schemas.openxmlformats.org/officeDocument/2006/relationships/tags" Target="../tags/tag507.xml"/><Relationship Id="rId5" Type="http://schemas.openxmlformats.org/officeDocument/2006/relationships/tags" Target="../tags/tag506.xml"/><Relationship Id="rId4" Type="http://schemas.openxmlformats.org/officeDocument/2006/relationships/tags" Target="../tags/tag505.xml"/><Relationship Id="rId3" Type="http://schemas.openxmlformats.org/officeDocument/2006/relationships/tags" Target="../tags/tag504.xml"/><Relationship Id="rId2" Type="http://schemas.openxmlformats.org/officeDocument/2006/relationships/tags" Target="../tags/tag50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11.xml"/><Relationship Id="rId1" Type="http://schemas.openxmlformats.org/officeDocument/2006/relationships/tags" Target="../tags/tag502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520.xml"/><Relationship Id="rId8" Type="http://schemas.openxmlformats.org/officeDocument/2006/relationships/tags" Target="../tags/tag519.xml"/><Relationship Id="rId7" Type="http://schemas.openxmlformats.org/officeDocument/2006/relationships/tags" Target="../tags/tag518.xml"/><Relationship Id="rId6" Type="http://schemas.openxmlformats.org/officeDocument/2006/relationships/tags" Target="../tags/tag517.xml"/><Relationship Id="rId5" Type="http://schemas.openxmlformats.org/officeDocument/2006/relationships/tags" Target="../tags/tag516.xml"/><Relationship Id="rId4" Type="http://schemas.openxmlformats.org/officeDocument/2006/relationships/tags" Target="../tags/tag515.xml"/><Relationship Id="rId3" Type="http://schemas.openxmlformats.org/officeDocument/2006/relationships/tags" Target="../tags/tag514.xml"/><Relationship Id="rId2" Type="http://schemas.openxmlformats.org/officeDocument/2006/relationships/tags" Target="../tags/tag51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21.xml"/><Relationship Id="rId1" Type="http://schemas.openxmlformats.org/officeDocument/2006/relationships/tags" Target="../tags/tag5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2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28.xml"/><Relationship Id="rId5" Type="http://schemas.openxmlformats.org/officeDocument/2006/relationships/tags" Target="../tags/tag527.xml"/><Relationship Id="rId4" Type="http://schemas.openxmlformats.org/officeDocument/2006/relationships/tags" Target="../tags/tag526.xml"/><Relationship Id="rId3" Type="http://schemas.openxmlformats.org/officeDocument/2006/relationships/tags" Target="../tags/tag525.xml"/><Relationship Id="rId2" Type="http://schemas.openxmlformats.org/officeDocument/2006/relationships/tags" Target="../tags/tag524.xml"/><Relationship Id="rId1" Type="http://schemas.openxmlformats.org/officeDocument/2006/relationships/tags" Target="../tags/tag523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537.xml"/><Relationship Id="rId8" Type="http://schemas.openxmlformats.org/officeDocument/2006/relationships/tags" Target="../tags/tag536.xml"/><Relationship Id="rId7" Type="http://schemas.openxmlformats.org/officeDocument/2006/relationships/tags" Target="../tags/tag535.xml"/><Relationship Id="rId6" Type="http://schemas.openxmlformats.org/officeDocument/2006/relationships/tags" Target="../tags/tag534.xml"/><Relationship Id="rId5" Type="http://schemas.openxmlformats.org/officeDocument/2006/relationships/tags" Target="../tags/tag533.xml"/><Relationship Id="rId4" Type="http://schemas.openxmlformats.org/officeDocument/2006/relationships/tags" Target="../tags/tag532.xml"/><Relationship Id="rId3" Type="http://schemas.openxmlformats.org/officeDocument/2006/relationships/tags" Target="../tags/tag531.xml"/><Relationship Id="rId2" Type="http://schemas.openxmlformats.org/officeDocument/2006/relationships/tags" Target="../tags/tag530.xml"/><Relationship Id="rId11" Type="http://schemas.openxmlformats.org/officeDocument/2006/relationships/slideLayout" Target="../slideLayouts/slideLayout4.xml"/><Relationship Id="rId10" Type="http://schemas.openxmlformats.org/officeDocument/2006/relationships/tags" Target="../tags/tag538.xml"/><Relationship Id="rId1" Type="http://schemas.openxmlformats.org/officeDocument/2006/relationships/tags" Target="../tags/tag52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8" Type="http://schemas.openxmlformats.org/officeDocument/2006/relationships/slideLayout" Target="../slideLayouts/slideLayout9.xml"/><Relationship Id="rId17" Type="http://schemas.openxmlformats.org/officeDocument/2006/relationships/tags" Target="../tags/tag197.xml"/><Relationship Id="rId16" Type="http://schemas.openxmlformats.org/officeDocument/2006/relationships/tags" Target="../tags/tag196.xml"/><Relationship Id="rId15" Type="http://schemas.openxmlformats.org/officeDocument/2006/relationships/tags" Target="../tags/tag195.xml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tags" Target="../tags/tag192.xml"/><Relationship Id="rId11" Type="http://schemas.openxmlformats.org/officeDocument/2006/relationships/tags" Target="../tags/tag191.xml"/><Relationship Id="rId10" Type="http://schemas.openxmlformats.org/officeDocument/2006/relationships/tags" Target="../tags/tag190.xml"/><Relationship Id="rId1" Type="http://schemas.openxmlformats.org/officeDocument/2006/relationships/tags" Target="../tags/tag181.xml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541.xml"/><Relationship Id="rId2" Type="http://schemas.openxmlformats.org/officeDocument/2006/relationships/tags" Target="../tags/tag540.xml"/><Relationship Id="rId1" Type="http://schemas.openxmlformats.org/officeDocument/2006/relationships/tags" Target="../tags/tag53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45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52.xml"/><Relationship Id="rId6" Type="http://schemas.openxmlformats.org/officeDocument/2006/relationships/tags" Target="../tags/tag551.xml"/><Relationship Id="rId5" Type="http://schemas.openxmlformats.org/officeDocument/2006/relationships/tags" Target="../tags/tag550.xml"/><Relationship Id="rId4" Type="http://schemas.openxmlformats.org/officeDocument/2006/relationships/tags" Target="../tags/tag549.xml"/><Relationship Id="rId3" Type="http://schemas.openxmlformats.org/officeDocument/2006/relationships/tags" Target="../tags/tag548.xml"/><Relationship Id="rId2" Type="http://schemas.openxmlformats.org/officeDocument/2006/relationships/tags" Target="../tags/tag547.xml"/><Relationship Id="rId1" Type="http://schemas.openxmlformats.org/officeDocument/2006/relationships/tags" Target="../tags/tag546.xml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561.xml"/><Relationship Id="rId8" Type="http://schemas.openxmlformats.org/officeDocument/2006/relationships/tags" Target="../tags/tag560.xml"/><Relationship Id="rId7" Type="http://schemas.openxmlformats.org/officeDocument/2006/relationships/tags" Target="../tags/tag559.xml"/><Relationship Id="rId6" Type="http://schemas.openxmlformats.org/officeDocument/2006/relationships/tags" Target="../tags/tag558.xml"/><Relationship Id="rId5" Type="http://schemas.openxmlformats.org/officeDocument/2006/relationships/tags" Target="../tags/tag557.xml"/><Relationship Id="rId4" Type="http://schemas.openxmlformats.org/officeDocument/2006/relationships/tags" Target="../tags/tag556.xml"/><Relationship Id="rId3" Type="http://schemas.openxmlformats.org/officeDocument/2006/relationships/tags" Target="../tags/tag555.xml"/><Relationship Id="rId2" Type="http://schemas.openxmlformats.org/officeDocument/2006/relationships/tags" Target="../tags/tag554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7.png"/><Relationship Id="rId12" Type="http://schemas.openxmlformats.org/officeDocument/2006/relationships/tags" Target="../tags/tag564.xml"/><Relationship Id="rId11" Type="http://schemas.openxmlformats.org/officeDocument/2006/relationships/tags" Target="../tags/tag563.xml"/><Relationship Id="rId10" Type="http://schemas.openxmlformats.org/officeDocument/2006/relationships/tags" Target="../tags/tag562.xml"/><Relationship Id="rId1" Type="http://schemas.openxmlformats.org/officeDocument/2006/relationships/tags" Target="../tags/tag553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tags" Target="../tags/tag572.xml"/><Relationship Id="rId8" Type="http://schemas.openxmlformats.org/officeDocument/2006/relationships/tags" Target="../tags/tag571.xml"/><Relationship Id="rId7" Type="http://schemas.openxmlformats.org/officeDocument/2006/relationships/tags" Target="../tags/tag570.xml"/><Relationship Id="rId6" Type="http://schemas.openxmlformats.org/officeDocument/2006/relationships/tags" Target="../tags/tag569.xml"/><Relationship Id="rId5" Type="http://schemas.openxmlformats.org/officeDocument/2006/relationships/tags" Target="../tags/tag568.xml"/><Relationship Id="rId4" Type="http://schemas.openxmlformats.org/officeDocument/2006/relationships/tags" Target="../tags/tag567.xml"/><Relationship Id="rId3" Type="http://schemas.openxmlformats.org/officeDocument/2006/relationships/tags" Target="../tags/tag566.xml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573.xml"/><Relationship Id="rId1" Type="http://schemas.openxmlformats.org/officeDocument/2006/relationships/tags" Target="../tags/tag56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575.xml"/><Relationship Id="rId1" Type="http://schemas.openxmlformats.org/officeDocument/2006/relationships/tags" Target="../tags/tag57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8" Type="http://schemas.openxmlformats.org/officeDocument/2006/relationships/slideLayout" Target="../slideLayouts/slideLayout9.xml"/><Relationship Id="rId17" Type="http://schemas.openxmlformats.org/officeDocument/2006/relationships/tags" Target="../tags/tag214.xml"/><Relationship Id="rId16" Type="http://schemas.openxmlformats.org/officeDocument/2006/relationships/tags" Target="../tags/tag213.xml"/><Relationship Id="rId15" Type="http://schemas.openxmlformats.org/officeDocument/2006/relationships/tags" Target="../tags/tag212.xml"/><Relationship Id="rId14" Type="http://schemas.openxmlformats.org/officeDocument/2006/relationships/tags" Target="../tags/tag211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tags" Target="../tags/tag19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23.xml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1" Type="http://schemas.openxmlformats.org/officeDocument/2006/relationships/slideLayout" Target="../slideLayouts/slideLayout17.xml"/><Relationship Id="rId10" Type="http://schemas.openxmlformats.org/officeDocument/2006/relationships/tags" Target="../tags/tag224.xml"/><Relationship Id="rId1" Type="http://schemas.openxmlformats.org/officeDocument/2006/relationships/tags" Target="../tags/tag2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7" Type="http://schemas.openxmlformats.org/officeDocument/2006/relationships/tags" Target="../tags/tag231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>
            <p:custDataLst>
              <p:tags r:id="rId1"/>
            </p:custDataLst>
          </p:nvPr>
        </p:nvSpPr>
        <p:spPr>
          <a:xfrm>
            <a:off x="1588307" y="679226"/>
            <a:ext cx="9001000" cy="10519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zh-CN" sz="4400" b="1">
                <a:solidFill>
                  <a:prstClr val="black"/>
                </a:solidFill>
              </a:rPr>
              <a:t>文言实词的理解与积累</a:t>
            </a:r>
            <a:endParaRPr lang="zh-CN" altLang="zh-CN" sz="4400" b="1">
              <a:solidFill>
                <a:prstClr val="black"/>
              </a:solidFill>
            </a:endParaRPr>
          </a:p>
          <a:p>
            <a:pPr algn="ctr"/>
            <a:endParaRPr lang="zh-CN" altLang="zh-CN" sz="3500" b="1" kern="100">
              <a:solidFill>
                <a:prstClr val="black"/>
              </a:solidFill>
              <a:latin typeface="方正大黑简体" pitchFamily="65" charset="-122"/>
              <a:ea typeface="方正大黑简体" pitchFamily="65" charset="-122"/>
              <a:cs typeface="经典特黑简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9" y="4321480"/>
            <a:ext cx="12190413" cy="253810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b="1" smtClean="0">
              <a:ln w="12700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11" name="组合 10"/>
          <p:cNvGrpSpPr/>
          <p:nvPr>
            <p:custDataLst>
              <p:tags r:id="rId3"/>
            </p:custDataLst>
          </p:nvPr>
        </p:nvGrpSpPr>
        <p:grpSpPr>
          <a:xfrm>
            <a:off x="3058064" y="1745088"/>
            <a:ext cx="6061487" cy="388562"/>
            <a:chOff x="2998862" y="1916832"/>
            <a:chExt cx="6061487" cy="388472"/>
          </a:xfrm>
        </p:grpSpPr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2998862" y="2060848"/>
              <a:ext cx="6061487" cy="45719"/>
            </a:xfrm>
            <a:prstGeom prst="rect">
              <a:avLst/>
            </a:prstGeom>
            <a:solidFill>
              <a:srgbClr val="DF29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5"/>
              </p:custDataLst>
            </p:nvPr>
          </p:nvSpPr>
          <p:spPr>
            <a:xfrm>
              <a:off x="4511030" y="1952835"/>
              <a:ext cx="3312368" cy="261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3076" name="Picture 4" descr="C:\Users\Administrator\Desktop\图片3.png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02776" y="1916832"/>
              <a:ext cx="3128876" cy="3884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矩形 20"/>
          <p:cNvSpPr/>
          <p:nvPr>
            <p:custDataLst>
              <p:tags r:id="rId8"/>
            </p:custDataLst>
          </p:nvPr>
        </p:nvSpPr>
        <p:spPr>
          <a:xfrm>
            <a:off x="9" y="4078016"/>
            <a:ext cx="12190413" cy="216074"/>
          </a:xfrm>
          <a:prstGeom prst="rect">
            <a:avLst/>
          </a:prstGeom>
          <a:solidFill>
            <a:srgbClr val="DF291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b="1" smtClean="0">
              <a:ln w="12700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左箭头 21"/>
          <p:cNvSpPr/>
          <p:nvPr>
            <p:custDataLst>
              <p:tags r:id="rId9"/>
            </p:custDataLst>
          </p:nvPr>
        </p:nvSpPr>
        <p:spPr>
          <a:xfrm>
            <a:off x="4222999" y="6022682"/>
            <a:ext cx="7967415" cy="648222"/>
          </a:xfrm>
          <a:prstGeom prst="leftArrow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左箭头 22"/>
          <p:cNvSpPr/>
          <p:nvPr>
            <p:custDataLst>
              <p:tags r:id="rId10"/>
            </p:custDataLst>
          </p:nvPr>
        </p:nvSpPr>
        <p:spPr>
          <a:xfrm>
            <a:off x="5951199" y="5446485"/>
            <a:ext cx="6239223" cy="648222"/>
          </a:xfrm>
          <a:prstGeom prst="leftArrow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左箭头 23"/>
          <p:cNvSpPr/>
          <p:nvPr>
            <p:custDataLst>
              <p:tags r:id="rId11"/>
            </p:custDataLst>
          </p:nvPr>
        </p:nvSpPr>
        <p:spPr>
          <a:xfrm>
            <a:off x="7679383" y="4870288"/>
            <a:ext cx="4511031" cy="648222"/>
          </a:xfrm>
          <a:prstGeom prst="leftArrow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>
            <p:custDataLst>
              <p:tags r:id="rId12"/>
            </p:custDataLst>
          </p:nvPr>
        </p:nvSpPr>
        <p:spPr>
          <a:xfrm>
            <a:off x="1702727" y="2421682"/>
            <a:ext cx="8496944" cy="12241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6000"/>
              </a:lnSpc>
              <a:spcBef>
                <a:spcPts val="1400"/>
              </a:spcBef>
              <a:spcAft>
                <a:spcPts val="1450"/>
              </a:spcAft>
            </a:pPr>
            <a:r>
              <a:rPr lang="zh-CN" altLang="en-US" sz="4000" b="1" kern="100" smtClean="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文言实词推断法</a:t>
            </a:r>
            <a:endParaRPr lang="zh-CN" altLang="zh-CN" sz="4000" b="1" kern="100">
              <a:solidFill>
                <a:srgbClr val="FF0000"/>
              </a:solidFill>
              <a:latin typeface="Cambria" panose="02040503050406030204"/>
              <a:cs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5" name="Text Box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17991" y="1629594"/>
            <a:ext cx="11456025" cy="4203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528955" defTabSz="108839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、齐武成帝子琅邪王，太子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母弟也。生而聪慧，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帝及后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并笃爱之，衣服饮食，与东宫相准。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帝每面称之曰：“此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黠儿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也，当有所成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。”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pPr indent="528955" defTabSz="108839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8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528955" defTabSz="108839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、天保中，郡界大水，人灾，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绝食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者千余家。 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528955" defTabSz="108839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866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" y="228654"/>
            <a:ext cx="6095207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endParaRPr lang="zh-CN" altLang="zh-CN" sz="4300" b="1">
              <a:solidFill>
                <a:prstClr val="white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751619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895406" y="3573810"/>
            <a:ext cx="2492839" cy="6177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聪</a:t>
            </a:r>
            <a:r>
              <a:rPr lang="zh-CN" altLang="en-US" b="1" smtClean="0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明的孩子</a:t>
            </a:r>
            <a:endParaRPr lang="zh-CN" altLang="en-US" b="1">
              <a:solidFill>
                <a:srgbClr val="3333FF"/>
              </a:solidFill>
              <a:latin typeface="方正姚体" pitchFamily="2" charset="-122"/>
              <a:ea typeface="楷体_GB2312" pitchFamily="49" charset="-122"/>
            </a:endParaRPr>
          </a:p>
        </p:txBody>
      </p:sp>
      <p:sp>
        <p:nvSpPr>
          <p:cNvPr id="36868" name="AutoShape 6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256084" y="146824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36869" name="AutoShape 5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1824329" y="135708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36870" name="AutoShape 6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3373528" y="193721"/>
            <a:ext cx="2063482" cy="898733"/>
          </a:xfrm>
          <a:prstGeom prst="chevron">
            <a:avLst>
              <a:gd name="adj" fmla="val 42053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36871" name="Text Box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82538" y="250884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04220" y="227067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873" name="Text Box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877228" y="228654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 bwMode="auto">
          <a:xfrm>
            <a:off x="2164559" y="2781722"/>
            <a:ext cx="1731208" cy="64308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9983639" y="1845618"/>
            <a:ext cx="648072" cy="643087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41774" y="4437906"/>
            <a:ext cx="861373" cy="643086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/>
          <a:lstStyle>
            <a:lvl1pPr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white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457935" y="4437906"/>
            <a:ext cx="837071" cy="643086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/>
          <a:lstStyle>
            <a:lvl1pPr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prstClr val="white"/>
              </a:solidFill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095208" y="5229994"/>
            <a:ext cx="1512168" cy="714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45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断</a:t>
            </a:r>
            <a:r>
              <a:rPr lang="zh-CN" altLang="en-US" b="1" smtClean="0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粮</a:t>
            </a:r>
            <a:endParaRPr lang="zh-CN" altLang="en-US" b="1">
              <a:solidFill>
                <a:srgbClr val="3333FF"/>
              </a:solidFill>
              <a:latin typeface="方正姚体" pitchFamily="2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51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1619" grpId="0" animBg="1"/>
      <p:bldP spid="2" grpId="0" animBg="1"/>
      <p:bldP spid="13" grpId="0" animBg="1"/>
      <p:bldP spid="15" grpId="0" animBg="1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4287" y="3172560"/>
            <a:ext cx="5652928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、民氓饥寒冻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馁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，死背相望。 </a:t>
            </a:r>
            <a:endParaRPr lang="zh-CN" altLang="en-US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915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9046" y="1565639"/>
            <a:ext cx="8008424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t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、民贫自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鬻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者，赎归之，禁吏不得掠为隶。 </a:t>
            </a:r>
            <a:endParaRPr lang="zh-CN" altLang="en-US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0487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427470" y="2145211"/>
            <a:ext cx="1633854" cy="60235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Arial" panose="020B0604020202020204"/>
              </a:rPr>
              <a:t>鬻</a:t>
            </a:r>
            <a:r>
              <a:rPr lang="en-US" altLang="zh-CN" b="1" smtClean="0">
                <a:solidFill>
                  <a:srgbClr val="FF0000"/>
                </a:solidFill>
                <a:latin typeface="Arial" panose="020B0604020202020204"/>
              </a:rPr>
              <a:t>:</a:t>
            </a:r>
            <a:r>
              <a:rPr lang="zh-CN" altLang="en-US" b="1" smtClean="0">
                <a:solidFill>
                  <a:srgbClr val="FF0000"/>
                </a:solidFill>
                <a:latin typeface="Arial" panose="020B0604020202020204"/>
              </a:rPr>
              <a:t>卖</a:t>
            </a:r>
            <a:endParaRPr lang="zh-CN" altLang="en-US" b="1" smtClean="0">
              <a:solidFill>
                <a:srgbClr val="FF0000"/>
              </a:solidFill>
              <a:latin typeface="Arial" panose="020B0604020202020204"/>
            </a:endParaRPr>
          </a:p>
        </p:txBody>
      </p:sp>
      <p:sp>
        <p:nvSpPr>
          <p:cNvPr id="804871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32235" y="3971259"/>
            <a:ext cx="1691364" cy="60235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Arial" panose="020B0604020202020204"/>
              </a:rPr>
              <a:t>馁</a:t>
            </a:r>
            <a:r>
              <a:rPr lang="en-US" altLang="zh-CN" b="1" smtClean="0">
                <a:solidFill>
                  <a:srgbClr val="FF0000"/>
                </a:solidFill>
                <a:latin typeface="Arial" panose="020B0604020202020204"/>
              </a:rPr>
              <a:t>:</a:t>
            </a:r>
            <a:r>
              <a:rPr lang="zh-CN" altLang="en-US" b="1" smtClean="0">
                <a:solidFill>
                  <a:srgbClr val="FF0000"/>
                </a:solidFill>
                <a:latin typeface="Arial" panose="020B0604020202020204"/>
              </a:rPr>
              <a:t>饥饿</a:t>
            </a:r>
            <a:endParaRPr lang="zh-CN" altLang="en-US" b="1" smtClean="0">
              <a:solidFill>
                <a:srgbClr val="FF0000"/>
              </a:solidFill>
              <a:latin typeface="Arial" panose="020B0604020202020204"/>
            </a:endParaRPr>
          </a:p>
        </p:txBody>
      </p:sp>
      <p:sp>
        <p:nvSpPr>
          <p:cNvPr id="80487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5554" y="5227260"/>
            <a:ext cx="9268045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3333FF"/>
                </a:solidFill>
                <a:latin typeface="Times New Roman" panose="02020603050405020304" pitchFamily="18" charset="0"/>
              </a:rPr>
              <a:t>译：老百姓饥寒交迫，冻饿而死，尸体到处都是。 </a:t>
            </a:r>
            <a:endParaRPr kumimoji="1" lang="zh-CN" altLang="en-US" b="1" smtClean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8919" name="Group 17"/>
          <p:cNvGrpSpPr/>
          <p:nvPr>
            <p:custDataLst>
              <p:tags r:id="rId6"/>
            </p:custDataLst>
          </p:nvPr>
        </p:nvGrpSpPr>
        <p:grpSpPr>
          <a:xfrm>
            <a:off x="0" y="155613"/>
            <a:ext cx="5180926" cy="1008296"/>
            <a:chOff x="0" y="-31"/>
            <a:chExt cx="2448" cy="635"/>
          </a:xfrm>
        </p:grpSpPr>
        <p:sp>
          <p:nvSpPr>
            <p:cNvPr id="38922" name="AutoShape 6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gray">
            <a:xfrm>
              <a:off x="0" y="-24"/>
              <a:ext cx="1284" cy="628"/>
            </a:xfrm>
            <a:prstGeom prst="chevron">
              <a:avLst>
                <a:gd name="adj" fmla="val 39437"/>
              </a:avLst>
            </a:prstGeom>
            <a:gradFill rotWithShape="1">
              <a:gsLst>
                <a:gs pos="0">
                  <a:srgbClr val="B0FED9"/>
                </a:gs>
                <a:gs pos="100000">
                  <a:srgbClr val="008E00"/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lnSpc>
                  <a:spcPct val="28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zh-CN" altLang="zh-CN" sz="2100">
                <a:solidFill>
                  <a:prstClr val="black"/>
                </a:solidFill>
              </a:endParaRPr>
            </a:p>
          </p:txBody>
        </p:sp>
        <p:sp>
          <p:nvSpPr>
            <p:cNvPr id="38923" name="AutoShape 12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gray">
            <a:xfrm>
              <a:off x="741" y="-31"/>
              <a:ext cx="1284" cy="628"/>
            </a:xfrm>
            <a:prstGeom prst="chevron">
              <a:avLst>
                <a:gd name="adj" fmla="val 39437"/>
              </a:avLst>
            </a:prstGeom>
            <a:gradFill rotWithShape="1">
              <a:gsLst>
                <a:gs pos="0">
                  <a:srgbClr val="B0FED9"/>
                </a:gs>
                <a:gs pos="100000">
                  <a:srgbClr val="008E00"/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lnSpc>
                  <a:spcPct val="28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zh-CN" altLang="zh-CN" sz="2100">
                <a:solidFill>
                  <a:prstClr val="black"/>
                </a:solidFill>
              </a:endParaRPr>
            </a:p>
          </p:txBody>
        </p:sp>
        <p:sp>
          <p:nvSpPr>
            <p:cNvPr id="38924" name="AutoShape 1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gray">
            <a:xfrm>
              <a:off x="1473" y="0"/>
              <a:ext cx="975" cy="566"/>
            </a:xfrm>
            <a:prstGeom prst="chevron">
              <a:avLst>
                <a:gd name="adj" fmla="val 42053"/>
              </a:avLst>
            </a:prstGeom>
            <a:gradFill rotWithShape="1">
              <a:gsLst>
                <a:gs pos="0">
                  <a:srgbClr val="B0FED9"/>
                </a:gs>
                <a:gs pos="100000">
                  <a:srgbClr val="008E00"/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lnSpc>
                  <a:spcPct val="28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zh-CN" altLang="zh-CN" sz="2100">
                <a:solidFill>
                  <a:prstClr val="black"/>
                </a:solidFill>
              </a:endParaRPr>
            </a:p>
          </p:txBody>
        </p:sp>
        <p:sp>
          <p:nvSpPr>
            <p:cNvPr id="38925" name="Text Box 14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96" y="36"/>
              <a:ext cx="721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52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试</a:t>
              </a:r>
              <a:endPara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8926" name="Text Box 15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015" y="21"/>
              <a:ext cx="721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52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试</a:t>
              </a:r>
              <a:endPara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8927" name="Text Box 16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711" y="22"/>
              <a:ext cx="721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52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看</a:t>
              </a:r>
              <a:endPara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4" name="矩形 13"/>
          <p:cNvSpPr/>
          <p:nvPr>
            <p:custDataLst>
              <p:tags r:id="rId13"/>
            </p:custDataLst>
          </p:nvPr>
        </p:nvSpPr>
        <p:spPr bwMode="auto">
          <a:xfrm>
            <a:off x="3526966" y="1533182"/>
            <a:ext cx="1244438" cy="643086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/>
          <p:nvPr>
            <p:custDataLst>
              <p:tags r:id="rId14"/>
            </p:custDataLst>
          </p:nvPr>
        </p:nvSpPr>
        <p:spPr bwMode="auto">
          <a:xfrm>
            <a:off x="4186223" y="3134452"/>
            <a:ext cx="747087" cy="643087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4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4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4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04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4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4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0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4870" grpId="0" animBg="1"/>
      <p:bldP spid="804871" grpId="0" animBg="1"/>
      <p:bldP spid="804872" grpId="0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87293" y="1"/>
            <a:ext cx="7762923" cy="84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【</a:t>
            </a:r>
            <a:r>
              <a:rPr kumimoji="1"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方</a:t>
            </a:r>
            <a:r>
              <a:rPr kumimoji="1" lang="zh-CN" altLang="en-US" sz="4800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法三    语</a:t>
            </a:r>
            <a:r>
              <a:rPr kumimoji="1"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法推断法</a:t>
            </a:r>
            <a:r>
              <a:rPr kumimoji="1" lang="en-US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】</a:t>
            </a:r>
            <a:endParaRPr kumimoji="1" lang="en-US" altLang="zh-CN" sz="4800" b="1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06574" y="1197546"/>
            <a:ext cx="11345848" cy="446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kumimoji="1" lang="zh-CN" altLang="en-US" sz="2800" b="1" smtClean="0">
                <a:solidFill>
                  <a:prstClr val="black"/>
                </a:solidFill>
                <a:latin typeface="+mn-ea"/>
              </a:rPr>
              <a:t>句子的结构是基本固定的，组合是有规律的，词语在句中所处的</a:t>
            </a:r>
            <a:r>
              <a:rPr kumimoji="1" lang="zh-CN" altLang="en-US" sz="2800" b="1" smtClean="0">
                <a:solidFill>
                  <a:srgbClr val="0000FF"/>
                </a:solidFill>
                <a:latin typeface="+mn-ea"/>
              </a:rPr>
              <a:t>语法位置</a:t>
            </a:r>
            <a:r>
              <a:rPr kumimoji="1" lang="zh-CN" altLang="en-US" sz="2800" b="1" smtClean="0">
                <a:solidFill>
                  <a:prstClr val="black"/>
                </a:solidFill>
                <a:latin typeface="+mn-ea"/>
              </a:rPr>
              <a:t>，为推断词义提供了依据。</a:t>
            </a:r>
            <a:endParaRPr kumimoji="1" lang="en-US" altLang="zh-CN" sz="2800" b="1" smtClean="0">
              <a:solidFill>
                <a:prstClr val="black"/>
              </a:solidFill>
              <a:latin typeface="+mn-ea"/>
            </a:endParaRPr>
          </a:p>
          <a:p>
            <a:pPr algn="ctr" defTabSz="1088390" eaLnBrk="1" fontAlgn="base" hangingPunct="1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kumimoji="1" lang="zh-CN" altLang="en-US" sz="2800" b="1">
                <a:solidFill>
                  <a:srgbClr val="0070C0"/>
                </a:solidFill>
                <a:latin typeface="+mn-ea"/>
              </a:rPr>
              <a:t>（定语）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主语</a:t>
            </a:r>
            <a:r>
              <a:rPr kumimoji="1" lang="en-US" altLang="zh-CN" sz="2800" b="1">
                <a:solidFill>
                  <a:srgbClr val="FF0000"/>
                </a:solidFill>
                <a:latin typeface="+mn-ea"/>
              </a:rPr>
              <a:t>+</a:t>
            </a:r>
            <a:r>
              <a:rPr kumimoji="1" lang="zh-CN" altLang="en-US" sz="2800" b="1">
                <a:solidFill>
                  <a:srgbClr val="0070C0"/>
                </a:solidFill>
                <a:latin typeface="+mn-ea"/>
              </a:rPr>
              <a:t>（状语）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谓语</a:t>
            </a:r>
            <a:r>
              <a:rPr kumimoji="1" lang="zh-CN" altLang="en-US" sz="2800" b="1">
                <a:solidFill>
                  <a:srgbClr val="0070C0"/>
                </a:solidFill>
                <a:latin typeface="+mn-ea"/>
              </a:rPr>
              <a:t>（补语）</a:t>
            </a:r>
            <a:r>
              <a:rPr kumimoji="1" lang="en-US" altLang="zh-CN" sz="2800" b="1">
                <a:solidFill>
                  <a:srgbClr val="FF0000"/>
                </a:solidFill>
                <a:latin typeface="+mn-ea"/>
              </a:rPr>
              <a:t>+</a:t>
            </a:r>
            <a:r>
              <a:rPr kumimoji="1" lang="zh-CN" altLang="en-US" sz="2800" b="1">
                <a:solidFill>
                  <a:srgbClr val="0070C0"/>
                </a:solidFill>
                <a:latin typeface="+mn-ea"/>
              </a:rPr>
              <a:t>（定语）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宾</a:t>
            </a:r>
            <a:r>
              <a:rPr kumimoji="1" lang="zh-CN" altLang="en-US" sz="2800" b="1" smtClean="0">
                <a:solidFill>
                  <a:srgbClr val="FF0000"/>
                </a:solidFill>
                <a:latin typeface="+mn-ea"/>
              </a:rPr>
              <a:t>语</a:t>
            </a:r>
            <a:endParaRPr kumimoji="1" lang="zh-CN" altLang="en-US" sz="2800" b="1" smtClean="0">
              <a:solidFill>
                <a:srgbClr val="FF0000"/>
              </a:solidFill>
              <a:latin typeface="+mn-ea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solidFill>
                  <a:prstClr val="black"/>
                </a:solidFill>
                <a:latin typeface="+mn-ea"/>
              </a:rPr>
              <a:t>     一个句子中，</a:t>
            </a:r>
            <a:r>
              <a:rPr kumimoji="1" lang="zh-CN" altLang="en-US" sz="2800" b="1" u="heavy" smtClean="0">
                <a:solidFill>
                  <a:srgbClr val="0070C0"/>
                </a:solidFill>
                <a:uFill>
                  <a:solidFill>
                    <a:srgbClr val="FF0000"/>
                  </a:solidFill>
                </a:uFill>
                <a:latin typeface="+mn-ea"/>
              </a:rPr>
              <a:t>主</a:t>
            </a:r>
            <a:r>
              <a:rPr kumimoji="1" lang="zh-CN" altLang="en-US" sz="2800" b="1" u="heavy">
                <a:solidFill>
                  <a:srgbClr val="0070C0"/>
                </a:solidFill>
                <a:uFill>
                  <a:solidFill>
                    <a:srgbClr val="FF0000"/>
                  </a:solidFill>
                </a:uFill>
                <a:latin typeface="+mn-ea"/>
              </a:rPr>
              <a:t>语、宾语</a:t>
            </a:r>
            <a:r>
              <a:rPr kumimoji="1" lang="zh-CN" altLang="en-US" sz="2800" b="1" u="heavy">
                <a:uFill>
                  <a:solidFill>
                    <a:srgbClr val="FF0000"/>
                  </a:solidFill>
                </a:uFill>
                <a:latin typeface="+mn-ea"/>
              </a:rPr>
              <a:t>常由名词、代词充当，</a:t>
            </a:r>
            <a:r>
              <a:rPr kumimoji="1" lang="zh-CN" altLang="en-US" sz="2800" b="1" u="heavy">
                <a:solidFill>
                  <a:srgbClr val="0070C0"/>
                </a:solidFill>
                <a:uFill>
                  <a:solidFill>
                    <a:srgbClr val="FF0000"/>
                  </a:solidFill>
                </a:uFill>
                <a:latin typeface="+mn-ea"/>
              </a:rPr>
              <a:t>谓语</a:t>
            </a:r>
            <a:r>
              <a:rPr kumimoji="1" lang="zh-CN" altLang="en-US" sz="2800" b="1" u="heavy">
                <a:uFill>
                  <a:solidFill>
                    <a:srgbClr val="FF0000"/>
                  </a:solidFill>
                </a:uFill>
                <a:latin typeface="+mn-ea"/>
              </a:rPr>
              <a:t>大多由动词、形容词充当，</a:t>
            </a:r>
            <a:r>
              <a:rPr kumimoji="1" lang="zh-CN" altLang="en-US" sz="2800" b="1" u="heavy">
                <a:solidFill>
                  <a:srgbClr val="0070C0"/>
                </a:solidFill>
                <a:uFill>
                  <a:solidFill>
                    <a:srgbClr val="FF0000"/>
                  </a:solidFill>
                </a:uFill>
                <a:latin typeface="+mn-ea"/>
              </a:rPr>
              <a:t>定语</a:t>
            </a:r>
            <a:r>
              <a:rPr kumimoji="1" lang="zh-CN" altLang="en-US" sz="2800" b="1" u="heavy">
                <a:uFill>
                  <a:solidFill>
                    <a:srgbClr val="FF0000"/>
                  </a:solidFill>
                </a:uFill>
                <a:latin typeface="+mn-ea"/>
              </a:rPr>
              <a:t>是由名词、代</a:t>
            </a:r>
            <a:r>
              <a:rPr kumimoji="1" lang="zh-CN" altLang="en-US" sz="2800" b="1" u="heavy" smtClean="0">
                <a:uFill>
                  <a:solidFill>
                    <a:srgbClr val="FF0000"/>
                  </a:solidFill>
                </a:uFill>
                <a:latin typeface="+mn-ea"/>
              </a:rPr>
              <a:t>词、形容词充</a:t>
            </a:r>
            <a:r>
              <a:rPr kumimoji="1" lang="zh-CN" altLang="en-US" sz="2800" b="1" u="heavy">
                <a:uFill>
                  <a:solidFill>
                    <a:srgbClr val="FF0000"/>
                  </a:solidFill>
                </a:uFill>
                <a:latin typeface="+mn-ea"/>
              </a:rPr>
              <a:t>当，</a:t>
            </a:r>
            <a:r>
              <a:rPr kumimoji="1" lang="zh-CN" altLang="en-US" sz="2800" b="1" u="heavy">
                <a:solidFill>
                  <a:srgbClr val="0070C0"/>
                </a:solidFill>
                <a:uFill>
                  <a:solidFill>
                    <a:srgbClr val="FF0000"/>
                  </a:solidFill>
                </a:uFill>
                <a:latin typeface="+mn-ea"/>
              </a:rPr>
              <a:t>状语</a:t>
            </a:r>
            <a:r>
              <a:rPr kumimoji="1" lang="zh-CN" altLang="en-US" sz="2800" b="1" u="heavy">
                <a:uFill>
                  <a:solidFill>
                    <a:srgbClr val="FF0000"/>
                  </a:solidFill>
                </a:uFill>
                <a:latin typeface="+mn-ea"/>
              </a:rPr>
              <a:t>大多由副词充</a:t>
            </a:r>
            <a:r>
              <a:rPr kumimoji="1" lang="zh-CN" altLang="en-US" sz="2800" b="1" u="heavy" smtClean="0">
                <a:uFill>
                  <a:solidFill>
                    <a:srgbClr val="FF0000"/>
                  </a:solidFill>
                </a:uFill>
                <a:latin typeface="+mn-ea"/>
              </a:rPr>
              <a:t>当。</a:t>
            </a:r>
            <a:endParaRPr kumimoji="1" lang="en-US" altLang="zh-CN" sz="2800" b="1" u="heavy" smtClean="0">
              <a:uFill>
                <a:solidFill>
                  <a:srgbClr val="FF0000"/>
                </a:solidFill>
              </a:uFill>
              <a:latin typeface="+mn-ea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uFill>
                  <a:solidFill>
                    <a:srgbClr val="FF0000"/>
                  </a:solidFill>
                </a:uFill>
                <a:latin typeface="+mn-ea"/>
              </a:rPr>
              <a:t>     根</a:t>
            </a:r>
            <a:r>
              <a:rPr kumimoji="1" lang="zh-CN" altLang="en-US" sz="2800" b="1">
                <a:uFill>
                  <a:solidFill>
                    <a:srgbClr val="FF0000"/>
                  </a:solidFill>
                </a:uFill>
                <a:latin typeface="+mn-ea"/>
              </a:rPr>
              <a:t>据它们所处的语法位置，推知它的词性，进而推知它的意义</a:t>
            </a:r>
            <a:r>
              <a:rPr kumimoji="1" lang="zh-CN" altLang="en-US" sz="2800" b="1" smtClean="0">
                <a:uFill>
                  <a:solidFill>
                    <a:srgbClr val="FF0000"/>
                  </a:solidFill>
                </a:uFill>
                <a:latin typeface="+mn-ea"/>
              </a:rPr>
              <a:t>。</a:t>
            </a:r>
            <a:endParaRPr kumimoji="1" lang="en-US" altLang="zh-CN" sz="2800" b="1" smtClean="0">
              <a:uFill>
                <a:solidFill>
                  <a:srgbClr val="FF0000"/>
                </a:solidFill>
              </a:uFill>
              <a:latin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739238" y="5806058"/>
            <a:ext cx="4680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8390" fontAlgn="base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定位</a:t>
            </a:r>
            <a:r>
              <a:rPr kumimoji="1" lang="en-US" altLang="zh-CN" sz="32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定性</a:t>
            </a:r>
            <a:r>
              <a:rPr kumimoji="1" lang="en-US" altLang="zh-CN" sz="32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kumimoji="1" lang="zh-CN" altLang="en-US" sz="3200" b="1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定义</a:t>
            </a:r>
            <a:endParaRPr kumimoji="1" lang="en-US" altLang="zh-CN" sz="3200" b="1">
              <a:solidFill>
                <a:srgbClr val="FF0000"/>
              </a:solidFill>
              <a:uFill>
                <a:solidFill>
                  <a:srgbClr val="FF0000"/>
                </a:solidFill>
              </a:u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103479" y="3689651"/>
            <a:ext cx="2808312" cy="8211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smtClean="0">
                <a:solidFill>
                  <a:srgbClr val="FF0000"/>
                </a:solidFill>
              </a:rPr>
              <a:t>2</a:t>
            </a:r>
            <a:r>
              <a:rPr lang="zh-CN" altLang="en-US" sz="3200" b="1" smtClean="0">
                <a:solidFill>
                  <a:srgbClr val="FF0000"/>
                </a:solidFill>
              </a:rPr>
              <a:t>、看搭配。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4857328" y="3658990"/>
            <a:ext cx="3892412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108839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例：将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军身披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坚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执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锐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90550" y="5085978"/>
            <a:ext cx="118093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8390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0000FF"/>
                </a:solidFill>
                <a:latin typeface="+mn-ea"/>
              </a:rPr>
              <a:t>    从</a:t>
            </a:r>
            <a:r>
              <a:rPr lang="zh-CN" altLang="en-US" sz="2800" b="1">
                <a:solidFill>
                  <a:srgbClr val="0000FF"/>
                </a:solidFill>
                <a:latin typeface="+mn-ea"/>
              </a:rPr>
              <a:t>句子成分看，“坚”“锐”分别充当“披”和“执”的宾语， “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坚</a:t>
            </a:r>
            <a:r>
              <a:rPr lang="zh-CN" altLang="en-US" sz="2800" b="1">
                <a:solidFill>
                  <a:srgbClr val="0000FF"/>
                </a:solidFill>
                <a:latin typeface="+mn-ea"/>
              </a:rPr>
              <a:t>” </a:t>
            </a:r>
            <a:r>
              <a:rPr lang="zh-CN" altLang="en-US" sz="2800" b="1" smtClean="0">
                <a:solidFill>
                  <a:srgbClr val="0000FF"/>
                </a:solidFill>
                <a:latin typeface="+mn-ea"/>
              </a:rPr>
              <a:t>解释为“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坚硬的盔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甲</a:t>
            </a: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”</a:t>
            </a:r>
            <a:r>
              <a:rPr lang="zh-CN" altLang="en-US" sz="2800" b="1" smtClean="0">
                <a:solidFill>
                  <a:srgbClr val="0000FF"/>
                </a:solidFill>
                <a:latin typeface="+mn-ea"/>
              </a:rPr>
              <a:t>，“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锐</a:t>
            </a:r>
            <a:r>
              <a:rPr lang="zh-CN" altLang="en-US" sz="2800" b="1">
                <a:solidFill>
                  <a:srgbClr val="0000FF"/>
                </a:solidFill>
                <a:latin typeface="+mn-ea"/>
              </a:rPr>
              <a:t>” </a:t>
            </a:r>
            <a:r>
              <a:rPr lang="zh-CN" altLang="en-US" sz="2800" b="1" smtClean="0">
                <a:solidFill>
                  <a:srgbClr val="0000FF"/>
                </a:solidFill>
                <a:latin typeface="+mn-ea"/>
              </a:rPr>
              <a:t>解释为“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锐利的兵器</a:t>
            </a:r>
            <a:r>
              <a:rPr lang="zh-CN" altLang="en-US" sz="2800" b="1">
                <a:solidFill>
                  <a:srgbClr val="0000FF"/>
                </a:solidFill>
                <a:latin typeface="+mn-ea"/>
              </a:rPr>
              <a:t>”才能搭配。</a:t>
            </a:r>
            <a:endParaRPr lang="zh-CN" altLang="en-US" sz="2800" b="1">
              <a:solidFill>
                <a:srgbClr val="0000FF"/>
              </a:solidFill>
              <a:latin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766614" y="822026"/>
            <a:ext cx="3482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</a:rPr>
              <a:t>1.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</a:rPr>
              <a:t>划分句子成分。</a:t>
            </a: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920204" y="1845618"/>
            <a:ext cx="103987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8390" fontAlgn="base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    动</a:t>
            </a:r>
            <a:r>
              <a:rPr kumimoji="1"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宾结构的对偶句，“地”是名词作宾语，那么“固”也是名词，据此推断“固”为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险要的地势</a:t>
            </a:r>
            <a:r>
              <a:rPr kumimoji="1" lang="zh-CN" altLang="en-US" sz="2800" b="1">
                <a:solidFill>
                  <a:srgbClr val="3333FF"/>
                </a:solidFill>
                <a:latin typeface="宋体" panose="02010600030101010101" pitchFamily="2" charset="-122"/>
              </a:rPr>
              <a:t>之意。</a:t>
            </a:r>
            <a:endParaRPr kumimoji="1" lang="zh-CN" altLang="en-US" sz="28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4420964" y="698914"/>
            <a:ext cx="5814579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defTabSz="1088390" fontAlgn="base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prstClr val="black"/>
                </a:solidFill>
                <a:latin typeface="宋体" panose="02010600030101010101" pitchFamily="2" charset="-122"/>
              </a:rPr>
              <a:t>例：</a:t>
            </a:r>
            <a:r>
              <a:rPr kumimoji="1"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据殽函之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固</a:t>
            </a:r>
            <a:r>
              <a:rPr kumimoji="1"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，拥雍州之地</a:t>
            </a:r>
            <a:endParaRPr kumimoji="1" lang="en-US" altLang="zh-CN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43388" y="1313167"/>
            <a:ext cx="11439093" cy="50035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08830" tIns="54416" rIns="108830" bIns="54416">
            <a:spAutoFit/>
          </a:bodyPr>
          <a:lstStyle/>
          <a:p>
            <a:pPr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、辨析下列一组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字的用法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信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知生男恶，反是生女好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。（杜甫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兵车行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信义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著于四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海。（陈寿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隆中对</a:t>
            </a:r>
            <a:r>
              <a:rPr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19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rgbClr val="3333FF"/>
                </a:solidFill>
                <a:latin typeface="+mn-ea"/>
              </a:rPr>
              <a:t>   </a:t>
            </a: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①句“信知”与“反是”相对，“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信”处在谓语动词“知”之前，作状语；既作状语，那</a:t>
            </a: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么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多半</a:t>
            </a: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是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副词，进而推断它为“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确实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”之意。</a:t>
            </a:r>
            <a:endParaRPr lang="zh-CN" altLang="en-US" sz="2800" b="1">
              <a:solidFill>
                <a:srgbClr val="3333FF"/>
              </a:solidFill>
              <a:latin typeface="+mn-ea"/>
            </a:endParaRPr>
          </a:p>
          <a:p>
            <a:pPr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   ②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句“著”为谓语动词，“信义”处在主语的位置上，为名词，故“信”为“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信誉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”之意。</a:t>
            </a:r>
            <a:endParaRPr lang="zh-CN" altLang="en-US" sz="2800" b="1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</a:endParaRPr>
          </a:p>
        </p:txBody>
      </p:sp>
      <p:sp>
        <p:nvSpPr>
          <p:cNvPr id="25603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97882" y="135708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25604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1966128" y="124594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25605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3424323" y="196897"/>
            <a:ext cx="2063482" cy="898733"/>
          </a:xfrm>
          <a:prstGeom prst="chevron">
            <a:avLst>
              <a:gd name="adj" fmla="val 42053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24333" y="239770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546021" y="215951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19030" y="217540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06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06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06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065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065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1396" y="914882"/>
            <a:ext cx="11881320" cy="1616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ts val="41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　</a:t>
            </a:r>
            <a:r>
              <a:rPr kumimoji="1" lang="en-US" altLang="zh-CN" b="1" smtClean="0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1</a:t>
            </a:r>
            <a:r>
              <a:rPr kumimoji="1" lang="zh-CN" altLang="en-US" b="1" smtClean="0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、课内迁移到课外　</a:t>
            </a:r>
            <a:endParaRPr kumimoji="1" lang="en-US" altLang="zh-CN" b="1" smtClean="0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  <a:p>
            <a:pPr indent="723900" defTabSz="1088390" eaLnBrk="1" fontAlgn="base" hangingPunct="1">
              <a:lnSpc>
                <a:spcPts val="41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latin typeface="+mn-ea"/>
              </a:rPr>
              <a:t>高考试题中考查的实词，其意义大都能在所学课文中找到印证。因此，我们要</a:t>
            </a:r>
            <a:r>
              <a:rPr kumimoji="1" lang="zh-CN" altLang="en-US" sz="2800" b="1" smtClean="0">
                <a:solidFill>
                  <a:srgbClr val="FF0000"/>
                </a:solidFill>
                <a:latin typeface="+mn-ea"/>
              </a:rPr>
              <a:t>及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时积累</a:t>
            </a:r>
            <a:r>
              <a:rPr kumimoji="1" lang="zh-CN" altLang="en-US" sz="2800" b="1">
                <a:latin typeface="+mn-ea"/>
              </a:rPr>
              <a:t>教材中学过的典型的实词意</a:t>
            </a:r>
            <a:r>
              <a:rPr kumimoji="1" lang="zh-CN" altLang="en-US" sz="2800" b="1" smtClean="0">
                <a:latin typeface="+mn-ea"/>
              </a:rPr>
              <a:t>义，</a:t>
            </a:r>
            <a:r>
              <a:rPr kumimoji="1" lang="zh-CN" altLang="en-US" sz="2800" b="1" smtClean="0">
                <a:solidFill>
                  <a:srgbClr val="FF0000"/>
                </a:solidFill>
                <a:latin typeface="+mn-ea"/>
              </a:rPr>
              <a:t>灵活运用</a:t>
            </a:r>
            <a:r>
              <a:rPr kumimoji="1" lang="zh-CN" altLang="en-US" sz="2800" b="1" smtClean="0">
                <a:latin typeface="+mn-ea"/>
              </a:rPr>
              <a:t>，</a:t>
            </a:r>
            <a:r>
              <a:rPr kumimoji="1" lang="zh-CN" altLang="en-US" sz="2800" b="1" smtClean="0">
                <a:solidFill>
                  <a:srgbClr val="FF0000"/>
                </a:solidFill>
                <a:latin typeface="+mn-ea"/>
              </a:rPr>
              <a:t>迁移到课外</a:t>
            </a:r>
            <a:r>
              <a:rPr kumimoji="1" lang="zh-CN" altLang="en-US" sz="2800" b="1" smtClean="0">
                <a:latin typeface="+mn-ea"/>
              </a:rPr>
              <a:t>。</a:t>
            </a:r>
            <a:endParaRPr kumimoji="1" lang="zh-CN" altLang="en-US" sz="2800" b="1" smtClean="0">
              <a:latin typeface="+mn-ea"/>
            </a:endParaRPr>
          </a:p>
        </p:txBody>
      </p:sp>
      <p:sp>
        <p:nvSpPr>
          <p:cNvPr id="29699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18742" y="189434"/>
            <a:ext cx="8214913" cy="72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4000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【</a:t>
            </a:r>
            <a:r>
              <a:rPr kumimoji="1" lang="zh-CN" altLang="en-US" sz="4000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方法四     </a:t>
            </a:r>
            <a:r>
              <a:rPr kumimoji="1" lang="zh-CN" altLang="en-US" sz="4000" b="1" smtClean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联</a:t>
            </a:r>
            <a:r>
              <a:rPr kumimoji="1"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想推断</a:t>
            </a:r>
            <a:r>
              <a:rPr kumimoji="1" lang="zh-CN" altLang="en-US" sz="4000" b="1" smtClean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法</a:t>
            </a:r>
            <a:r>
              <a:rPr kumimoji="1" lang="zh-CN" altLang="en-US" sz="2400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kumimoji="1" lang="zh-CN" altLang="en-US" sz="24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知识迁移法</a:t>
            </a:r>
            <a:r>
              <a:rPr kumimoji="1" lang="zh-CN" altLang="en-US" sz="2400" b="1" smtClean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】</a:t>
            </a:r>
            <a:endParaRPr kumimoji="1" lang="zh-CN" altLang="en-US" sz="4000" b="1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620773" y="2561417"/>
            <a:ext cx="10441160" cy="20313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民当役者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多避匿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捕得千余人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使者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绩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杖之。绩曰：“是固有罪，然皆饥羸病乏，不足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杖，姑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涅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臂以戒，亦可已。”使者怒，欲并劾绩，绩力争不变，使者不能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 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宋史 徐绩传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081267" y="4592742"/>
            <a:ext cx="7685434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8390" fontAlgn="base">
              <a:lnSpc>
                <a:spcPct val="135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　沛公不</a:t>
            </a:r>
            <a:r>
              <a:rPr kumimoji="1" lang="zh-CN" altLang="en-US" sz="28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胜</a:t>
            </a:r>
            <a:r>
              <a:rPr kumimoji="1" lang="zh-CN" altLang="en-US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杯杓，不能辞。</a:t>
            </a:r>
            <a:r>
              <a:rPr kumimoji="1" lang="en-US" altLang="zh-CN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《</a:t>
            </a:r>
            <a:r>
              <a:rPr kumimoji="1" lang="zh-CN" altLang="en-US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鸿门宴</a:t>
            </a:r>
            <a:r>
              <a:rPr kumimoji="1" lang="en-US" altLang="zh-CN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》</a:t>
            </a:r>
            <a:r>
              <a:rPr kumimoji="1" lang="zh-CN" altLang="en-US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　　　</a:t>
            </a:r>
            <a:endParaRPr kumimoji="1" lang="en-US" altLang="zh-CN" sz="2800" b="1">
              <a:solidFill>
                <a:srgbClr val="3333FF"/>
              </a:solidFill>
              <a:latin typeface="Arial" panose="020B0604020202020204"/>
              <a:ea typeface="楷体_GB2312" pitchFamily="49" charset="-122"/>
            </a:endParaRPr>
          </a:p>
        </p:txBody>
      </p:sp>
      <p:sp>
        <p:nvSpPr>
          <p:cNvPr id="7" name="线形标注 2 6"/>
          <p:cNvSpPr/>
          <p:nvPr>
            <p:custDataLst>
              <p:tags r:id="rId5"/>
            </p:custDataLst>
          </p:nvPr>
        </p:nvSpPr>
        <p:spPr bwMode="auto">
          <a:xfrm>
            <a:off x="620773" y="4659026"/>
            <a:ext cx="1080119" cy="541462"/>
          </a:xfrm>
          <a:prstGeom prst="borderCallout2">
            <a:avLst>
              <a:gd name="adj1" fmla="val -175986"/>
              <a:gd name="adj2" fmla="val 417263"/>
              <a:gd name="adj3" fmla="val -8204"/>
              <a:gd name="adj4" fmla="val 95439"/>
              <a:gd name="adj5" fmla="val 28075"/>
              <a:gd name="adj6" fmla="val 17502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</a:ln>
        </p:spPr>
        <p:txBody>
          <a:bodyPr lIns="108830" tIns="54416" rIns="108830" bIns="54416"/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承受</a:t>
            </a:r>
            <a:endParaRPr lang="zh-CN" altLang="en-US" b="1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线形标注 2 7"/>
          <p:cNvSpPr/>
          <p:nvPr>
            <p:custDataLst>
              <p:tags r:id="rId6"/>
            </p:custDataLst>
          </p:nvPr>
        </p:nvSpPr>
        <p:spPr bwMode="auto">
          <a:xfrm>
            <a:off x="9047535" y="5720999"/>
            <a:ext cx="2160240" cy="627864"/>
          </a:xfrm>
          <a:prstGeom prst="borderCallout2">
            <a:avLst>
              <a:gd name="adj1" fmla="val -193920"/>
              <a:gd name="adj2" fmla="val -77057"/>
              <a:gd name="adj3" fmla="val -4580"/>
              <a:gd name="adj4" fmla="val -973"/>
              <a:gd name="adj5" fmla="val 75992"/>
              <a:gd name="adj6" fmla="val -68348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</a:ln>
        </p:spPr>
        <p:txBody>
          <a:bodyPr lIns="108830" tIns="54416" rIns="108830" bIns="54416"/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强行改变</a:t>
            </a:r>
            <a:endParaRPr lang="zh-CN" altLang="en-US" b="1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278782" y="6011848"/>
            <a:ext cx="6048672" cy="67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8390" fontAlgn="base">
              <a:lnSpc>
                <a:spcPct val="135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行年四岁，舅</a:t>
            </a:r>
            <a:r>
              <a:rPr kumimoji="1" lang="zh-CN" altLang="en-US" sz="28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夺</a:t>
            </a:r>
            <a:r>
              <a:rPr kumimoji="1" lang="zh-CN" altLang="en-US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母志。  </a:t>
            </a:r>
            <a:r>
              <a:rPr kumimoji="1" lang="en-US" altLang="zh-CN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《</a:t>
            </a:r>
            <a:r>
              <a:rPr kumimoji="1" lang="zh-CN" altLang="en-US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陈情表</a:t>
            </a:r>
            <a:r>
              <a:rPr kumimoji="1" lang="en-US" altLang="zh-CN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》</a:t>
            </a:r>
            <a:endParaRPr kumimoji="1" lang="en-US" altLang="zh-CN" sz="2800" b="1">
              <a:solidFill>
                <a:srgbClr val="3333FF"/>
              </a:solidFill>
              <a:latin typeface="Arial" panose="020B0604020202020204"/>
              <a:ea typeface="楷体_GB2312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2920433" y="5310656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皭然</a:t>
            </a:r>
            <a:r>
              <a:rPr kumimoji="1" lang="zh-CN" altLang="en-US" sz="28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泥</a:t>
            </a:r>
            <a:r>
              <a:rPr kumimoji="1" lang="zh-CN" altLang="en-US" sz="2800" b="1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而不滓者也</a:t>
            </a:r>
            <a:endParaRPr kumimoji="1" lang="zh-CN" altLang="en-US" sz="2800" b="1">
              <a:solidFill>
                <a:srgbClr val="3333FF"/>
              </a:solidFill>
              <a:latin typeface="Arial" panose="020B0604020202020204"/>
              <a:ea typeface="楷体_GB2312" pitchFamily="49" charset="-122"/>
            </a:endParaRPr>
          </a:p>
        </p:txBody>
      </p:sp>
      <p:sp>
        <p:nvSpPr>
          <p:cNvPr id="10" name="线形标注 2 9"/>
          <p:cNvSpPr/>
          <p:nvPr>
            <p:custDataLst>
              <p:tags r:id="rId9"/>
            </p:custDataLst>
          </p:nvPr>
        </p:nvSpPr>
        <p:spPr bwMode="auto">
          <a:xfrm>
            <a:off x="6455246" y="5206012"/>
            <a:ext cx="1512168" cy="627864"/>
          </a:xfrm>
          <a:prstGeom prst="borderCallout2">
            <a:avLst>
              <a:gd name="adj1" fmla="val -228307"/>
              <a:gd name="adj2" fmla="val 4773"/>
              <a:gd name="adj3" fmla="val -4580"/>
              <a:gd name="adj4" fmla="val -973"/>
              <a:gd name="adj5" fmla="val 31492"/>
              <a:gd name="adj6" fmla="val -100620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round/>
          </a:ln>
        </p:spPr>
        <p:txBody>
          <a:bodyPr lIns="108830" tIns="54416" rIns="108830" bIns="54416"/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染黑</a:t>
            </a:r>
            <a:endParaRPr lang="zh-CN" altLang="en-US" b="1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 animBg="1"/>
      <p:bldP spid="5" grpId="0"/>
      <p:bldP spid="4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98562" y="117426"/>
            <a:ext cx="114492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3200" b="1" smtClean="0">
                <a:solidFill>
                  <a:srgbClr val="FF0000"/>
                </a:solidFill>
                <a:latin typeface="+mn-ea"/>
              </a:rPr>
              <a:t>2</a:t>
            </a:r>
            <a:r>
              <a:rPr kumimoji="1" lang="zh-CN" altLang="en-US" sz="3200" b="1" smtClean="0">
                <a:solidFill>
                  <a:srgbClr val="FF0000"/>
                </a:solidFill>
                <a:latin typeface="+mn-ea"/>
              </a:rPr>
              <a:t>、成语迁移</a:t>
            </a:r>
            <a:endParaRPr kumimoji="1" lang="en-US" altLang="zh-CN" sz="3200" b="1" smtClean="0">
              <a:solidFill>
                <a:srgbClr val="FF0000"/>
              </a:solidFill>
              <a:latin typeface="+mn-ea"/>
            </a:endParaRPr>
          </a:p>
          <a:p>
            <a:pPr indent="723900"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latin typeface="+mn-ea"/>
              </a:rPr>
              <a:t>成</a:t>
            </a:r>
            <a:r>
              <a:rPr kumimoji="1" lang="zh-CN" altLang="en-US" sz="2800" b="1" smtClean="0">
                <a:latin typeface="+mn-ea"/>
              </a:rPr>
              <a:t>语保</a:t>
            </a:r>
            <a:r>
              <a:rPr kumimoji="1" lang="zh-CN" altLang="en-US" sz="2800" b="1">
                <a:latin typeface="+mn-ea"/>
              </a:rPr>
              <a:t>留了古代汉语中的众多语言现象</a:t>
            </a:r>
            <a:r>
              <a:rPr kumimoji="1" lang="zh-CN" altLang="en-US" sz="2800" b="1" smtClean="0">
                <a:latin typeface="+mn-ea"/>
              </a:rPr>
              <a:t>。联</a:t>
            </a:r>
            <a:r>
              <a:rPr kumimoji="1" lang="zh-CN" altLang="en-US" sz="2800" b="1">
                <a:latin typeface="+mn-ea"/>
              </a:rPr>
              <a:t>系成</a:t>
            </a:r>
            <a:r>
              <a:rPr kumimoji="1" lang="zh-CN" altLang="en-US" sz="2800" b="1" smtClean="0">
                <a:latin typeface="+mn-ea"/>
              </a:rPr>
              <a:t>语的意义用法，</a:t>
            </a:r>
            <a:r>
              <a:rPr kumimoji="1" lang="zh-CN" altLang="en-US" sz="2800" b="1">
                <a:latin typeface="+mn-ea"/>
              </a:rPr>
              <a:t>加以印证，对判断文言词义会有很大的帮助 。</a:t>
            </a:r>
            <a:endParaRPr kumimoji="1" lang="en-US" altLang="zh-CN" sz="2800" b="1"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630710" y="2565698"/>
            <a:ext cx="6092825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例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相如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张目叱之，左右皆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靡。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91964" y="3789833"/>
            <a:ext cx="118093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吾视其辙乱，望其旗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靡</a:t>
            </a: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，故逐之</a:t>
            </a: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。</a:t>
            </a:r>
            <a:r>
              <a:rPr lang="en-US" altLang="zh-CN" sz="2800" b="1" smtClean="0">
                <a:latin typeface="+mn-ea"/>
              </a:rPr>
              <a:t>《</a:t>
            </a:r>
            <a:r>
              <a:rPr lang="zh-CN" altLang="en-US" sz="2800" b="1" smtClean="0">
                <a:latin typeface="+mn-ea"/>
              </a:rPr>
              <a:t>曹刿论战</a:t>
            </a:r>
            <a:r>
              <a:rPr lang="en-US" altLang="zh-CN" sz="2800" b="1" smtClean="0">
                <a:latin typeface="+mn-ea"/>
              </a:rPr>
              <a:t>》</a:t>
            </a:r>
            <a:endParaRPr lang="en-US" altLang="zh-CN" sz="2800" b="1">
              <a:latin typeface="+mn-ea"/>
            </a:endParaRPr>
          </a:p>
          <a:p>
            <a:pPr lvl="0"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望风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披靡</a:t>
            </a:r>
            <a:r>
              <a:rPr lang="zh-CN" altLang="en-US" sz="2800" b="1">
                <a:latin typeface="+mn-ea"/>
              </a:rPr>
              <a:t>：形容军队毫无斗志，老远看见对方</a:t>
            </a:r>
            <a:r>
              <a:rPr lang="zh-CN" altLang="en-US" sz="2800" b="1" smtClean="0">
                <a:latin typeface="+mn-ea"/>
              </a:rPr>
              <a:t>的影</a:t>
            </a:r>
            <a:r>
              <a:rPr lang="zh-CN" altLang="en-US" sz="2800" b="1">
                <a:latin typeface="+mn-ea"/>
              </a:rPr>
              <a:t>子，没有交锋便溃败了。</a:t>
            </a:r>
            <a:endParaRPr lang="en-US" altLang="zh-CN" sz="2800" b="1">
              <a:latin typeface="+mn-ea"/>
            </a:endParaRPr>
          </a:p>
          <a:p>
            <a:pPr lvl="0"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所向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披靡</a:t>
            </a:r>
            <a:r>
              <a:rPr lang="zh-CN" altLang="en-US" sz="2800" b="1">
                <a:latin typeface="+mn-ea"/>
              </a:rPr>
              <a:t>：力量所达到的地方，一切障碍全被扫除。</a:t>
            </a:r>
            <a:endParaRPr lang="en-US" altLang="zh-CN" sz="2800" b="1">
              <a:latin typeface="+mn-ea"/>
            </a:endParaRPr>
          </a:p>
          <a:p>
            <a:pPr lvl="0"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披靡</a:t>
            </a:r>
            <a:r>
              <a:rPr lang="zh-CN" altLang="en-US" sz="2800" b="1">
                <a:latin typeface="+mn-ea"/>
              </a:rPr>
              <a:t>：草木被吹倒。</a:t>
            </a:r>
            <a:endParaRPr lang="zh-CN" altLang="en-US" sz="2800" b="1">
              <a:latin typeface="+mn-ea"/>
            </a:endParaRPr>
          </a:p>
        </p:txBody>
      </p:sp>
      <p:sp>
        <p:nvSpPr>
          <p:cNvPr id="8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227591" y="2561155"/>
            <a:ext cx="3103588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</a:pPr>
            <a:r>
              <a:rPr lang="zh-CN" altLang="en-US" b="1">
                <a:solidFill>
                  <a:srgbClr val="FF0000"/>
                </a:solidFill>
                <a:latin typeface="Arial" panose="020B0604020202020204"/>
              </a:rPr>
              <a:t>（倒下，后退）</a:t>
            </a:r>
            <a:endParaRPr lang="zh-CN" altLang="en-US" sz="1600">
              <a:solidFill>
                <a:srgbClr val="FF0000"/>
              </a:solidFill>
              <a:latin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766614" y="405458"/>
            <a:ext cx="1008112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例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：异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日，（公权）与周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樨同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对，论事不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阿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，樨为惴恐，公权益不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，帝徐曰：“卿有诤臣风，可屈居谏议大夫。”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AutoShape 6"/>
          <p:cNvSpPr/>
          <p:nvPr>
            <p:custDataLst>
              <p:tags r:id="rId2"/>
            </p:custDataLst>
          </p:nvPr>
        </p:nvSpPr>
        <p:spPr>
          <a:xfrm rot="21408812">
            <a:off x="4583038" y="3573810"/>
            <a:ext cx="7527925" cy="600869"/>
          </a:xfrm>
          <a:prstGeom prst="wedgeRoundRectCallout">
            <a:avLst>
              <a:gd name="adj1" fmla="val 3993"/>
              <a:gd name="adj2" fmla="val -473547"/>
              <a:gd name="adj3" fmla="val 16667"/>
            </a:avLst>
          </a:prstGeom>
          <a:noFill/>
          <a:ln>
            <a:solidFill>
              <a:srgbClr val="00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阿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谀逢迎  刚正不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阿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奉承、迎合奉承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AutoShape 7"/>
          <p:cNvSpPr/>
          <p:nvPr>
            <p:custDataLst>
              <p:tags r:id="rId3"/>
            </p:custDataLst>
          </p:nvPr>
        </p:nvSpPr>
        <p:spPr>
          <a:xfrm>
            <a:off x="190550" y="2695128"/>
            <a:ext cx="4032448" cy="1757363"/>
          </a:xfrm>
          <a:prstGeom prst="cloudCallout">
            <a:avLst>
              <a:gd name="adj1" fmla="val 52671"/>
              <a:gd name="adj2" fmla="val 89963"/>
            </a:avLst>
          </a:prstGeom>
          <a:solidFill>
            <a:srgbClr val="CCFFFF"/>
          </a:solidFill>
          <a:ln>
            <a:solidFill>
              <a:srgbClr val="000000"/>
            </a:solidFill>
            <a:miter lim="800000"/>
          </a:ln>
        </p:spPr>
        <p:txBody>
          <a:bodyPr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三军可夺帅，匹夫不可夺志   （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改变</a:t>
            </a: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478582" y="5085977"/>
            <a:ext cx="113052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某日，公权与周樨一同回答皇帝问询，</a:t>
            </a:r>
            <a:r>
              <a:rPr lang="zh-CN" altLang="en-US" sz="2800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公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权议论政事时不迎合奉承皇上</a:t>
            </a:r>
            <a:r>
              <a:rPr lang="zh-CN" altLang="en-US" sz="2800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，周</a:t>
            </a:r>
            <a:r>
              <a:rPr lang="zh-CN" altLang="en-US" sz="280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樨在皇帝面前显得害怕恐惧，公权却更加不改变自己的意见</a:t>
            </a:r>
            <a:r>
              <a:rPr lang="en-US" altLang="zh-CN" sz="280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.</a:t>
            </a:r>
            <a:endParaRPr lang="zh-CN" altLang="en-US" sz="2800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" y="898735"/>
            <a:ext cx="11492004" cy="173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</a:t>
            </a:r>
            <a:r>
              <a:rPr kumimoji="1" lang="en-US" altLang="zh-CN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kumimoji="1" lang="zh-CN" altLang="en-US" sz="36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苍</a:t>
            </a: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罢相，</a:t>
            </a:r>
            <a:r>
              <a:rPr kumimoji="1" lang="zh-CN" altLang="en-US" sz="36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孝文帝</a:t>
            </a: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欲用皇后弟</a:t>
            </a:r>
            <a:r>
              <a:rPr kumimoji="1" lang="zh-CN" altLang="en-US" sz="36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窦广国</a:t>
            </a: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为丞相，曰：“恐天下以吾</a:t>
            </a:r>
            <a:r>
              <a:rPr kumimoji="1"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私</a:t>
            </a:r>
            <a:r>
              <a:rPr kumimoji="1" lang="zh-CN" altLang="en-US" sz="36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广国</a:t>
            </a: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。”</a:t>
            </a:r>
            <a:endParaRPr kumimoji="1" lang="zh-CN" altLang="en-US" sz="36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5235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8622" y="2718430"/>
            <a:ext cx="8996248" cy="624075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35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吾妻之美我者，</a:t>
            </a:r>
            <a:r>
              <a:rPr kumimoji="1" lang="zh-CN" altLang="en-US" sz="2800" b="1" u="sng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私</a:t>
            </a:r>
            <a:r>
              <a:rPr kumimoji="1"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我也。</a:t>
            </a:r>
            <a:r>
              <a:rPr kumimoji="1" lang="en-US" altLang="zh-CN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《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邹忌讽齐王纳谏</a:t>
            </a:r>
            <a:r>
              <a:rPr kumimoji="1" lang="en-US" altLang="zh-CN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》</a:t>
            </a:r>
            <a:endParaRPr kumimoji="1" lang="en-US" altLang="zh-CN" sz="2800" b="1" smtClean="0">
              <a:solidFill>
                <a:srgbClr val="3333FF"/>
              </a:solidFill>
              <a:latin typeface="Arial" panose="020B0604020202020204"/>
              <a:ea typeface="楷体_GB2312" pitchFamily="49" charset="-122"/>
            </a:endParaRPr>
          </a:p>
        </p:txBody>
      </p:sp>
      <p:sp>
        <p:nvSpPr>
          <p:cNvPr id="735236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97313" y="1968956"/>
            <a:ext cx="3475114" cy="60235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偏爱、偏私</a:t>
            </a:r>
            <a:endParaRPr lang="zh-CN" altLang="en-US" b="1" smtClean="0">
              <a:solidFill>
                <a:srgbClr val="FF0000"/>
              </a:solidFill>
              <a:latin typeface="Arial" panose="020B0604020202020204"/>
              <a:ea typeface="楷体_GB2312" pitchFamily="49" charset="-122"/>
            </a:endParaRPr>
          </a:p>
        </p:txBody>
      </p:sp>
      <p:grpSp>
        <p:nvGrpSpPr>
          <p:cNvPr id="30725" name="Group 11"/>
          <p:cNvGrpSpPr/>
          <p:nvPr>
            <p:custDataLst>
              <p:tags r:id="rId4"/>
            </p:custDataLst>
          </p:nvPr>
        </p:nvGrpSpPr>
        <p:grpSpPr>
          <a:xfrm>
            <a:off x="0" y="-49223"/>
            <a:ext cx="5180926" cy="1008297"/>
            <a:chOff x="0" y="-31"/>
            <a:chExt cx="2448" cy="635"/>
          </a:xfrm>
        </p:grpSpPr>
        <p:sp>
          <p:nvSpPr>
            <p:cNvPr id="30729" name="AutoShape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gray">
            <a:xfrm>
              <a:off x="0" y="-24"/>
              <a:ext cx="1284" cy="628"/>
            </a:xfrm>
            <a:prstGeom prst="chevron">
              <a:avLst>
                <a:gd name="adj" fmla="val 39437"/>
              </a:avLst>
            </a:prstGeom>
            <a:gradFill rotWithShape="1">
              <a:gsLst>
                <a:gs pos="0">
                  <a:srgbClr val="B0FED9"/>
                </a:gs>
                <a:gs pos="100000">
                  <a:srgbClr val="008E00"/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lnSpc>
                  <a:spcPct val="28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zh-CN" altLang="zh-CN" sz="2100">
                <a:solidFill>
                  <a:prstClr val="black"/>
                </a:solidFill>
              </a:endParaRPr>
            </a:p>
          </p:txBody>
        </p:sp>
        <p:sp>
          <p:nvSpPr>
            <p:cNvPr id="30730" name="AutoShap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gray">
            <a:xfrm>
              <a:off x="741" y="-31"/>
              <a:ext cx="1284" cy="628"/>
            </a:xfrm>
            <a:prstGeom prst="chevron">
              <a:avLst>
                <a:gd name="adj" fmla="val 39437"/>
              </a:avLst>
            </a:prstGeom>
            <a:gradFill rotWithShape="1">
              <a:gsLst>
                <a:gs pos="0">
                  <a:srgbClr val="B0FED9"/>
                </a:gs>
                <a:gs pos="100000">
                  <a:srgbClr val="008E00"/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lnSpc>
                  <a:spcPct val="28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zh-CN" altLang="zh-CN" sz="2100">
                <a:solidFill>
                  <a:prstClr val="black"/>
                </a:solidFill>
              </a:endParaRPr>
            </a:p>
          </p:txBody>
        </p:sp>
        <p:sp>
          <p:nvSpPr>
            <p:cNvPr id="30731" name="AutoShape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gray">
            <a:xfrm>
              <a:off x="1473" y="0"/>
              <a:ext cx="975" cy="566"/>
            </a:xfrm>
            <a:prstGeom prst="chevron">
              <a:avLst>
                <a:gd name="adj" fmla="val 42053"/>
              </a:avLst>
            </a:prstGeom>
            <a:gradFill rotWithShape="1">
              <a:gsLst>
                <a:gs pos="0">
                  <a:srgbClr val="B0FED9"/>
                </a:gs>
                <a:gs pos="100000">
                  <a:srgbClr val="008E00"/>
                </a:gs>
              </a:gsLst>
              <a:lin ang="0" scaled="1"/>
            </a:gradFill>
            <a:ln w="38100">
              <a:solidFill>
                <a:srgbClr val="EAEAEA"/>
              </a:solidFill>
              <a:miter lim="800000"/>
            </a:ln>
            <a:effectLst>
              <a:outerShdw dist="109250" dir="3267739" algn="ctr" rotWithShape="0">
                <a:srgbClr val="333333">
                  <a:alpha val="50000"/>
                </a:srgbClr>
              </a:outerShdw>
            </a:effec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lnSpc>
                  <a:spcPct val="28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zh-CN" altLang="zh-CN" sz="2100">
                <a:solidFill>
                  <a:prstClr val="black"/>
                </a:solidFill>
              </a:endParaRPr>
            </a:p>
          </p:txBody>
        </p:sp>
        <p:sp>
          <p:nvSpPr>
            <p:cNvPr id="30732" name="Text Box 8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96" y="36"/>
              <a:ext cx="721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52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试</a:t>
              </a:r>
              <a:endPara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0733" name="Text Box 9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015" y="21"/>
              <a:ext cx="721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52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试</a:t>
              </a:r>
              <a:endPara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0734" name="Text Box 10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711" y="22"/>
              <a:ext cx="721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anose="020B0604020202020204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8390" eaLnBrk="1" fontAlgn="base" hangingPunct="1">
                <a:spcBef>
                  <a:spcPct val="50000"/>
                </a:spcBef>
                <a:spcAft>
                  <a:spcPct val="0"/>
                </a:spcAft>
                <a:buNone/>
              </a:pPr>
              <a:r>
                <a:rPr lang="zh-CN" altLang="en-US" sz="52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看</a:t>
              </a:r>
              <a:endPara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735244" name="Text Box 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44808" y="5229994"/>
            <a:ext cx="8472236" cy="1471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 wrap="square" lIns="108830" tIns="54416" rIns="108830" bIns="54416">
            <a:spAutoFit/>
          </a:bodyPr>
          <a:lstStyle/>
          <a:p>
            <a:pPr defTabSz="108839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蜀之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鄙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有二僧，其一贫，其一富。</a:t>
            </a: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为学</a:t>
            </a: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endParaRPr lang="en-US" altLang="zh-CN" sz="28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defTabSz="1088390" fontAlgn="base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越国以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鄙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远。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烛之武退秦师</a:t>
            </a:r>
            <a:r>
              <a:rPr lang="en-US" altLang="zh-CN" sz="28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r>
              <a:rPr lang="en-US" altLang="zh-CN" sz="2800" b="1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　</a:t>
            </a:r>
            <a:endParaRPr lang="zh-CN" altLang="en-US" sz="2800" b="1">
              <a:solidFill>
                <a:srgbClr val="3333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727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" y="3599629"/>
            <a:ext cx="11896235" cy="92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544195" lvl="1" defTabSz="108839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kumimoji="1" lang="zh-CN" altLang="en-US" sz="36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李超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，字魁吾，淄之西</a:t>
            </a:r>
            <a:r>
              <a:rPr kumimoji="1"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鄙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人，豪爽好施。　</a:t>
            </a:r>
            <a:r>
              <a:rPr kumimoji="1" lang="zh-CN" altLang="en-US" sz="38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</a:t>
            </a:r>
            <a:endParaRPr kumimoji="1" lang="zh-CN" altLang="en-US" sz="38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5247" name="Text Box 1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19341" y="4505344"/>
            <a:ext cx="2279645" cy="602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边境、边界</a:t>
            </a:r>
            <a:endParaRPr lang="zh-CN" altLang="en-US" b="1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5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35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3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35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5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5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3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5235" grpId="0" animBg="1"/>
      <p:bldP spid="735236" grpId="0" animBg="1"/>
      <p:bldP spid="735244" grpId="0" animBg="1"/>
      <p:bldP spid="7352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776" y="189434"/>
            <a:ext cx="12065547" cy="2151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 eaLnBrk="0" hangingPunct="0"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algn="r"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prstClr val="black"/>
                </a:solidFill>
              </a:rPr>
              <a:t>    </a:t>
            </a:r>
            <a:r>
              <a:rPr lang="en-US" altLang="zh-CN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阮籍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与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浑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为友。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戎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年十五，随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浑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在郎舍（</a:t>
            </a:r>
            <a:r>
              <a:rPr lang="zh-CN" altLang="en-US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公署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）。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戎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少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籍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二十岁，而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籍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与之交。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籍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每</a:t>
            </a:r>
            <a:r>
              <a:rPr lang="zh-CN" altLang="en-US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适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浑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，俄顷辄去，过视</a:t>
            </a:r>
            <a:r>
              <a:rPr lang="zh-CN" altLang="en-US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戎</a:t>
            </a:r>
            <a:r>
              <a:rPr lang="zh-CN" altLang="en-US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，良久然后出。</a:t>
            </a:r>
            <a:endParaRPr lang="en-US" altLang="zh-CN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r" defTabSz="108839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smtClean="0">
                <a:solidFill>
                  <a:prstClr val="black"/>
                </a:solidFill>
              </a:rPr>
              <a:t>《</a:t>
            </a:r>
            <a:r>
              <a:rPr lang="zh-CN" altLang="en-US" sz="2800">
                <a:solidFill>
                  <a:prstClr val="black"/>
                </a:solidFill>
              </a:rPr>
              <a:t>晋书 王戎传</a:t>
            </a:r>
            <a:r>
              <a:rPr lang="en-US" altLang="zh-CN" sz="2800" smtClean="0">
                <a:solidFill>
                  <a:prstClr val="black"/>
                </a:solidFill>
              </a:rPr>
              <a:t>》</a:t>
            </a:r>
            <a:endParaRPr lang="zh-CN" altLang="en-US" sz="2800" smtClean="0">
              <a:solidFill>
                <a:prstClr val="black"/>
              </a:solidFill>
            </a:endParaRPr>
          </a:p>
        </p:txBody>
      </p:sp>
      <p:sp>
        <p:nvSpPr>
          <p:cNvPr id="31747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9037" y="2493690"/>
            <a:ext cx="10789362" cy="1187113"/>
          </a:xfrm>
          <a:prstGeom prst="rect">
            <a:avLst/>
          </a:prstGeom>
          <a:noFill/>
          <a:ln w="19050" algn="ctr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《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逍遥游</a:t>
            </a:r>
            <a:r>
              <a:rPr kumimoji="1" lang="en-US" altLang="zh-CN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》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：“</a:t>
            </a:r>
            <a:r>
              <a:rPr kumimoji="1" lang="zh-CN" altLang="en-US" sz="2800" b="1" smtClean="0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适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千里者，三月聚粮。”</a:t>
            </a:r>
            <a:endParaRPr kumimoji="1" lang="en-US" altLang="zh-CN" sz="2800" b="1" smtClean="0">
              <a:solidFill>
                <a:srgbClr val="3333FF"/>
              </a:solidFill>
              <a:latin typeface="Arial" panose="020B0604020202020204"/>
              <a:ea typeface="楷体_GB2312" pitchFamily="49" charset="-122"/>
            </a:endParaRPr>
          </a:p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  </a:t>
            </a:r>
            <a:r>
              <a:rPr kumimoji="1" lang="en-US" altLang="zh-CN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《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石钟山记</a:t>
            </a:r>
            <a:r>
              <a:rPr kumimoji="1" lang="en-US" altLang="zh-CN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》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：舟行</a:t>
            </a:r>
            <a:r>
              <a:rPr kumimoji="1" lang="zh-CN" altLang="en-US" sz="2800" b="1" smtClean="0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适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临汝。</a:t>
            </a:r>
            <a:endParaRPr kumimoji="1" lang="zh-CN" altLang="en-US" sz="2800" b="1" smtClean="0">
              <a:solidFill>
                <a:srgbClr val="3333FF"/>
              </a:solidFill>
              <a:latin typeface="Arial" panose="020B0604020202020204"/>
              <a:ea typeface="楷体_GB2312" pitchFamily="49" charset="-122"/>
            </a:endParaRPr>
          </a:p>
        </p:txBody>
      </p:sp>
      <p:sp>
        <p:nvSpPr>
          <p:cNvPr id="31748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97882" y="4179269"/>
            <a:ext cx="6604547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</a:rPr>
              <a:t>、素与郭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善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</a:rPr>
              <a:t>，登门造访。</a:t>
            </a:r>
            <a:r>
              <a:rPr lang="en-US" altLang="zh-CN" b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《</a:t>
            </a:r>
            <a:r>
              <a:rPr lang="zh-CN" altLang="en-US" b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郭生</a:t>
            </a:r>
            <a:r>
              <a:rPr lang="en-US" altLang="zh-CN" b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》</a:t>
            </a:r>
            <a:endParaRPr lang="zh-CN" altLang="en-US" b="1" smtClean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1749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9037" y="5302002"/>
            <a:ext cx="10789362" cy="1187113"/>
          </a:xfrm>
          <a:prstGeom prst="rect">
            <a:avLst/>
          </a:prstGeom>
          <a:noFill/>
          <a:ln w="19050" algn="ctr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《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鸿门宴</a:t>
            </a:r>
            <a:r>
              <a:rPr kumimoji="1" lang="en-US" altLang="zh-CN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》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：“素</a:t>
            </a:r>
            <a:r>
              <a:rPr kumimoji="1" lang="zh-CN" altLang="en-US" sz="2800" b="1" smtClean="0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善</a:t>
            </a: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留侯张良。”</a:t>
            </a:r>
            <a:endParaRPr kumimoji="1" lang="en-US" altLang="zh-CN" sz="2800" b="1" smtClean="0">
              <a:solidFill>
                <a:srgbClr val="3333FF"/>
              </a:solidFill>
              <a:latin typeface="Arial" panose="020B0604020202020204"/>
              <a:ea typeface="楷体_GB2312" pitchFamily="49" charset="-122"/>
            </a:endParaRPr>
          </a:p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solidFill>
                  <a:srgbClr val="3333FF"/>
                </a:solidFill>
                <a:latin typeface="Arial" panose="020B0604020202020204"/>
                <a:ea typeface="楷体_GB2312" pitchFamily="49" charset="-122"/>
              </a:rPr>
              <a:t> </a:t>
            </a:r>
            <a:r>
              <a:rPr kumimoji="1" lang="zh-CN" altLang="en-US" sz="2800" b="1" smtClean="0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善：与</a:t>
            </a:r>
            <a:r>
              <a:rPr kumimoji="1" lang="en-US" altLang="zh-CN" sz="2800" b="1" smtClean="0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……</a:t>
            </a:r>
            <a:r>
              <a:rPr kumimoji="1" lang="zh-CN" altLang="en-US" sz="2800" b="1" smtClean="0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交好。</a:t>
            </a:r>
            <a:endParaRPr kumimoji="1" lang="zh-CN" altLang="en-US" sz="2800" b="1" smtClean="0">
              <a:solidFill>
                <a:srgbClr val="FF0000"/>
              </a:solidFill>
              <a:latin typeface="Arial" panose="020B0604020202020204"/>
              <a:ea typeface="楷体_GB2312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8183438" y="2794858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88390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</a:rPr>
              <a:t>适：到，往。</a:t>
            </a:r>
            <a:endParaRPr kumimoji="1" lang="zh-CN" altLang="en-US" sz="3200" b="1">
              <a:solidFill>
                <a:srgbClr val="FF0000"/>
              </a:solidFill>
              <a:latin typeface="Arial" panose="020B0604020202020204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49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274694" y="11882"/>
            <a:ext cx="3816424" cy="9870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700" b="1">
                <a:solidFill>
                  <a:srgbClr val="C00000"/>
                </a:solidFill>
                <a:latin typeface="Times New Roman" panose="02020603050405020304" pitchFamily="18" charset="0"/>
                <a:ea typeface="华文新魏" pitchFamily="2" charset="-122"/>
              </a:rPr>
              <a:t>考点阐释</a:t>
            </a:r>
            <a:endParaRPr lang="zh-CN" altLang="en-US" sz="5700" b="1">
              <a:solidFill>
                <a:srgbClr val="C0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052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9388" y="998940"/>
            <a:ext cx="11756552" cy="484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3000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、选择题的形式</a:t>
            </a:r>
            <a:r>
              <a:rPr kumimoji="1"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kumimoji="1" lang="en-US" altLang="zh-CN" sz="2800" b="1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algn="l" defTabSz="457200" fontAlgn="auto">
              <a:lnSpc>
                <a:spcPct val="100000"/>
              </a:lnSpc>
              <a:buNone/>
            </a:pPr>
            <a:r>
              <a:rPr kumimoji="1" lang="zh-CN" altLang="en-US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2800" b="1" spc="200"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202</a:t>
            </a:r>
            <a:r>
              <a:rPr lang="en-US" altLang="zh-CN" sz="2800" b="1" spc="200"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4</a:t>
            </a:r>
            <a:r>
              <a:rPr lang="zh-CN" altLang="en-US" sz="2800" b="1" spc="200"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新高考卷Ⅰ</a:t>
            </a:r>
            <a:r>
              <a:rPr kumimoji="1" lang="zh-CN" altLang="en-US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11.下列对材料中加点的词语及相关内容的解说,不正确的一项是(3分)</a:t>
            </a:r>
            <a:endParaRPr sz="2800">
              <a:solidFill>
                <a:sysClr val="windowText" lastClr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indent="0" algn="l" defTabSz="457200" fontAlgn="auto">
              <a:lnSpc>
                <a:spcPct val="100000"/>
              </a:lnSpc>
              <a:buNone/>
            </a:pPr>
            <a:r>
              <a:rPr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A.壮,认为……豪壮,意动用法,与《老子》“不贵难得之货”的“贵”用法相同。</a:t>
            </a:r>
            <a:endParaRPr sz="2800">
              <a:solidFill>
                <a:sysClr val="windowText" lastClr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indent="0" algn="l" defTabSz="457200" fontAlgn="auto">
              <a:lnSpc>
                <a:spcPct val="100000"/>
              </a:lnSpc>
              <a:buNone/>
            </a:pPr>
            <a:r>
              <a:rPr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B.亲,父母,可偏指父或母,与《孔雀东南飞》“我有亲父兄”的“亲”意思不相同。</a:t>
            </a:r>
            <a:endParaRPr sz="2800">
              <a:solidFill>
                <a:sysClr val="windowText" lastClr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indent="0" algn="l" defTabSz="457200" fontAlgn="auto">
              <a:lnSpc>
                <a:spcPct val="100000"/>
              </a:lnSpc>
              <a:buNone/>
            </a:pPr>
            <a:r>
              <a:rPr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C.“彼之不死”与《爱莲说》“予独爱莲之出淤泥而不染”的“之”用法不相同。</a:t>
            </a:r>
            <a:endParaRPr sz="2800">
              <a:solidFill>
                <a:sysClr val="windowText" lastClr="00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indent="0" algn="l" defTabSz="457200" fontAlgn="auto">
              <a:lnSpc>
                <a:spcPct val="100000"/>
              </a:lnSpc>
              <a:buNone/>
            </a:pPr>
            <a:r>
              <a:rPr sz="2800">
                <a:solidFill>
                  <a:sysClr val="windowText" lastClr="0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D.迨,等到,与《项脊轩志》“迨诸父异爨”的“迨”字意思相同。</a:t>
            </a:r>
            <a:endParaRPr kumimoji="1" lang="en-US" altLang="zh-CN" sz="2800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68300" y="117426"/>
            <a:ext cx="80841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实词是理解文言文的关键。有两种考查形式：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  <p:bldP spid="2051" grpId="1" animBg="1"/>
      <p:bldP spid="3" grpId="0"/>
      <p:bldP spid="3" grpId="1"/>
      <p:bldP spid="2052" grpId="0"/>
      <p:bldP spid="205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402" name="Text Box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3858" y="2565995"/>
            <a:ext cx="10228519" cy="79931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日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薄</a:t>
            </a:r>
            <a:r>
              <a:rPr lang="zh-CN" altLang="en-US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西山：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薄，迫近，</a:t>
            </a:r>
            <a:r>
              <a:rPr kumimoji="1"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接近</a:t>
            </a:r>
            <a:r>
              <a:rPr lang="zh-CN" altLang="en-US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en-US" altLang="zh-CN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陈情表</a:t>
            </a:r>
            <a:r>
              <a:rPr lang="en-US" altLang="zh-CN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endParaRPr lang="zh-CN" altLang="en-US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927316"/>
            <a:ext cx="11896235" cy="168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indent="88900" defTabSz="1088390" eaLnBrk="1" fontAlgn="base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en-US" altLang="zh-CN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kumimoji="1"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　湖南之为邦，北枕大江，南</a:t>
            </a:r>
            <a:r>
              <a:rPr kumimoji="1"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薄</a:t>
            </a:r>
            <a:r>
              <a:rPr kumimoji="1"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五岭，西接黔蜀。</a:t>
            </a:r>
            <a:endParaRPr kumimoji="1" lang="en-US" altLang="zh-CN" sz="32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1" indent="861695" algn="r" defTabSz="1088390" eaLnBrk="1" fontAlgn="base" hangingPunct="1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zh-CN" altLang="en-US" sz="3200" b="1" smtClean="0">
                <a:solidFill>
                  <a:prstClr val="black"/>
                </a:solidFill>
                <a:latin typeface="宋体" panose="02010600030101010101" pitchFamily="2" charset="-122"/>
              </a:rPr>
              <a:t>（ 曾国藩</a:t>
            </a:r>
            <a:r>
              <a:rPr kumimoji="1" lang="en-US" altLang="zh-CN" sz="3200" b="1" smtClean="0">
                <a:solidFill>
                  <a:prstClr val="black"/>
                </a:solidFill>
                <a:latin typeface="宋体" panose="02010600030101010101" pitchFamily="2" charset="-122"/>
              </a:rPr>
              <a:t>《</a:t>
            </a:r>
            <a:r>
              <a:rPr kumimoji="1" lang="zh-CN" altLang="en-US" sz="3200" b="1" smtClean="0">
                <a:solidFill>
                  <a:prstClr val="black"/>
                </a:solidFill>
                <a:latin typeface="宋体" panose="02010600030101010101" pitchFamily="2" charset="-122"/>
              </a:rPr>
              <a:t>湖南文征</a:t>
            </a:r>
            <a:r>
              <a:rPr kumimoji="1" lang="en-US" altLang="zh-CN" sz="3200" b="1" smtClean="0">
                <a:solidFill>
                  <a:prstClr val="black"/>
                </a:solidFill>
                <a:latin typeface="宋体" panose="02010600030101010101" pitchFamily="2" charset="-122"/>
              </a:rPr>
              <a:t>》</a:t>
            </a:r>
            <a:r>
              <a:rPr kumimoji="1" lang="zh-CN" altLang="en-US" sz="3200" b="1" smtClean="0">
                <a:solidFill>
                  <a:prstClr val="black"/>
                </a:solidFill>
                <a:latin typeface="宋体" panose="02010600030101010101" pitchFamily="2" charset="-122"/>
              </a:rPr>
              <a:t>序）</a:t>
            </a:r>
            <a:endParaRPr kumimoji="1" lang="zh-CN" altLang="en-US" sz="3200" b="1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2772" name="AutoShape 6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0" y="-46896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32773" name="AutoShape 5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568247" y="-58011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32774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3117446" y="2"/>
            <a:ext cx="2063481" cy="898733"/>
          </a:xfrm>
          <a:prstGeom prst="chevron">
            <a:avLst>
              <a:gd name="adj" fmla="val 42053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6453" y="57164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148140" y="33346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21148" y="34934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2410" name="Text Box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05816" y="5124051"/>
            <a:ext cx="9587252" cy="1574911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屡试不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爽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差错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。屡次试验都不错。</a:t>
            </a:r>
            <a:endParaRPr lang="en-US" altLang="zh-CN" sz="28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1088390" eaLnBrk="1" fontAlgn="base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女也不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爽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，士贰其行。</a:t>
            </a:r>
            <a:r>
              <a:rPr lang="en-US" altLang="zh-CN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氓</a:t>
            </a:r>
            <a:r>
              <a:rPr lang="en-US" altLang="zh-CN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41799" y="3621927"/>
            <a:ext cx="11113169" cy="1587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kumimoji="1"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、帘内掷一纸出，即道人意中事，无毫发</a:t>
            </a:r>
            <a:r>
              <a:rPr kumimoji="1"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爽</a:t>
            </a:r>
            <a:r>
              <a:rPr kumimoji="1"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kumimoji="1" lang="en-US" altLang="zh-CN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r" defTabSz="108839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1" lang="en-US" altLang="zh-CN" b="1">
                <a:solidFill>
                  <a:prstClr val="black"/>
                </a:solidFill>
                <a:latin typeface="宋体" panose="02010600030101010101" pitchFamily="2" charset="-122"/>
              </a:rPr>
              <a:t>——</a:t>
            </a:r>
            <a:r>
              <a:rPr kumimoji="1" lang="zh-CN" altLang="en-US" b="1">
                <a:solidFill>
                  <a:prstClr val="black"/>
                </a:solidFill>
                <a:latin typeface="宋体" panose="02010600030101010101" pitchFamily="2" charset="-122"/>
              </a:rPr>
              <a:t>蒲松龄</a:t>
            </a:r>
            <a:r>
              <a:rPr kumimoji="1" lang="en-US" altLang="zh-CN" b="1">
                <a:solidFill>
                  <a:prstClr val="black"/>
                </a:solidFill>
                <a:latin typeface="宋体" panose="02010600030101010101" pitchFamily="2" charset="-122"/>
              </a:rPr>
              <a:t>《</a:t>
            </a:r>
            <a:r>
              <a:rPr kumimoji="1" lang="zh-CN" altLang="en-US" b="1">
                <a:solidFill>
                  <a:prstClr val="black"/>
                </a:solidFill>
                <a:latin typeface="宋体" panose="02010600030101010101" pitchFamily="2" charset="-122"/>
              </a:rPr>
              <a:t>促织</a:t>
            </a:r>
            <a:r>
              <a:rPr kumimoji="1" lang="en-US" altLang="zh-CN" b="1">
                <a:solidFill>
                  <a:prstClr val="black"/>
                </a:solidFill>
                <a:latin typeface="宋体" panose="02010600030101010101" pitchFamily="2" charset="-122"/>
              </a:rPr>
              <a:t>》 </a:t>
            </a:r>
            <a:endParaRPr kumimoji="1" lang="en-US" altLang="zh-CN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2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42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4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4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2402" grpId="0" animBg="1"/>
      <p:bldP spid="7424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2803" y="196895"/>
            <a:ext cx="11695051" cy="106400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31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    </a:t>
            </a:r>
            <a:r>
              <a:rPr kumimoji="1" lang="zh-CN" altLang="en-US" sz="31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不少成语源自文言文，可借助这些成语中的意义来推断文言实词的意义。 </a:t>
            </a:r>
            <a:endParaRPr kumimoji="1" lang="zh-CN" altLang="en-US" sz="3100" b="1">
              <a:solidFill>
                <a:srgbClr val="3333FF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10342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68212" y="4982729"/>
            <a:ext cx="3716383" cy="6177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出类</a:t>
            </a:r>
            <a:r>
              <a:rPr kumimoji="1" lang="zh-CN" altLang="en-US" sz="33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拔</a:t>
            </a:r>
            <a:r>
              <a:rPr kumimoji="1"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萃：超出</a:t>
            </a:r>
            <a:endParaRPr kumimoji="1" lang="zh-CN" altLang="en-US" sz="3300" b="1">
              <a:solidFill>
                <a:srgbClr val="3333FF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10343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6456" y="1476718"/>
            <a:ext cx="6791499" cy="61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kumimoji="1" lang="en-US" altLang="zh-CN" sz="3300" b="1">
                <a:solidFill>
                  <a:prstClr val="black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孙膑</a:t>
            </a:r>
            <a:r>
              <a:rPr lang="zh-CN" altLang="en-US" sz="3300" b="1">
                <a:solidFill>
                  <a:srgbClr val="FF0000"/>
                </a:solidFill>
                <a:latin typeface="宋体" panose="02010600030101010101" pitchFamily="2" charset="-122"/>
              </a:rPr>
              <a:t>期</a:t>
            </a:r>
            <a:r>
              <a:rPr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曰：暮见火举而齐发。</a:t>
            </a:r>
            <a:endParaRPr lang="zh-CN" altLang="en-US" sz="33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3431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69802" y="1476718"/>
            <a:ext cx="4469818" cy="6177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不</a:t>
            </a:r>
            <a:r>
              <a:rPr lang="zh-CN" altLang="en-US" sz="33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期</a:t>
            </a:r>
            <a:r>
              <a:rPr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而遇 ： 约定</a:t>
            </a:r>
            <a:endParaRPr kumimoji="1" lang="zh-CN" altLang="en-US" sz="3300" b="1">
              <a:solidFill>
                <a:srgbClr val="3333FF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10343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7197" y="2354809"/>
            <a:ext cx="6823245" cy="61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kumimoji="1" lang="en-US" altLang="zh-CN" sz="3300" b="1">
                <a:solidFill>
                  <a:prstClr val="black"/>
                </a:solidFill>
                <a:latin typeface="宋体" panose="02010600030101010101" pitchFamily="2" charset="-122"/>
              </a:rPr>
              <a:t>②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至丹以荆卿为计，始</a:t>
            </a:r>
            <a:r>
              <a:rPr kumimoji="1" lang="zh-CN" altLang="en-US" sz="3300" b="1" u="sng">
                <a:solidFill>
                  <a:srgbClr val="FF0000"/>
                </a:solidFill>
                <a:latin typeface="宋体" panose="02010600030101010101" pitchFamily="2" charset="-122"/>
              </a:rPr>
              <a:t>速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祸焉。</a:t>
            </a:r>
            <a:endParaRPr kumimoji="1" lang="zh-CN" altLang="en-US" sz="33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3433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011604" y="2431026"/>
            <a:ext cx="5170343" cy="6177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不</a:t>
            </a:r>
            <a:r>
              <a:rPr kumimoji="1" lang="zh-CN" altLang="en-US" sz="33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速</a:t>
            </a:r>
            <a:r>
              <a:rPr kumimoji="1"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之客：招致，招引</a:t>
            </a:r>
            <a:endParaRPr kumimoji="1" lang="zh-CN" altLang="en-US" sz="3300">
              <a:solidFill>
                <a:srgbClr val="3333FF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103434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7566" y="3139215"/>
            <a:ext cx="6465574" cy="61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kumimoji="1" lang="en-US" altLang="zh-CN" sz="3300" b="1">
                <a:solidFill>
                  <a:prstClr val="black"/>
                </a:solidFill>
                <a:latin typeface="宋体" panose="02010600030101010101" pitchFamily="2" charset="-122"/>
              </a:rPr>
              <a:t>③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登高而呼，声非加</a:t>
            </a:r>
            <a:r>
              <a:rPr kumimoji="1" lang="zh-CN" altLang="en-US" sz="3300" b="1" u="sng">
                <a:solidFill>
                  <a:srgbClr val="FF0000"/>
                </a:solidFill>
                <a:latin typeface="宋体" panose="02010600030101010101" pitchFamily="2" charset="-122"/>
              </a:rPr>
              <a:t>疾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也。</a:t>
            </a:r>
            <a:endParaRPr kumimoji="1" lang="zh-CN" altLang="en-US" sz="33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3435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29592" y="3267832"/>
            <a:ext cx="4960821" cy="6177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sz="33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疾</a:t>
            </a:r>
            <a:r>
              <a:rPr kumimoji="1"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风知劲草：强 、大</a:t>
            </a:r>
            <a:endParaRPr kumimoji="1" lang="zh-CN" altLang="en-US" sz="3300">
              <a:solidFill>
                <a:srgbClr val="3333FF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103436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37566" y="4010954"/>
            <a:ext cx="6704727" cy="61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kumimoji="1" lang="en-US" altLang="zh-CN" sz="3300" b="1">
                <a:solidFill>
                  <a:prstClr val="black"/>
                </a:solidFill>
                <a:latin typeface="宋体" panose="02010600030101010101" pitchFamily="2" charset="-122"/>
              </a:rPr>
              <a:t>④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每</a:t>
            </a:r>
            <a:r>
              <a:rPr kumimoji="1" lang="zh-CN" altLang="en-US" sz="3300" b="1" u="sng">
                <a:solidFill>
                  <a:srgbClr val="FF0000"/>
                </a:solidFill>
                <a:latin typeface="宋体" panose="02010600030101010101" pitchFamily="2" charset="-122"/>
              </a:rPr>
              <a:t>责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一头，辄倾数家之产。</a:t>
            </a:r>
            <a:endParaRPr kumimoji="1" lang="zh-CN" altLang="en-US" sz="33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3437" name="Text Box 1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662399" y="4112578"/>
            <a:ext cx="5477220" cy="6177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求全</a:t>
            </a:r>
            <a:r>
              <a:rPr kumimoji="1" lang="zh-CN" altLang="en-US" sz="33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责</a:t>
            </a:r>
            <a:r>
              <a:rPr kumimoji="1"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备：索求 、要求</a:t>
            </a:r>
            <a:endParaRPr kumimoji="1" lang="zh-CN" altLang="en-US" sz="3300" b="1">
              <a:solidFill>
                <a:srgbClr val="3333FF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103438" name="Text Box 1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67197" y="4801712"/>
            <a:ext cx="5386215" cy="61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kumimoji="1" lang="en-US" altLang="zh-CN" sz="3300" b="1">
                <a:solidFill>
                  <a:prstClr val="black"/>
                </a:solidFill>
                <a:latin typeface="宋体" panose="02010600030101010101" pitchFamily="2" charset="-122"/>
              </a:rPr>
              <a:t>⑤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势</a:t>
            </a:r>
            <a:r>
              <a:rPr kumimoji="1" lang="zh-CN" altLang="en-US" sz="3300" b="1" u="sng">
                <a:solidFill>
                  <a:srgbClr val="FF0000"/>
                </a:solidFill>
                <a:latin typeface="宋体" panose="02010600030101010101" pitchFamily="2" charset="-122"/>
              </a:rPr>
              <a:t>拔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五岳掩赤城。</a:t>
            </a:r>
            <a:endParaRPr kumimoji="1" lang="zh-CN" altLang="en-US" sz="33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3439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26455" y="5586119"/>
            <a:ext cx="5987270" cy="61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kumimoji="1" lang="en-US" altLang="zh-CN" sz="3300" b="1">
                <a:solidFill>
                  <a:prstClr val="black"/>
                </a:solidFill>
                <a:latin typeface="宋体" panose="02010600030101010101" pitchFamily="2" charset="-122"/>
              </a:rPr>
              <a:t>⑥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在官清</a:t>
            </a:r>
            <a:r>
              <a:rPr kumimoji="1" lang="zh-CN" altLang="en-US" sz="3300" b="1" u="sng">
                <a:solidFill>
                  <a:srgbClr val="FF0000"/>
                </a:solidFill>
                <a:latin typeface="宋体" panose="02010600030101010101" pitchFamily="2" charset="-122"/>
              </a:rPr>
              <a:t>恪</a:t>
            </a:r>
            <a:r>
              <a:rPr kumimoji="1" lang="zh-CN" altLang="en-US" sz="3300" b="1">
                <a:solidFill>
                  <a:prstClr val="black"/>
                </a:solidFill>
                <a:latin typeface="宋体" panose="02010600030101010101" pitchFamily="2" charset="-122"/>
              </a:rPr>
              <a:t>，未尝闻私。 </a:t>
            </a:r>
            <a:endParaRPr kumimoji="1" lang="zh-CN" altLang="en-US" sz="33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3440" name="Text Box 1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952346" y="5754432"/>
            <a:ext cx="5187274" cy="6177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sz="33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恪</a:t>
            </a:r>
            <a:r>
              <a:rPr kumimoji="1" lang="zh-CN" altLang="en-US" sz="3300" b="1">
                <a:solidFill>
                  <a:srgbClr val="3333FF"/>
                </a:solidFill>
                <a:latin typeface="方正粗宋_GBK" pitchFamily="65" charset="-122"/>
                <a:ea typeface="方正粗宋_GBK" pitchFamily="65" charset="-122"/>
              </a:rPr>
              <a:t>守不渝：谨慎而恭敬</a:t>
            </a:r>
            <a:r>
              <a:rPr kumimoji="1" lang="zh-CN" altLang="en-US" sz="3300" b="1">
                <a:solidFill>
                  <a:srgbClr val="3333FF"/>
                </a:solidFill>
                <a:latin typeface="Times New Roman" panose="02020603050405020304" pitchFamily="18" charset="0"/>
                <a:ea typeface="方正粗宋_GBK" pitchFamily="65" charset="-122"/>
              </a:rPr>
              <a:t> </a:t>
            </a:r>
            <a:endParaRPr kumimoji="1" lang="en-US" altLang="zh-CN" sz="3300" b="1">
              <a:solidFill>
                <a:srgbClr val="3333FF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3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0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animBg="1"/>
      <p:bldP spid="103430" grpId="0"/>
      <p:bldP spid="103431" grpId="0" animBg="1"/>
      <p:bldP spid="103432" grpId="0"/>
      <p:bldP spid="103433" grpId="0" animBg="1"/>
      <p:bldP spid="103434" grpId="0"/>
      <p:bldP spid="103435" grpId="0" animBg="1"/>
      <p:bldP spid="103436" grpId="0"/>
      <p:bldP spid="103437" grpId="0" animBg="1"/>
      <p:bldP spid="103438" grpId="0"/>
      <p:bldP spid="103439" grpId="0"/>
      <p:bldP spid="1034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90550" y="189434"/>
            <a:ext cx="11855847" cy="63367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请运用“句式推断法”解释下面加点词。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pPr marL="0" indent="723900">
              <a:lnSpc>
                <a:spcPct val="150000"/>
              </a:lnSpc>
              <a:buNone/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贾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高祖定天下，名为有口辩士，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居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左右，常使诸侯。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高祖时，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中国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初定，尉佗平南越，因王之。高祖使陆贾赐尉佗印，为南越王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因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问陆生曰：“我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孰与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萧何、曹参、韩信贤？”陆生曰：“王似贤。”复问：“我孰与皇帝贤？”陆曰：“皇帝起丰、沛，</a:t>
            </a:r>
            <a:r>
              <a:rPr lang="zh-CN" altLang="en-US" sz="28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讨</a:t>
            </a:r>
            <a:r>
              <a:rPr lang="zh-CN" altLang="en-US" sz="2800" b="1" u="heavy" kern="100">
                <a:solidFill>
                  <a:srgbClr val="FF0000"/>
                </a:solidFill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暴</a:t>
            </a:r>
            <a:r>
              <a:rPr lang="zh-CN" altLang="en-US" sz="28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秦，诛强楚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，为天下</a:t>
            </a:r>
            <a:r>
              <a:rPr lang="zh-CN" altLang="en-US" sz="28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兴</a:t>
            </a:r>
            <a:r>
              <a:rPr lang="zh-CN" altLang="en-US" sz="2800" b="1" u="heavy" kern="100">
                <a:solidFill>
                  <a:srgbClr val="FF0000"/>
                </a:solidFill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利</a:t>
            </a:r>
            <a:r>
              <a:rPr lang="zh-CN" altLang="en-US" sz="28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除害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，继五帝、三王之业，统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中国，中国之人以亿计，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地方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万里，居天下之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膏腴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u="heavy"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人众车</a:t>
            </a:r>
            <a:r>
              <a:rPr lang="zh-CN" altLang="en-US" sz="2800" b="1" u="heavy" kern="100">
                <a:solidFill>
                  <a:srgbClr val="FF0000"/>
                </a:solidFill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，万物殷富，政由一家，自天地剖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判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，未尝有也。今王众不过数十万，皆蛮夷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，崎岖山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海之间，譬若汉一郡，何可乃比于汉王！”尉佗大笑曰：“吾不起中国，故王此；使我居中国，何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遽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不若汉！”乃大悦陆生，留与饮数月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34566" y="189434"/>
            <a:ext cx="117373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>
              <a:lnSpc>
                <a:spcPct val="20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陆贾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高祖定天下，名为有口辩士，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居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左右，常使诸侯。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及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高祖时，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中国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初定，尉佗平南越，因王之。高祖使陆贾赐尉佗印，为南越王。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因问陆生曰：“我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孰与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萧何、曹参、韩信贤？”陆生曰：“王似贤。”复问：“我孰与皇帝贤？”</a:t>
            </a:r>
            <a:endParaRPr lang="zh-CN" altLang="en-US"/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1054646" y="909514"/>
            <a:ext cx="172819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跟随，跟从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5951190" y="909514"/>
            <a:ext cx="172819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处在，处于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>
            <p:custDataLst>
              <p:tags r:id="rId4"/>
            </p:custDataLst>
          </p:nvPr>
        </p:nvSpPr>
        <p:spPr>
          <a:xfrm>
            <a:off x="9737724" y="909514"/>
            <a:ext cx="172819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待，等到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>
            <p:custDataLst>
              <p:tags r:id="rId5"/>
            </p:custDataLst>
          </p:nvPr>
        </p:nvSpPr>
        <p:spPr>
          <a:xfrm>
            <a:off x="360660" y="1845618"/>
            <a:ext cx="172819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中原地区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3070870" y="2709714"/>
            <a:ext cx="29883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与</a:t>
            </a:r>
            <a:r>
              <a:rPr lang="en-US" altLang="zh-CN" b="1" smtClean="0">
                <a:solidFill>
                  <a:srgbClr val="0070C0"/>
                </a:solidFill>
              </a:rPr>
              <a:t>……</a:t>
            </a:r>
            <a:r>
              <a:rPr lang="zh-CN" altLang="en-US" b="1" smtClean="0">
                <a:solidFill>
                  <a:srgbClr val="0070C0"/>
                </a:solidFill>
              </a:rPr>
              <a:t>相比，怎么样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18541" y="4005858"/>
            <a:ext cx="118813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/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陆贾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随从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高祖平定天下，当时人们都称他是很有口才的说客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，他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伴随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在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高祖的身边，常常出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使诸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侯国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等到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高祖称帝，刚刚平定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原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，尉佗也平定了南越，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便在那里自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立为王。高祖派遣陆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贾作为使者赐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给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尉佗大印，封他为南越王。</a:t>
            </a:r>
            <a:r>
              <a:rPr lang="en-US" altLang="zh-CN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……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尉佗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又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问陆生：“我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萧何、曹参、韩信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相比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谁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更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贤能呢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？”陆生说道：“您似乎比他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们贤能。”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尉佗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又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问：“那我和皇帝相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比呢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？”</a:t>
            </a:r>
            <a:endParaRPr lang="zh-CN" altLang="en-US" sz="2800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78644" y="189433"/>
            <a:ext cx="118964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陆曰：“皇帝起丰、沛，</a:t>
            </a:r>
            <a:r>
              <a:rPr lang="zh-CN" altLang="en-US" sz="2800" b="1" u="heavy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讨</a:t>
            </a:r>
            <a:r>
              <a:rPr lang="zh-CN" altLang="en-US" sz="2800" b="1" u="heavy" kern="100">
                <a:solidFill>
                  <a:srgbClr val="FF0000"/>
                </a:solidFill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暴</a:t>
            </a:r>
            <a:r>
              <a:rPr lang="zh-CN" altLang="en-US" sz="2800" b="1" u="heavy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秦，诛强楚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，为天下</a:t>
            </a:r>
            <a:r>
              <a:rPr lang="zh-CN" altLang="en-US" sz="2800" b="1" u="heavy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兴</a:t>
            </a:r>
            <a:r>
              <a:rPr lang="zh-CN" altLang="en-US" sz="2800" b="1" u="heavy" kern="100">
                <a:solidFill>
                  <a:srgbClr val="FF0000"/>
                </a:solidFill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利</a:t>
            </a:r>
            <a:r>
              <a:rPr lang="zh-CN" altLang="en-US" sz="2800" b="1" u="heavy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除害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，继五帝、三王之业，统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理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中国，中国之人以亿计，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地方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万里，居天下之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膏腴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u="heavy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人众车</a:t>
            </a:r>
            <a:r>
              <a:rPr lang="zh-CN" altLang="en-US" sz="2800" b="1" u="heavy" kern="100">
                <a:solidFill>
                  <a:srgbClr val="FF0000"/>
                </a:solidFill>
                <a:highlight>
                  <a:srgbClr val="FFFF00"/>
                </a:highlight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舆</a:t>
            </a:r>
            <a:r>
              <a:rPr lang="zh-CN" altLang="en-US" sz="2800" b="1" u="heavy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万物殷富，政由一家，自天地剖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判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，未尝有也。今王众不过数十万，皆蛮夷，崎岖山海之间，譬若汉一郡，何可乃比于汉王！”尉佗大笑曰：“吾不起中国，故王此；使我居中国，何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遽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不若汉！”乃大悦陆生，留与饮数月。</a:t>
            </a:r>
            <a:endParaRPr lang="zh-CN" altLang="en-US"/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4439022" y="981522"/>
            <a:ext cx="86409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暴虐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8039422" y="981521"/>
            <a:ext cx="172819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有利的事情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>
            <p:custDataLst>
              <p:tags r:id="rId4"/>
            </p:custDataLst>
          </p:nvPr>
        </p:nvSpPr>
        <p:spPr>
          <a:xfrm>
            <a:off x="1918742" y="1773610"/>
            <a:ext cx="172819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治理，管理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>
            <p:custDataLst>
              <p:tags r:id="rId5"/>
            </p:custDataLst>
          </p:nvPr>
        </p:nvSpPr>
        <p:spPr>
          <a:xfrm>
            <a:off x="6064708" y="1794533"/>
            <a:ext cx="172819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土地方圆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8903518" y="1773609"/>
            <a:ext cx="172819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肥沃的土地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>
            <p:custDataLst>
              <p:tags r:id="rId7"/>
            </p:custDataLst>
          </p:nvPr>
        </p:nvSpPr>
        <p:spPr>
          <a:xfrm>
            <a:off x="5760180" y="2590089"/>
            <a:ext cx="86409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分开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>
            <p:custDataLst>
              <p:tags r:id="rId8"/>
            </p:custDataLst>
          </p:nvPr>
        </p:nvSpPr>
        <p:spPr>
          <a:xfrm>
            <a:off x="178644" y="2590089"/>
            <a:ext cx="864096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众多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>
            <p:custDataLst>
              <p:tags r:id="rId9"/>
            </p:custDataLst>
          </p:nvPr>
        </p:nvSpPr>
        <p:spPr>
          <a:xfrm>
            <a:off x="6604768" y="4437906"/>
            <a:ext cx="64807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就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15020" y="552342"/>
            <a:ext cx="11615713" cy="59093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陆生回答：“皇帝从丰沛起兵，讨伐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暴虐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的秦朝，扫平强大的楚国，为整个天下的人兴利除害，继承了五帝三皇的宏伟业绩，统治整个中原。而中原的人口以亿来计算，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土地方圆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万里，处于天下最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富饶的地域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，人多车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众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，物产丰富，政令出于一家，这种盛况是从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开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天辟地以来从未有过的。而现在您的人众不过几十万，而且都是未开化的蛮夷，又居住在这局促狭小的山地海隅之间，只不过如同汉朝的一个郡罢了，您怎么竟同汉朝相比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！”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尉佗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听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了，哈哈大笑，说道：“我没有从中原起兵，所以在这里称王：假如我身处中原，怎么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就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比不上汉王。”通过交谈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尉佗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非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常喜欢陆生，留下他和自己饮酒作乐好几个月。</a:t>
            </a:r>
            <a:endParaRPr lang="zh-CN" altLang="en-US" sz="2800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34566" y="261442"/>
            <a:ext cx="8640960" cy="778829"/>
          </a:xfrm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+mn-ea"/>
                <a:ea typeface="+mn-ea"/>
              </a:rPr>
              <a:t>请运用“语境推断法”解释下面加点词。</a:t>
            </a:r>
            <a:endParaRPr lang="zh-CN" altLang="en-US" sz="36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62558" y="1197546"/>
            <a:ext cx="11462349" cy="4536504"/>
          </a:xfrm>
        </p:spPr>
        <p:txBody>
          <a:bodyPr>
            <a:noAutofit/>
          </a:bodyPr>
          <a:lstStyle/>
          <a:p>
            <a:pPr marL="0" indent="622300">
              <a:lnSpc>
                <a:spcPct val="200000"/>
              </a:lnSpc>
              <a:buNone/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（周）尧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卿为人简重不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慢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己者，必厚为礼以愧之。居官禄虽薄，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赒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宗族朋友，罄而后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。所至称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，民有去思。尝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汀州宁化县，提点刑狱杨纮入境，微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刺史善否，有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被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刑而耘苗者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纮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就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询其故。对曰：“贫以利故，为人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其枉，令不可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欺，而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我欺之，我又何怨？”纮至邑，不复他察，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第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以所闻荐之。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62558" y="109771"/>
            <a:ext cx="115932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2300">
              <a:lnSpc>
                <a:spcPct val="20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（周）尧卿为人简重不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校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慢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己者，必厚为礼以愧之。居官禄虽薄，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赒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宗族朋友，罄而后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。所至称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治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，民有去思。尝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知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汀州宁化县，提点刑狱杨纮入境，微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伺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刺史善否，有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被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刑而耘苗者，纮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就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询其故。对曰：“贫以利故，为人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其枉，令不可欺，而我欺之，我又何怨？”纭至邑，不复他察，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第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以所闻荐之。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547034" y="909514"/>
            <a:ext cx="1080120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计较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6070364" y="909514"/>
            <a:ext cx="960946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轻慢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>
            <p:custDataLst>
              <p:tags r:id="rId4"/>
            </p:custDataLst>
          </p:nvPr>
        </p:nvSpPr>
        <p:spPr>
          <a:xfrm>
            <a:off x="2153072" y="1972668"/>
            <a:ext cx="136815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救济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5087094" y="1989634"/>
            <a:ext cx="208823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停止，罢了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>
            <p:custDataLst>
              <p:tags r:id="rId6"/>
            </p:custDataLst>
          </p:nvPr>
        </p:nvSpPr>
        <p:spPr>
          <a:xfrm>
            <a:off x="7535366" y="1972668"/>
            <a:ext cx="190821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治理得好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>
            <p:custDataLst>
              <p:tags r:id="rId7"/>
            </p:custDataLst>
          </p:nvPr>
        </p:nvSpPr>
        <p:spPr>
          <a:xfrm>
            <a:off x="136848" y="2853730"/>
            <a:ext cx="2016224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主持，管理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>
            <p:custDataLst>
              <p:tags r:id="rId8"/>
            </p:custDataLst>
          </p:nvPr>
        </p:nvSpPr>
        <p:spPr>
          <a:xfrm>
            <a:off x="6851290" y="2882672"/>
            <a:ext cx="136815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观察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9368432" y="2882672"/>
            <a:ext cx="208823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穿着，戴着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>
            <p:custDataLst>
              <p:tags r:id="rId10"/>
            </p:custDataLst>
          </p:nvPr>
        </p:nvSpPr>
        <p:spPr>
          <a:xfrm>
            <a:off x="2153072" y="3933850"/>
            <a:ext cx="136815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靠近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>
            <p:custDataLst>
              <p:tags r:id="rId11"/>
            </p:custDataLst>
          </p:nvPr>
        </p:nvSpPr>
        <p:spPr>
          <a:xfrm>
            <a:off x="7895406" y="3902834"/>
            <a:ext cx="235142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证明</a:t>
            </a:r>
            <a:r>
              <a:rPr lang="en-US" altLang="zh-CN" sz="2800" b="1" smtClean="0">
                <a:solidFill>
                  <a:srgbClr val="0070C0"/>
                </a:solidFill>
              </a:rPr>
              <a:t>……</a:t>
            </a:r>
            <a:r>
              <a:rPr lang="zh-CN" altLang="en-US" sz="2800" b="1" smtClean="0">
                <a:solidFill>
                  <a:srgbClr val="0070C0"/>
                </a:solidFill>
              </a:rPr>
              <a:t>有理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>
            <p:custDataLst>
              <p:tags r:id="rId12"/>
            </p:custDataLst>
          </p:nvPr>
        </p:nvSpPr>
        <p:spPr>
          <a:xfrm>
            <a:off x="9071117" y="4869954"/>
            <a:ext cx="190821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</a:rPr>
              <a:t>只，仅仅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34566" y="477466"/>
            <a:ext cx="1144927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尧卿为人简朴持重，不喜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计较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，有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轻慢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自己的人，他必定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会以周到的礼仪相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待来使其惭愧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。尽管担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任官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职的薪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俸微薄，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但他会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救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助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宗族朋友，直到用完为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止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。无论到哪里为官，他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所任之处都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被称道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治理得好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，百姓都想做他治下的子民</a:t>
            </a:r>
            <a:r>
              <a:rPr lang="en-US" altLang="zh-CN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(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离任后百姓都很怀念他）。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他曾在汀州宁化县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任知县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，提点刑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狱杨纮刚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进入境内，暗中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观察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刺史行为的优劣，他看到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身戴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刑具却仍在田间劳作的农民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杨纮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就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靠近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并询问原因。那个人回答说：“我因为贫穷而贪图利益，给别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人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作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假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证明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县令是不可欺骗的，而我欺骗了他，我又能怨恨什么呢？”杨纭到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了县里，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不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再考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察其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他方面，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只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是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凭借自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己所听闻的情况来推荐周尧卿。</a:t>
            </a:r>
            <a:endParaRPr lang="zh-CN" altLang="en-US" sz="2800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8993" y="193720"/>
            <a:ext cx="219850" cy="433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100" b="1">
              <a:solidFill>
                <a:prstClr val="white"/>
              </a:solidFill>
              <a:latin typeface="Garamond" pitchFamily="18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1639" y="193720"/>
            <a:ext cx="219850" cy="433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100" b="1">
              <a:solidFill>
                <a:prstClr val="white"/>
              </a:solidFill>
              <a:latin typeface="Garamond" pitchFamily="18" charset="0"/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7948" y="193720"/>
            <a:ext cx="7566660" cy="747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请运用“语法推断法”解释下面加点词。</a:t>
            </a:r>
            <a:endParaRPr lang="en-US" altLang="zh-CN" b="1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01092" y="1053530"/>
            <a:ext cx="107291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治官如治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家（张养浩）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    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官如治家，古人尝有是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训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矣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。盖一家之事，无缓急巨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，皆所当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。有所不知，则有所不治也。况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牧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民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之长，百责所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丛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庠序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，若传置，若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仓廥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kuài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若囹圄，若沟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洫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xù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若桥障，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司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者甚众也。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相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时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度力，弊者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之，污者洁之，堙者疏之，缺者补之，旧所无有者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经营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之。若曰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:“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彼之不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修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，何预我事，瞬夕代去，自苦奚为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!”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此念一萌，则庶务皆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隳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矣。前辈谓公家之务，一毫不尽其心，即为苟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禄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，获罪于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天。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78582" y="764233"/>
            <a:ext cx="11233248" cy="4873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088390" fontAlgn="base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二、在文言文翻译中考查实词的含义。</a:t>
            </a:r>
            <a:endParaRPr kumimoji="1"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sz="28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sz="2800" b="1" spc="200"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202</a:t>
            </a:r>
            <a:r>
              <a:rPr lang="en-US" altLang="zh-CN" sz="2800" b="1" spc="200"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4</a:t>
            </a:r>
            <a:r>
              <a:rPr lang="zh-CN" altLang="en-US" sz="2800" b="1" spc="200"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新高考卷Ⅰ</a:t>
            </a:r>
            <a:r>
              <a:rPr kumimoji="1" lang="zh-CN" altLang="en-US" sz="28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</a:t>
            </a:r>
            <a:r>
              <a:rPr sz="28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13.把材料中画横线的句子翻译成现代汉语。(8分)</a:t>
            </a:r>
            <a:endParaRPr kumimoji="0" sz="2800" i="0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(1)愿得自当一队,到兰干山南以分单于兵,毋令专乡贰师军。</a:t>
            </a:r>
            <a:endParaRPr kumimoji="0" sz="2800" b="1" i="0" strike="noStrike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lvl="0" indent="0" algn="l" defTabSz="914400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2800" b="1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(2)李陵曰“思一得当以报汉”,愧苏武而为之辞也。</a:t>
            </a:r>
            <a:r>
              <a:rPr kumimoji="1" lang="zh-CN" altLang="en-US" sz="28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</a:t>
            </a:r>
            <a:endParaRPr kumimoji="1" lang="en-US" altLang="zh-CN" sz="2800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088390" fontAlgn="base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</a:pPr>
            <a:r>
              <a:rPr kumimoji="1" lang="zh-CN" altLang="en-US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</a:t>
            </a:r>
            <a:r>
              <a:rPr kumimoji="1" lang="zh-CN" altLang="en-US" sz="28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</a:t>
            </a:r>
            <a:r>
              <a:rPr kumimoji="1" lang="zh-CN" altLang="en-US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kumimoji="1" lang="en-US" altLang="zh-CN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kumimoji="1" lang="zh-CN" altLang="en-US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kumimoji="1" lang="zh-CN" altLang="en-US" sz="2800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</a:t>
            </a:r>
            <a:r>
              <a:rPr kumimoji="1"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积累常见实词的常见义项</a:t>
            </a:r>
            <a:r>
              <a:rPr kumimoji="1" lang="zh-CN" altLang="en-US" sz="28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注意文言实词的</a:t>
            </a:r>
            <a:r>
              <a:rPr lang="en-US" altLang="zh-CN" sz="28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大考</a:t>
            </a:r>
            <a:r>
              <a:rPr lang="zh-CN" altLang="en-US" sz="2800" b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点；</a:t>
            </a:r>
            <a:endParaRPr lang="en-US" altLang="zh-CN" sz="2800" b="1" smtClean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1079500" defTabSz="1088390" fontAlgn="base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</a:pPr>
            <a:r>
              <a:rPr kumimoji="1" lang="en-US" altLang="zh-CN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kumimoji="1" lang="zh-CN" altLang="en-US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、同</a:t>
            </a:r>
            <a:r>
              <a:rPr kumimoji="1" lang="zh-CN" altLang="en-US" sz="28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时要</a:t>
            </a:r>
            <a:r>
              <a:rPr kumimoji="1" lang="zh-CN" altLang="en-US" sz="28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掌握一些推断词义的技巧</a:t>
            </a:r>
            <a:r>
              <a:rPr kumimoji="1" lang="zh-CN" altLang="en-US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kumimoji="1" lang="zh-CN" altLang="en-US" sz="2800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28216" y="261442"/>
            <a:ext cx="113772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    治官如治家，古人尝有是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训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矣。盖一家之事，无缓急巨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细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，皆所当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知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。有所不知，则有所不治也。况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牧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民之长，百责所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丛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，若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庠序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，若传置，若仓，若囹圄，若沟洫，若桥障，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凡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所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司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者甚众也。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相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时度力，弊者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葺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之，污者洁之，堙者疏之，缺者补之，旧所无有者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经营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之。若曰</a:t>
            </a: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:“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彼之不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修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，何预我事，瞬息代去，自苦奚为</a:t>
            </a: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!”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此念一萌，则庶务皆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隳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矣。前辈谓公家之务，一毫不尽其心，即为苟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禄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，获罪于天。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9623598" y="981522"/>
            <a:ext cx="545342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小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150990" y="981522"/>
            <a:ext cx="3070071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kern="0">
                <a:solidFill>
                  <a:srgbClr val="0070C0"/>
                </a:solidFill>
                <a:latin typeface="+mn-ea"/>
              </a:rPr>
              <a:t>名</a:t>
            </a:r>
            <a:r>
              <a:rPr lang="zh-CN" altLang="en-US" sz="2800" b="1" kern="0" smtClean="0">
                <a:solidFill>
                  <a:srgbClr val="0070C0"/>
                </a:solidFill>
                <a:latin typeface="+mn-ea"/>
              </a:rPr>
              <a:t>词，教</a:t>
            </a:r>
            <a:r>
              <a:rPr lang="zh-CN" altLang="en-US" sz="2800" b="1" kern="0">
                <a:solidFill>
                  <a:srgbClr val="0070C0"/>
                </a:solidFill>
                <a:latin typeface="+mn-ea"/>
              </a:rPr>
              <a:t>导，训诫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90550" y="1845618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动词，知道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5563839" y="1845618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kern="0" smtClean="0">
                <a:solidFill>
                  <a:srgbClr val="0070C0"/>
                </a:solidFill>
                <a:latin typeface="+mn-ea"/>
              </a:rPr>
              <a:t>治理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8183438" y="1845618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聚集</a:t>
            </a:r>
            <a:endParaRPr lang="zh-CN" altLang="en-US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9715931" y="1845618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kern="0" smtClean="0">
                <a:solidFill>
                  <a:srgbClr val="0070C0"/>
                </a:solidFill>
                <a:latin typeface="+mn-ea"/>
              </a:rPr>
              <a:t>学校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5022825" y="2709714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kern="0" smtClean="0">
                <a:solidFill>
                  <a:srgbClr val="0070C0"/>
                </a:solidFill>
                <a:latin typeface="+mn-ea"/>
              </a:rPr>
              <a:t>一共，总共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7189415" y="2709714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kern="0" smtClean="0">
                <a:solidFill>
                  <a:srgbClr val="0070C0"/>
                </a:solidFill>
                <a:latin typeface="+mn-ea"/>
              </a:rPr>
              <a:t>职掌，主管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670372" y="3573810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kern="0" smtClean="0">
                <a:solidFill>
                  <a:srgbClr val="0070C0"/>
                </a:solidFill>
                <a:latin typeface="+mn-ea"/>
              </a:rPr>
              <a:t>修葺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8862078" y="3537868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kern="0" smtClean="0">
                <a:solidFill>
                  <a:srgbClr val="0070C0"/>
                </a:solidFill>
                <a:latin typeface="+mn-ea"/>
              </a:rPr>
              <a:t>谋划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2"/>
            </p:custDataLst>
          </p:nvPr>
        </p:nvSpPr>
        <p:spPr>
          <a:xfrm>
            <a:off x="2131595" y="4365898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kern="0" smtClean="0">
                <a:solidFill>
                  <a:srgbClr val="0070C0"/>
                </a:solidFill>
                <a:latin typeface="+mn-ea"/>
              </a:rPr>
              <a:t>修治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3"/>
            </p:custDataLst>
          </p:nvPr>
        </p:nvSpPr>
        <p:spPr>
          <a:xfrm>
            <a:off x="406574" y="5333878"/>
            <a:ext cx="2709396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同“惰”，怠惰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4"/>
            </p:custDataLst>
          </p:nvPr>
        </p:nvSpPr>
        <p:spPr>
          <a:xfrm>
            <a:off x="6828740" y="5323576"/>
            <a:ext cx="2709396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动词，享受俸禄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5"/>
            </p:custDataLst>
          </p:nvPr>
        </p:nvSpPr>
        <p:spPr>
          <a:xfrm>
            <a:off x="9605044" y="2709714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kern="0" smtClean="0">
                <a:solidFill>
                  <a:srgbClr val="0070C0"/>
                </a:solidFill>
                <a:latin typeface="+mn-ea"/>
              </a:rPr>
              <a:t>动词，观察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34566" y="189434"/>
            <a:ext cx="11017224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zh-CN" altLang="en-US" smtClean="0"/>
              <a:t>    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治理百官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就像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治理一个家庭，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古人曾经有这样的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教导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。作为一个家庭的主事者，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无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论事情轻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重大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小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都应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该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知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道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；如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果有不知晓的事，那么就会有治理不到的地方。更何况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管理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百姓的长官，众多的职责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集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于一身，像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学校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、驿站、仓库、监狱、水道沟渠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、桥梁堤坝，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大凡此类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总共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需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要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管理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的事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情太多了。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观察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时机，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估量能力，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破旧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的要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修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整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它，肮脏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的要清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扫它，堵塞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的要疏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通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它，缺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失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的要补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上它，以前没有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的要用心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谋划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它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。如果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说：那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些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东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西不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修建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，与我有什么关系</a:t>
            </a:r>
            <a:r>
              <a:rPr lang="en-US" altLang="zh-CN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?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任期很快就过去，自找苦头感什么呢</a:t>
            </a:r>
            <a:r>
              <a:rPr lang="en-US" altLang="zh-CN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?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这样的念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头一旦萌生，那么众多的事务也就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都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懈怠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了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。前人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说过公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家的事务，</a:t>
            </a:r>
            <a:r>
              <a:rPr lang="en-US" altLang="zh-CN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(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官员</a:t>
            </a:r>
            <a:r>
              <a:rPr lang="en-US" altLang="zh-CN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)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如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果有一丝一毫不尽心，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就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是苟且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享受俸禄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，要遭到上天的惩罚。</a:t>
            </a:r>
            <a:endParaRPr lang="zh-CN" altLang="en-US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38822" y="160408"/>
            <a:ext cx="6768752" cy="72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Font typeface="Arial" panose="020B0604020202020204"/>
              <a:buNone/>
            </a:pPr>
            <a:r>
              <a:rPr kumimoji="1" lang="en-US" altLang="zh-CN" sz="40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【</a:t>
            </a:r>
            <a:r>
              <a:rPr kumimoji="1"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方</a:t>
            </a:r>
            <a:r>
              <a:rPr kumimoji="1" lang="zh-CN" altLang="en-US" sz="4000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法五       字形推断法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】</a:t>
            </a:r>
            <a:endParaRPr kumimoji="1" lang="en-US" altLang="zh-CN" sz="4000" b="1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70570" y="1125538"/>
            <a:ext cx="113052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+mn-ea"/>
              </a:rPr>
              <a:t>汉</a:t>
            </a: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字六书：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象形、指事、会意、形声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、转注、假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借</a:t>
            </a:r>
            <a:endParaRPr lang="en-US" altLang="zh-CN" sz="2800" b="1" smtClean="0">
              <a:solidFill>
                <a:srgbClr val="C00000"/>
              </a:solidFill>
              <a:latin typeface="+mn-ea"/>
            </a:endParaRPr>
          </a:p>
          <a:p>
            <a:pPr algn="r"/>
            <a:r>
              <a:rPr lang="en-US" altLang="zh-CN" sz="2800" b="1" smtClean="0">
                <a:latin typeface="+mn-ea"/>
              </a:rPr>
              <a:t>——</a:t>
            </a:r>
            <a:r>
              <a:rPr lang="zh-CN" altLang="en-US" sz="2800" b="1" smtClean="0">
                <a:latin typeface="+mn-ea"/>
              </a:rPr>
              <a:t>东</a:t>
            </a:r>
            <a:r>
              <a:rPr lang="zh-CN" altLang="en-US" sz="2800" b="1">
                <a:latin typeface="+mn-ea"/>
              </a:rPr>
              <a:t>汉许</a:t>
            </a:r>
            <a:r>
              <a:rPr lang="zh-CN" altLang="en-US" sz="2800" b="1" smtClean="0">
                <a:latin typeface="+mn-ea"/>
              </a:rPr>
              <a:t>慎</a:t>
            </a:r>
            <a:r>
              <a:rPr lang="en-US" altLang="zh-CN" sz="2800" b="1" smtClean="0">
                <a:latin typeface="+mn-ea"/>
              </a:rPr>
              <a:t>《</a:t>
            </a:r>
            <a:r>
              <a:rPr lang="zh-CN" altLang="en-US" sz="2800" b="1">
                <a:latin typeface="+mn-ea"/>
              </a:rPr>
              <a:t>说文解字 </a:t>
            </a:r>
            <a:r>
              <a:rPr lang="en-US" altLang="zh-CN" sz="2800" b="1" smtClean="0">
                <a:latin typeface="+mn-ea"/>
              </a:rPr>
              <a:t>》</a:t>
            </a:r>
            <a:endParaRPr lang="en-US" altLang="zh-CN" sz="2800" b="1" smtClean="0">
              <a:latin typeface="+mn-ea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90550" y="2277666"/>
            <a:ext cx="11809311" cy="4503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>
              <a:lnSpc>
                <a:spcPts val="43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象形</a:t>
            </a:r>
            <a:r>
              <a:rPr lang="zh-CN" altLang="en-US" sz="2800" b="1">
                <a:latin typeface="+mn-ea"/>
              </a:rPr>
              <a:t>：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独体造字法，通过描绘事物的形状来造字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。</a:t>
            </a:r>
            <a:r>
              <a:rPr lang="zh-CN" altLang="en-US" sz="2800" b="1" smtClean="0">
                <a:latin typeface="+mn-ea"/>
              </a:rPr>
              <a:t>如：日、月、龟、马、鱼、门</a:t>
            </a:r>
            <a:endParaRPr lang="en-US" altLang="zh-CN" sz="2800" b="1" smtClean="0">
              <a:latin typeface="+mn-ea"/>
            </a:endParaRPr>
          </a:p>
          <a:p>
            <a:pPr indent="622300">
              <a:lnSpc>
                <a:spcPts val="43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指事</a:t>
            </a:r>
            <a:r>
              <a:rPr lang="zh-CN" altLang="en-US" sz="2800" b="1">
                <a:latin typeface="+mn-ea"/>
              </a:rPr>
              <a:t>：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独体造字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法，用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象征性的符号来表示抽象的概念或数量关系，</a:t>
            </a:r>
            <a:r>
              <a:rPr lang="zh-CN" altLang="en-US" sz="2800" b="1" smtClean="0">
                <a:latin typeface="+mn-ea"/>
              </a:rPr>
              <a:t>如：上、下、刃、凶</a:t>
            </a:r>
            <a:endParaRPr lang="en-US" altLang="zh-CN" sz="2800" b="1" smtClean="0">
              <a:latin typeface="+mn-ea"/>
            </a:endParaRPr>
          </a:p>
          <a:p>
            <a:pPr indent="622300">
              <a:lnSpc>
                <a:spcPts val="4300"/>
              </a:lnSpc>
            </a:pPr>
            <a:r>
              <a:rPr lang="zh-CN" altLang="en-US" sz="2800" b="1" smtClean="0">
                <a:latin typeface="+mn-ea"/>
              </a:rPr>
              <a:t> 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会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意</a:t>
            </a:r>
            <a:r>
              <a:rPr lang="zh-CN" altLang="en-US" sz="2800" b="1">
                <a:latin typeface="+mn-ea"/>
              </a:rPr>
              <a:t>：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合体造字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法，是由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两个或两个以上的字组合而成，共同表达一个新的意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义。</a:t>
            </a:r>
            <a:r>
              <a:rPr lang="zh-CN" altLang="en-US" sz="2800" b="1" smtClean="0">
                <a:latin typeface="+mn-ea"/>
              </a:rPr>
              <a:t>如：明、休、酒、解、鸣</a:t>
            </a:r>
            <a:endParaRPr lang="en-US" altLang="zh-CN" sz="2800" b="1" smtClean="0">
              <a:latin typeface="+mn-ea"/>
            </a:endParaRPr>
          </a:p>
          <a:p>
            <a:pPr indent="622300">
              <a:lnSpc>
                <a:spcPts val="4300"/>
              </a:lnSpc>
            </a:pP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形声</a:t>
            </a:r>
            <a:r>
              <a:rPr lang="zh-CN" altLang="en-US" sz="2800" b="1">
                <a:latin typeface="+mn-ea"/>
              </a:rPr>
              <a:t>：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合体造字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法，由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形旁（意义部分）和声旁（声音部分）组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</a:rPr>
              <a:t>成，</a:t>
            </a:r>
            <a:r>
              <a:rPr lang="zh-CN" altLang="en-US" sz="2800" b="1" smtClean="0">
                <a:latin typeface="+mn-ea"/>
              </a:rPr>
              <a:t>河、樱、篮、齿</a:t>
            </a:r>
            <a:endParaRPr lang="zh-CN" altLang="en-US" sz="2800" b="1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7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013203"/>
            <a:ext cx="12190413" cy="312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、从</a:t>
            </a:r>
            <a:r>
              <a:rPr lang="zh-CN" altLang="en-US" sz="2800" b="1" i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刂（刀）、弓、矛、戈、斤（斧）、殳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shū</a:t>
            </a:r>
            <a:r>
              <a:rPr lang="en-US" altLang="zh-CN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与 </a:t>
            </a:r>
            <a:r>
              <a:rPr lang="zh-CN" altLang="en-US" sz="2800" b="1" u="sng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        </a:t>
            </a:r>
            <a:r>
              <a:rPr lang="zh-CN" altLang="en-US" sz="2800" b="1" u="sng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       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有</a:t>
            </a:r>
            <a:r>
              <a:rPr lang="zh-CN" altLang="en-US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关</a:t>
            </a:r>
            <a:endParaRPr lang="en-US" altLang="zh-CN" sz="2800" b="1" smtClean="0">
              <a:solidFill>
                <a:prstClr val="black"/>
              </a:solidFill>
              <a:latin typeface="Arial" panose="020B0604020202020204"/>
              <a:ea typeface="黑体" panose="02010609060101010101" pitchFamily="2" charset="-122"/>
            </a:endParaRPr>
          </a:p>
          <a:p>
            <a:pPr defTabSz="108839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、从</a:t>
            </a:r>
            <a:r>
              <a:rPr lang="zh-CN" altLang="en-US" sz="2800" b="1" i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马、牛、羊、豕 、犭、 鸟、虫</a:t>
            </a:r>
            <a:r>
              <a:rPr lang="zh-CN" altLang="en-US" sz="2800" b="1" i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者与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 </a:t>
            </a:r>
            <a:r>
              <a:rPr lang="zh-CN" altLang="en-US" sz="2800" b="1" u="sng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        </a:t>
            </a:r>
            <a:r>
              <a:rPr lang="zh-CN" altLang="en-US" sz="2800" b="1" u="sng" smtClean="0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     </a:t>
            </a:r>
            <a:r>
              <a:rPr lang="zh-CN" altLang="en-US" sz="2800" b="1" u="sng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   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有</a:t>
            </a:r>
            <a:r>
              <a:rPr lang="zh-CN" altLang="en-US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关</a:t>
            </a:r>
            <a:endParaRPr lang="en-US" altLang="zh-CN" sz="2800" b="1" smtClean="0">
              <a:solidFill>
                <a:prstClr val="black"/>
              </a:solidFill>
              <a:latin typeface="Arial" panose="020B0604020202020204"/>
              <a:ea typeface="黑体" panose="02010609060101010101" pitchFamily="2" charset="-122"/>
            </a:endParaRPr>
          </a:p>
          <a:p>
            <a:pPr defTabSz="1088390" eaLnBrk="1" fontAlgn="base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、从</a:t>
            </a:r>
            <a:r>
              <a:rPr lang="zh-CN" altLang="en-US" sz="2800" b="1" i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扌（手）、讠（言）、辶（走）、彳（行）</a:t>
            </a:r>
            <a:r>
              <a:rPr lang="zh-CN" altLang="en-US" sz="2800" b="1" i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”</a:t>
            </a:r>
            <a:r>
              <a:rPr lang="zh-CN" altLang="en-US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者与</a:t>
            </a:r>
            <a:r>
              <a:rPr lang="zh-CN" altLang="en-US" sz="2800" b="1" smtClean="0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  </a:t>
            </a:r>
            <a:r>
              <a:rPr lang="zh-CN" altLang="en-US" sz="2800" b="1" u="sng" smtClean="0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                   </a:t>
            </a:r>
            <a:r>
              <a:rPr lang="zh-CN" altLang="en-US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有</a:t>
            </a:r>
            <a:r>
              <a:rPr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关</a:t>
            </a:r>
            <a:endParaRPr lang="zh-CN" altLang="en-US" sz="2800" b="1">
              <a:solidFill>
                <a:prstClr val="black"/>
              </a:solidFill>
              <a:latin typeface="Arial" panose="020B0604020202020204"/>
              <a:ea typeface="黑体" panose="02010609060101010101" pitchFamily="2" charset="-122"/>
            </a:endParaRPr>
          </a:p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endParaRPr lang="zh-CN" altLang="en-US" sz="2800" b="1">
              <a:solidFill>
                <a:prstClr val="black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10314" name="Text Box 1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873975" y="3141762"/>
            <a:ext cx="1100311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兵器</a:t>
            </a:r>
            <a:endParaRPr lang="zh-CN" altLang="en-US" b="1">
              <a:solidFill>
                <a:srgbClr val="0000CC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10315" name="Text Box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35366" y="3979462"/>
            <a:ext cx="1100311" cy="61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3300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动物</a:t>
            </a:r>
            <a:endParaRPr lang="zh-CN" altLang="en-US" sz="3300" b="1">
              <a:solidFill>
                <a:srgbClr val="0000CC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10316" name="Text Box 1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430008" y="4869954"/>
            <a:ext cx="2016224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>
                <a:solidFill>
                  <a:srgbClr val="0000CC"/>
                </a:solidFill>
                <a:latin typeface="Arial" panose="020B0604020202020204"/>
                <a:ea typeface="黑体" panose="02010609060101010101" pitchFamily="2" charset="-122"/>
              </a:rPr>
              <a:t>人的行为</a:t>
            </a:r>
            <a:endParaRPr lang="zh-CN" altLang="en-US" b="1">
              <a:solidFill>
                <a:srgbClr val="0000CC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38822" y="477466"/>
            <a:ext cx="6768752" cy="72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40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【</a:t>
            </a:r>
            <a:r>
              <a:rPr kumimoji="1"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方</a:t>
            </a:r>
            <a:r>
              <a:rPr kumimoji="1" lang="zh-CN" altLang="en-US" sz="4000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法五       字形推断法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】</a:t>
            </a:r>
            <a:endParaRPr kumimoji="1" lang="en-US" altLang="zh-CN" sz="4000" b="1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0166" y="1485578"/>
            <a:ext cx="11618861" cy="130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prstClr val="black"/>
                </a:solidFill>
                <a:latin typeface="+mn-ea"/>
              </a:rPr>
              <a:t>　　汉字中的形声字占</a:t>
            </a:r>
            <a:r>
              <a:rPr lang="en-US" altLang="zh-CN" sz="2800" b="1">
                <a:solidFill>
                  <a:prstClr val="black"/>
                </a:solidFill>
                <a:latin typeface="+mn-ea"/>
              </a:rPr>
              <a:t>80%</a:t>
            </a:r>
            <a:r>
              <a:rPr lang="zh-CN" altLang="en-US" sz="2800" b="1">
                <a:solidFill>
                  <a:prstClr val="black"/>
                </a:solidFill>
                <a:latin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形声字的形旁有表意的功能</a:t>
            </a:r>
            <a:r>
              <a:rPr lang="zh-CN" altLang="en-US" sz="2800" b="1">
                <a:solidFill>
                  <a:prstClr val="black"/>
                </a:solidFill>
                <a:latin typeface="+mn-ea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会意字则本身就表意</a:t>
            </a:r>
            <a:r>
              <a:rPr lang="zh-CN" altLang="en-US" sz="2800" b="1" smtClean="0">
                <a:solidFill>
                  <a:prstClr val="black"/>
                </a:solidFill>
                <a:latin typeface="+mn-ea"/>
              </a:rPr>
              <a:t>。</a:t>
            </a:r>
            <a:r>
              <a:rPr lang="zh-CN" altLang="zh-CN" sz="2800" b="1" kern="100">
                <a:solidFill>
                  <a:prstClr val="black"/>
                </a:solidFill>
                <a:latin typeface="+mn-ea"/>
                <a:cs typeface="Times New Roman" panose="02020603050405020304"/>
              </a:rPr>
              <a:t>因此，通过对字形结构的分析可以帮助我们探求字的意义。</a:t>
            </a:r>
            <a:endParaRPr lang="zh-CN" altLang="en-US" sz="2800" b="1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0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0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10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56609" y="1379858"/>
            <a:ext cx="2844430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禾</a:t>
            </a:r>
            <a:r>
              <a:rPr lang="en-US" altLang="zh-CN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en-US" altLang="zh-CN" sz="43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4300" b="1">
              <a:solidFill>
                <a:prstClr val="white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4493" y="2532650"/>
            <a:ext cx="3047603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皿</a:t>
            </a:r>
            <a:r>
              <a:rPr lang="en-US" altLang="zh-CN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endParaRPr lang="en-US" altLang="zh-CN" sz="43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2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56609" y="3680678"/>
            <a:ext cx="3149190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宀</a:t>
            </a:r>
            <a:r>
              <a:rPr lang="en-US" altLang="zh-CN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endParaRPr lang="en-US" altLang="zh-CN" sz="43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3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10559" y="1379858"/>
            <a:ext cx="3047603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贝</a:t>
            </a:r>
            <a:r>
              <a:rPr lang="en-US" altLang="zh-CN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endParaRPr lang="en-US" altLang="zh-CN" sz="43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4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10030" y="2608868"/>
            <a:ext cx="3250777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纟</a:t>
            </a:r>
            <a:r>
              <a:rPr lang="en-US" altLang="zh-CN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endParaRPr lang="en-US" altLang="zh-CN" sz="43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5" name="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866627" y="1379858"/>
            <a:ext cx="3149190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歹</a:t>
            </a:r>
            <a:r>
              <a:rPr lang="en-US" altLang="zh-CN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endParaRPr lang="en-US" altLang="zh-CN" sz="43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6" name="Rectangl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864510" y="2608868"/>
            <a:ext cx="2946016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月</a:t>
            </a:r>
            <a:r>
              <a:rPr lang="en-US" altLang="zh-CN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endParaRPr lang="en-US" altLang="zh-CN" sz="43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7" name="Rectangle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104715" y="3680678"/>
            <a:ext cx="1473008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Aft>
                <a:spcPct val="0"/>
              </a:spcAft>
              <a:buNone/>
            </a:pPr>
            <a:r>
              <a:rPr lang="zh-CN" altLang="en-US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目</a:t>
            </a:r>
            <a:r>
              <a:rPr lang="en-US" altLang="zh-CN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endParaRPr lang="en-US" altLang="zh-CN" sz="43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45132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92054" y="1379858"/>
            <a:ext cx="2059248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五谷</a:t>
            </a:r>
            <a:endParaRPr lang="zh-CN" altLang="en-US" sz="4300" b="1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45133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77219" y="1379858"/>
            <a:ext cx="1989408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金钱</a:t>
            </a:r>
            <a:endParaRPr lang="zh-CN" altLang="en-US" sz="4300" b="1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8206" name="Text Box 1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333285" y="1379858"/>
            <a:ext cx="2090994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死亡</a:t>
            </a:r>
            <a:endParaRPr lang="zh-CN" altLang="en-US" sz="4300" b="1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45135" name="Text Box 1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289935" y="2532650"/>
            <a:ext cx="2059249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器具</a:t>
            </a:r>
            <a:endParaRPr lang="zh-CN" altLang="en-US" sz="4300" b="1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45136" name="Text Box 18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71399" y="2701927"/>
            <a:ext cx="1989408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丝麻绳索</a:t>
            </a:r>
            <a:endParaRPr lang="zh-CN" altLang="en-US" b="1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45137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331169" y="2608868"/>
            <a:ext cx="2090994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肉</a:t>
            </a:r>
            <a:endParaRPr lang="zh-CN" altLang="en-US" sz="4300" b="1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45138" name="Text Box 2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292054" y="3680678"/>
            <a:ext cx="2059248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房舍</a:t>
            </a:r>
            <a:endParaRPr lang="zh-CN" altLang="en-US" sz="4300" b="1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7185" name="Text Box 2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002097" y="3698145"/>
            <a:ext cx="3029213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隹</a:t>
            </a:r>
            <a:r>
              <a:rPr lang="zh-CN" altLang="en-US" sz="29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9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zhuī </a:t>
            </a:r>
            <a:r>
              <a:rPr lang="zh-CN" altLang="en-US" sz="29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en-US" altLang="zh-CN" sz="43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endParaRPr lang="en-US" altLang="zh-CN" sz="43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45140" name="Text Box 2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0670846" y="3680678"/>
            <a:ext cx="1045497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300" b="1" smtClean="0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眼</a:t>
            </a:r>
            <a:endParaRPr lang="zh-CN" altLang="en-US" sz="4300" b="1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645141" name="Text Box 23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911130" y="3702908"/>
            <a:ext cx="1502638" cy="77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43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鸟雀</a:t>
            </a:r>
            <a:endParaRPr lang="zh-CN" altLang="en-US" sz="4300" b="1">
              <a:solidFill>
                <a:srgbClr val="FF0000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4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4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4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4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64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64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32" grpId="0"/>
      <p:bldP spid="645133" grpId="0"/>
      <p:bldP spid="8206" grpId="0"/>
      <p:bldP spid="645135" grpId="0"/>
      <p:bldP spid="645136" grpId="0"/>
      <p:bldP spid="645137" grpId="0"/>
      <p:bldP spid="645138" grpId="0"/>
      <p:bldP spid="645140" grpId="0"/>
      <p:bldP spid="64514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06376"/>
            <a:ext cx="12152318" cy="22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例</a:t>
            </a:r>
            <a:r>
              <a:rPr lang="en-US" altLang="zh-CN" sz="2800" b="1" smtClean="0">
                <a:solidFill>
                  <a:srgbClr val="3333FF"/>
                </a:solidFill>
                <a:latin typeface="+mn-ea"/>
              </a:rPr>
              <a:t>1</a:t>
            </a: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、用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“贝”作偏旁的字与“钱财”有关。</a:t>
            </a:r>
            <a:endParaRPr lang="zh-CN" altLang="en-US" sz="2800" b="1">
              <a:solidFill>
                <a:srgbClr val="3333FF"/>
              </a:solidFill>
              <a:latin typeface="+mn-ea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prstClr val="black"/>
                </a:solidFill>
                <a:latin typeface="+mn-ea"/>
              </a:rPr>
              <a:t> 例</a:t>
            </a:r>
            <a:r>
              <a:rPr lang="en-US" altLang="zh-CN" sz="2800" b="1">
                <a:solidFill>
                  <a:prstClr val="black"/>
                </a:solidFill>
                <a:latin typeface="+mn-ea"/>
              </a:rPr>
              <a:t>: 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六国破灭，非兵不利，战不善，弊在</a:t>
            </a:r>
            <a:r>
              <a:rPr lang="zh-CN" altLang="en-US" sz="2800" b="1" u="sng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赂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秦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　　②今闻</a:t>
            </a:r>
            <a:r>
              <a:rPr lang="zh-CN" altLang="en-US" sz="2800" b="1" u="sng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购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将军之首，金千斤，邑万家，将奈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何？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048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07374" y="2152172"/>
            <a:ext cx="5350931" cy="54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﹙</a:t>
            </a:r>
            <a:r>
              <a:rPr kumimoji="1"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购</a:t>
            </a:r>
            <a:r>
              <a:rPr kumimoji="1"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悬赏征求，重金收买</a:t>
            </a:r>
            <a:r>
              <a:rPr kumimoji="1"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﹚</a:t>
            </a:r>
            <a:endParaRPr kumimoji="1" lang="en-US" altLang="zh-CN" sz="28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048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183438" y="980194"/>
            <a:ext cx="2736304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（赂：贿赂）</a:t>
            </a:r>
            <a:endParaRPr kumimoji="1"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0485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422563"/>
            <a:ext cx="9057900" cy="282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例</a:t>
            </a:r>
            <a:r>
              <a:rPr lang="en-US" altLang="zh-CN" sz="2800" b="1" smtClean="0">
                <a:solidFill>
                  <a:srgbClr val="3333FF"/>
                </a:solidFill>
                <a:latin typeface="+mn-ea"/>
              </a:rPr>
              <a:t>2</a:t>
            </a: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、用“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纟</a:t>
            </a: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”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作偏旁的字与“丝织品、绳索”有关。</a:t>
            </a:r>
            <a:endParaRPr lang="zh-CN" altLang="en-US" sz="2800" b="1">
              <a:solidFill>
                <a:srgbClr val="3333FF"/>
              </a:solidFill>
              <a:latin typeface="+mn-ea"/>
            </a:endParaRPr>
          </a:p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800" b="1">
                <a:solidFill>
                  <a:prstClr val="black"/>
                </a:solidFill>
                <a:latin typeface="+mn-ea"/>
              </a:rPr>
              <a:t>例：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①一曲红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绡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不知数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23900"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自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缢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于庭树 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23900"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夜</a:t>
            </a:r>
            <a:r>
              <a:rPr lang="zh-CN" altLang="en-US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缒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而出，见秦伯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0486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25925" y="4087825"/>
            <a:ext cx="3473937" cy="54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﹙</a:t>
            </a:r>
            <a:r>
              <a:rPr kumimoji="1"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缢</a:t>
            </a:r>
            <a:r>
              <a:rPr kumimoji="1"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上吊，吊死</a:t>
            </a:r>
            <a:r>
              <a:rPr kumimoji="1"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﹚</a:t>
            </a:r>
            <a:endParaRPr kumimoji="1" lang="en-US" altLang="zh-CN" sz="28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0487" name="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52606" y="3297523"/>
            <a:ext cx="3473936" cy="54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﹙</a:t>
            </a:r>
            <a:r>
              <a:rPr kumimoji="1"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绡</a:t>
            </a:r>
            <a:r>
              <a:rPr kumimoji="1"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丝织品</a:t>
            </a:r>
            <a:r>
              <a:rPr kumimoji="1"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﹚</a:t>
            </a:r>
            <a:endParaRPr kumimoji="1" lang="en-US" altLang="zh-CN" sz="28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0488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34979" y="4706265"/>
            <a:ext cx="3822921" cy="54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（缒：用绳子往下吊）</a:t>
            </a:r>
            <a:endParaRPr kumimoji="1" lang="zh-CN" altLang="en-US" sz="2800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60519" y="5308265"/>
            <a:ext cx="8661345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例</a:t>
            </a:r>
            <a:r>
              <a:rPr lang="en-US" altLang="zh-CN" sz="2800" b="1" smtClean="0">
                <a:solidFill>
                  <a:srgbClr val="3333FF"/>
                </a:solidFill>
                <a:latin typeface="+mn-ea"/>
              </a:rPr>
              <a:t>3</a:t>
            </a: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、“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目”作偏旁：</a:t>
            </a:r>
            <a:r>
              <a:rPr lang="zh-CN" altLang="zh-CN" sz="28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眄</a:t>
            </a:r>
            <a:r>
              <a:rPr kumimoji="0" lang="zh-CN" altLang="zh-CN" sz="2800" b="1" i="0" u="none" strike="noStrike" kern="1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庭柯以怡颜</a:t>
            </a:r>
            <a:endParaRPr kumimoji="0" lang="en-US" altLang="zh-CN" sz="2800" b="1" i="0" u="none" strike="noStrike" kern="1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/>
            </a:endParaRPr>
          </a:p>
          <a:p>
            <a:pPr lvl="0" defTabSz="914400">
              <a:lnSpc>
                <a:spcPct val="150000"/>
              </a:lnSpc>
            </a:pP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例</a:t>
            </a:r>
            <a:r>
              <a:rPr lang="en-US" altLang="zh-CN" sz="2800" b="1" smtClean="0">
                <a:solidFill>
                  <a:srgbClr val="3333FF"/>
                </a:solidFill>
                <a:latin typeface="+mn-ea"/>
              </a:rPr>
              <a:t>4</a:t>
            </a:r>
            <a:r>
              <a:rPr lang="zh-CN" altLang="en-US" sz="2800" b="1" smtClean="0">
                <a:solidFill>
                  <a:srgbClr val="3333FF"/>
                </a:solidFill>
                <a:latin typeface="+mn-ea"/>
              </a:rPr>
              <a:t>、“</a:t>
            </a:r>
            <a:r>
              <a:rPr lang="zh-CN" altLang="en-US" sz="2800" b="1">
                <a:solidFill>
                  <a:srgbClr val="3333FF"/>
                </a:solidFill>
                <a:latin typeface="+mn-ea"/>
              </a:rPr>
              <a:t>田”作偏旁：</a:t>
            </a:r>
            <a:r>
              <a:rPr lang="zh-CN" altLang="en-US" sz="2800" b="1" kern="10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农</a:t>
            </a:r>
            <a:r>
              <a:rPr lang="zh-CN" altLang="en-US" sz="2800" b="1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人告余以春及，将有事于西</a:t>
            </a:r>
            <a:r>
              <a:rPr lang="zh-CN" altLang="en-US" sz="28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畴</a:t>
            </a: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6723747" y="547152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（眄：看）</a:t>
            </a: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10"/>
            </p:custDataLst>
          </p:nvPr>
        </p:nvSpPr>
        <p:spPr>
          <a:xfrm>
            <a:off x="8750562" y="5954596"/>
            <a:ext cx="234872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2800" b="1" kern="10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/>
              </a:rPr>
              <a:t>（畴：田地）</a:t>
            </a:r>
            <a:endParaRPr lang="zh-CN" altLang="en-US" sz="1800" b="1" ker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6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0483" grpId="0"/>
      <p:bldP spid="660484" grpId="0"/>
      <p:bldP spid="660485" grpId="0"/>
      <p:bldP spid="660486" grpId="0"/>
      <p:bldP spid="660487" grpId="0"/>
      <p:bldP spid="660488" grpId="0"/>
      <p:bldP spid="3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6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414813" y="353247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9219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1983059" y="342131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9220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532257" y="400144"/>
            <a:ext cx="2063481" cy="898733"/>
          </a:xfrm>
          <a:prstGeom prst="chevron">
            <a:avLst>
              <a:gd name="adj" fmla="val 42053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41264" y="457306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62953" y="433490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35961" y="435076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4" name="Text Box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23277" y="1668850"/>
            <a:ext cx="5415945" cy="419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宰臣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上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炙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而发绕之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暮归，忘其牛，父怒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挞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抚军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亦厚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赉</a:t>
            </a:r>
            <a:r>
              <a:rPr lang="zh-CN" altLang="en-US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成名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富翁某，商贾多贷其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赀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方其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系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燕父子以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组</a:t>
            </a:r>
            <a:r>
              <a:rPr lang="zh-CN" altLang="en-US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4585" name="Text Box 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662402" y="1845618"/>
            <a:ext cx="2575647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（烤肉）</a:t>
            </a:r>
            <a:endParaRPr kumimoji="1"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4586" name="Text Box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59302" y="2565698"/>
            <a:ext cx="1401052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（打）</a:t>
            </a:r>
            <a:endParaRPr kumimoji="1"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4587" name="Text Box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959302" y="3285778"/>
            <a:ext cx="1495044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（赏赐）</a:t>
            </a:r>
            <a:endParaRPr kumimoji="1"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4588" name="Text Box 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058167" y="4149874"/>
            <a:ext cx="1790467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（钱财）</a:t>
            </a:r>
            <a:endParaRPr kumimoji="1"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39222" y="5013970"/>
            <a:ext cx="3695748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捆</a:t>
            </a: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缚、绳索）</a:t>
            </a:r>
            <a:endParaRPr kumimoji="1"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4585" grpId="0"/>
      <p:bldP spid="664586" grpId="0"/>
      <p:bldP spid="664587" grpId="0"/>
      <p:bldP spid="664588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6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414813" y="353247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10243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1983059" y="342131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10244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532257" y="400144"/>
            <a:ext cx="2063481" cy="898733"/>
          </a:xfrm>
          <a:prstGeom prst="chevron">
            <a:avLst>
              <a:gd name="adj" fmla="val 42053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41264" y="457306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62953" y="433490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35961" y="435076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8" name="Text Box 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9097" y="1552934"/>
            <a:ext cx="8302413" cy="4197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夜入其家，探其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箧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，不使之知觉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践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华为城，因河为池</a:t>
            </a: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过秦论</a:t>
            </a: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可以独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飨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白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粲</a:t>
            </a:r>
            <a:endParaRPr lang="zh-CN" altLang="en-US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生而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眇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者不识日，问之有目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者</a:t>
            </a:r>
            <a:endParaRPr lang="en-US" altLang="zh-CN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迨诸父异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爨</a:t>
            </a: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内外多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置小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门墙。</a:t>
            </a:r>
            <a:endParaRPr lang="zh-CN" altLang="en-US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68682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799075" y="2493690"/>
            <a:ext cx="1751559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（踏）</a:t>
            </a:r>
            <a:endParaRPr kumimoji="1"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8684" name="Text Box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031310" y="4149874"/>
            <a:ext cx="3860297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（双目失明 ）</a:t>
            </a:r>
            <a:endParaRPr kumimoji="1"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8685" name="Text Box 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15707" y="3429794"/>
            <a:ext cx="6904389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（飨， 食用；粲，米一类的东西）</a:t>
            </a:r>
            <a:endParaRPr kumimoji="1" lang="zh-CN" altLang="en-US" b="1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513073" y="1552934"/>
            <a:ext cx="2636876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（小箱子）</a:t>
            </a:r>
            <a:endParaRPr kumimoji="1"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572860" y="5750102"/>
            <a:ext cx="3955547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（灶台，烧火煮饭）</a:t>
            </a:r>
            <a:endParaRPr kumimoji="1" lang="zh-CN" altLang="en-US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8682" grpId="0"/>
      <p:bldP spid="668684" grpId="0"/>
      <p:bldP spid="668685" grpId="0"/>
      <p:bldP spid="13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0550" y="1341562"/>
            <a:ext cx="9409475" cy="478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t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、对曰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：“常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言恶闻王臭。王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怒曰：“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劓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之。”</a:t>
            </a: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t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、词极恳挚</a:t>
            </a:r>
            <a:r>
              <a:rPr lang="en-US" altLang="zh-CN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时论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韪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之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t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、短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绠</a:t>
            </a:r>
            <a:r>
              <a:rPr lang="zh-CN" altLang="en-US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不可以汲深井之</a:t>
            </a:r>
            <a:r>
              <a:rPr lang="zh-CN" altLang="en-US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泉</a:t>
            </a:r>
            <a:endParaRPr lang="en-US" altLang="zh-CN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t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b="1" u="heavy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彀</a:t>
            </a:r>
            <a:r>
              <a:rPr lang="zh-CN" altLang="en-US" b="1" u="heavy">
                <a:solidFill>
                  <a:srgbClr val="3333FF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b="1" u="heavy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gòu</a:t>
            </a:r>
            <a:r>
              <a:rPr lang="zh-CN" altLang="en-US" b="1" u="heavy">
                <a:solidFill>
                  <a:prstClr val="black"/>
                </a:solidFill>
                <a:uFill>
                  <a:solidFill>
                    <a:srgbClr val="FF0000"/>
                  </a:solidFill>
                </a:uFill>
                <a:latin typeface="楷体" panose="02010609060101010101" charset="-122"/>
                <a:ea typeface="楷体" panose="02010609060101010101" charset="-122"/>
              </a:rPr>
              <a:t>）士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十万人</a:t>
            </a:r>
            <a:endParaRPr lang="zh-CN" altLang="en-US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t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en-US" altLang="zh-CN" b="1" smtClean="0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汤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、武非受命，乃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弒</a:t>
            </a:r>
            <a:r>
              <a:rPr lang="zh-CN" altLang="en-US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也 </a:t>
            </a:r>
            <a:r>
              <a:rPr lang="zh-CN" altLang="en-US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95651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047534" y="1557586"/>
            <a:ext cx="2880320" cy="60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t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劓：割掉鼻子。</a:t>
            </a:r>
            <a:endParaRPr lang="zh-CN" altLang="en-US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5654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657610" y="2637705"/>
            <a:ext cx="2112158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韪</a:t>
            </a:r>
            <a:r>
              <a:rPr lang="en-US" altLang="zh-CN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正确</a:t>
            </a:r>
            <a:endParaRPr lang="zh-CN" altLang="en-US" b="1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5655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657610" y="3434432"/>
            <a:ext cx="2088232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绠</a:t>
            </a:r>
            <a:r>
              <a:rPr lang="en-US" altLang="zh-CN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井绳</a:t>
            </a:r>
            <a:endParaRPr lang="zh-CN" altLang="en-US" b="1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6" name="AutoShape 6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0" y="19795"/>
            <a:ext cx="2751308" cy="1014758"/>
          </a:xfrm>
          <a:prstGeom prst="chevron">
            <a:avLst>
              <a:gd name="adj" fmla="val 39929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12297" name="AutoShape 10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1568247" y="8679"/>
            <a:ext cx="2751308" cy="1014758"/>
          </a:xfrm>
          <a:prstGeom prst="chevron">
            <a:avLst>
              <a:gd name="adj" fmla="val 39929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12298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41269" y="23820"/>
            <a:ext cx="1544966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9" name="Text Box 1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162952" y="1"/>
            <a:ext cx="1544966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300" name="AutoShape 14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3070884" y="80983"/>
            <a:ext cx="2088877" cy="898733"/>
          </a:xfrm>
          <a:prstGeom prst="chevron">
            <a:avLst>
              <a:gd name="adj" fmla="val 42570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12301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35960" y="1590"/>
            <a:ext cx="1544966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95665" name="Text Box 1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49874" y="5842145"/>
            <a:ext cx="8940539" cy="9716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8830" tIns="54416" rIns="108830" bIns="54416">
            <a:spAutoFit/>
          </a:bodyPr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008E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en-US" altLang="zh-CN" sz="2800" b="1" smtClean="0">
                <a:solidFill>
                  <a:srgbClr val="008E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弒：臣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杀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君</a:t>
            </a:r>
            <a:r>
              <a:rPr lang="zh-CN" altLang="en-US" sz="2800" b="1" smtClean="0">
                <a:solidFill>
                  <a:srgbClr val="008E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 sz="2800" b="1">
              <a:solidFill>
                <a:srgbClr val="008E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（译文：汤、武不是秉承天命而得天下，而是臣杀君）</a:t>
            </a:r>
            <a:endParaRPr lang="zh-CN" altLang="en-US" sz="2800" b="1">
              <a:solidFill>
                <a:srgbClr val="008E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8111430" y="4437905"/>
            <a:ext cx="234872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8839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彀：使劲张弓</a:t>
            </a:r>
            <a:endParaRPr lang="en-US" altLang="zh-CN" sz="2800" b="1" smtClean="0">
              <a:solidFill>
                <a:srgbClr val="FF0000"/>
              </a:solidFill>
              <a:latin typeface="+mn-ea"/>
            </a:endParaRPr>
          </a:p>
          <a:p>
            <a:pPr lvl="0" defTabSz="108839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彀士：</a:t>
            </a:r>
            <a:r>
              <a:rPr kumimoji="1" lang="zh-CN" altLang="en-US" sz="2800" b="1" smtClean="0">
                <a:solidFill>
                  <a:srgbClr val="FF0000"/>
                </a:solidFill>
                <a:latin typeface="+mn-ea"/>
              </a:rPr>
              <a:t>弓</a:t>
            </a:r>
            <a:r>
              <a:rPr kumimoji="1" lang="zh-CN" altLang="en-US" sz="2800" b="1">
                <a:solidFill>
                  <a:srgbClr val="FF0000"/>
                </a:solidFill>
                <a:latin typeface="+mn-ea"/>
              </a:rPr>
              <a:t>箭</a:t>
            </a:r>
            <a:r>
              <a:rPr kumimoji="1" lang="zh-CN" altLang="en-US" sz="2800" b="1" smtClean="0">
                <a:solidFill>
                  <a:srgbClr val="FF0000"/>
                </a:solidFill>
                <a:latin typeface="+mn-ea"/>
              </a:rPr>
              <a:t>手</a:t>
            </a:r>
            <a:endParaRPr kumimoji="1" lang="zh-CN" altLang="en-US" sz="2800" b="1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9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5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5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956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6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956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5654" grpId="0"/>
      <p:bldP spid="795655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9521" y="274701"/>
            <a:ext cx="10971372" cy="778829"/>
          </a:xfrm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FF0000"/>
                </a:solidFill>
                <a:latin typeface="+mn-ea"/>
                <a:ea typeface="+mn-ea"/>
              </a:rPr>
              <a:t>请用“字形推断法”解释下面加点词</a:t>
            </a:r>
            <a:endParaRPr lang="zh-CN" altLang="en-US" sz="36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06574" y="1413570"/>
            <a:ext cx="10971372" cy="5040560"/>
          </a:xfrm>
        </p:spPr>
        <p:txBody>
          <a:bodyPr>
            <a:noAutofit/>
          </a:bodyPr>
          <a:lstStyle/>
          <a:p>
            <a:pPr marL="0" indent="723900">
              <a:lnSpc>
                <a:spcPct val="20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翁大立，余姚人。嘉靖十七年进士，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累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官山东左布政使。隆庆二年，命督河道。三年七月，河大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决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沛县，漕艘阻不进。帝从大立请，大行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振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。大立又请漕艘后至者贮粟徐州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仓，平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价出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粜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。诏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许以三万石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赉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民，大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下民昏</a:t>
            </a:r>
            <a:r>
              <a:rPr lang="zh-CN" altLang="en-US" sz="3200" b="1" kern="100" smtClean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垫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 kern="100" smtClean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闾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阎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愁困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状，帝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莫能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周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知，乃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绘图十二以献。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06774" y="0"/>
            <a:ext cx="6887700" cy="84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【</a:t>
            </a:r>
            <a:r>
              <a:rPr kumimoji="1"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方</a:t>
            </a:r>
            <a:r>
              <a:rPr kumimoji="1" lang="zh-CN" altLang="en-US" sz="4800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法一     句式推断法</a:t>
            </a:r>
            <a:r>
              <a:rPr kumimoji="1" lang="en-US" altLang="zh-CN" sz="4800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】</a:t>
            </a:r>
            <a:endParaRPr kumimoji="1" lang="en-US" altLang="zh-CN" sz="4800" b="1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2595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2852" y="673366"/>
            <a:ext cx="11593288" cy="22797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108830" tIns="54416" rIns="108830" bIns="54416">
            <a:spAutoFit/>
          </a:bodyPr>
          <a:lstStyle/>
          <a:p>
            <a:pPr defTabSz="1088390" fontAlgn="base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  <a:defRPr/>
            </a:pPr>
            <a:r>
              <a:rPr kumimoji="1" lang="zh-CN" altLang="en-US" sz="38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　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文言文</a:t>
            </a:r>
            <a:r>
              <a:rPr kumimoji="1" lang="zh-CN" altLang="en-US" sz="2800" b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中常常使用一些结构整齐的句式，如</a:t>
            </a:r>
            <a:r>
              <a:rPr kumimoji="1"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排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比句、对偶句、并列结</a:t>
            </a:r>
            <a:r>
              <a:rPr kumimoji="1"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构</a:t>
            </a:r>
            <a:r>
              <a:rPr kumimoji="1" lang="zh-CN" altLang="en-US" sz="2800" b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等，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其中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位置对称的词语一般词性相同而意义相近或相反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，运用这种方法很容易由已知推出未知，由易推出难</a:t>
            </a:r>
            <a:r>
              <a:rPr kumimoji="1" lang="zh-CN" altLang="en-US" sz="2800" b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。如：</a:t>
            </a:r>
            <a:endParaRPr kumimoji="1" lang="zh-CN" altLang="en-US" sz="28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78582" y="2953086"/>
            <a:ext cx="113875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latin typeface="+mn-ea"/>
              </a:rPr>
              <a:t>【</a:t>
            </a:r>
            <a:r>
              <a:rPr lang="zh-CN" altLang="en-US" sz="2800" b="1" smtClean="0">
                <a:latin typeface="+mn-ea"/>
              </a:rPr>
              <a:t>例</a:t>
            </a:r>
            <a:r>
              <a:rPr lang="en-US" altLang="zh-CN" sz="2800" b="1" smtClean="0">
                <a:latin typeface="+mn-ea"/>
              </a:rPr>
              <a:t>1】</a:t>
            </a: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灭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六国者，六国也，非秦也；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族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秦者，秦也，非天下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也。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endParaRPr lang="en-US" altLang="zh-CN" sz="2800" b="1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smtClean="0">
                <a:latin typeface="+mn-ea"/>
              </a:rPr>
              <a:t>【</a:t>
            </a:r>
            <a:r>
              <a:rPr lang="zh-CN" altLang="en-US" sz="2800" b="1" smtClean="0">
                <a:latin typeface="+mn-ea"/>
              </a:rPr>
              <a:t>例</a:t>
            </a:r>
            <a:r>
              <a:rPr lang="en-US" altLang="zh-CN" sz="2800" b="1" smtClean="0">
                <a:latin typeface="+mn-ea"/>
              </a:rPr>
              <a:t>2】</a:t>
            </a: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忧劳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可以兴国，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逸豫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可以亡身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478582" y="3678665"/>
            <a:ext cx="11558791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“六国”与“秦”相近，“灭”与“族”相近，由此可知，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族”就是“族灭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”的意思。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594668" y="5475893"/>
            <a:ext cx="113887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smtClean="0">
                <a:solidFill>
                  <a:srgbClr val="0070C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兴国”与“亡身” 相对， “忧劳”与“逸豫” 相对，与“忧劳”义相反的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“逸豫”就是“安逸享乐”之意了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34566" y="477466"/>
            <a:ext cx="1159328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3900">
              <a:lnSpc>
                <a:spcPct val="20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翁大立，余姚人。嘉靖十七年进士，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累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官山东左布政使。隆庆二年，命督河道。三年七月，河大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决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沛县，漕艘阻不进。帝从大立请，大行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振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贷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。大立又请漕艘后至者贮粟徐州仓，平价出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粜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。诏许以三万石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赉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民，大立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下民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昏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垫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闾阎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愁困状，帝莫能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周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知，乃绘图十二以献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372584" y="2277666"/>
            <a:ext cx="343074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大水冲破堤岸或溢出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815286" y="1341562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连续，多次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474" y="3285778"/>
            <a:ext cx="3791423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同“赈”，赈济，救济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3934966" y="3285778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施予，给予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475432" y="4293890"/>
            <a:ext cx="1627369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卖出粮食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3867813" y="4293890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赏赐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5217304" y="4300632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>
                <a:solidFill>
                  <a:srgbClr val="0070C0"/>
                </a:solidFill>
                <a:latin typeface="+mn-ea"/>
              </a:rPr>
              <a:t>认</a:t>
            </a: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为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8183438" y="4340056"/>
            <a:ext cx="3744416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原指古代里巷内的门，代指平民百姓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6140163" y="4300632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下陷，淹没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931590" y="5400432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全部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29680" y="1135708"/>
            <a:ext cx="11062418" cy="461664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翁大立，余姚人。嘉靖十七年考上进士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多次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升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官至山东左布政使。隆庆二年，</a:t>
            </a:r>
            <a:r>
              <a:rPr lang="en-US" altLang="zh-CN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(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朝廷</a:t>
            </a:r>
            <a:r>
              <a:rPr lang="en-US" altLang="zh-CN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)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命令他去督促治理河道。隆庆三年七月，黄河在沛县严重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溃决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，运粮的船只受阻无法前进。皇帝听从翁大立的请求，大举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赈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灾。翁大立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又请求让后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到的运粮船只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将粮食贮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存在徐州仓内，平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价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卖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出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皇帝下诏允许拿出其中三万石粮食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赏赐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给百姓。翁大立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认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为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贫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民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困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于水灾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</a:t>
            </a:r>
            <a:r>
              <a:rPr lang="zh-CN" altLang="en-US" sz="2800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百姓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穷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困愁苦的状况，皇帝不能够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完全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知晓，于是绘制了十二幅图献上去。</a:t>
            </a:r>
            <a:endParaRPr lang="zh-CN" altLang="en-US" sz="2800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37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7018" y="1341562"/>
            <a:ext cx="11856023" cy="194789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文言文中，有的合成词是由两个同义或反义的单音节语素合成的，它们可以分成两种情况：</a:t>
            </a:r>
            <a:r>
              <a:rPr lang="zh-CN" altLang="en-US" sz="2800" b="1" smtClean="0">
                <a:solidFill>
                  <a:srgbClr val="33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一是偏义复词，一是同义复词。</a:t>
            </a:r>
            <a:r>
              <a:rPr lang="zh-CN" altLang="en-US" sz="2800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偏义复词，用义偏在其中一个语素上，另一个语素只是起陪衬作用；同义复词是同义复用。 </a:t>
            </a:r>
            <a:endParaRPr lang="zh-CN" altLang="en-US" sz="2800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42516" y="405457"/>
            <a:ext cx="10723636" cy="663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36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kumimoji="1" lang="zh-CN" altLang="en-US" sz="3600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</a:t>
            </a:r>
            <a:r>
              <a:rPr kumimoji="1" lang="zh-CN" altLang="en-US" sz="3600" b="1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法六  邻字推断法</a:t>
            </a:r>
            <a:r>
              <a:rPr kumimoji="1" lang="en-US" altLang="zh-CN" sz="3600" b="1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b="1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zh-CN" altLang="en-US" b="1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根据相邻的字来推断词义） </a:t>
            </a:r>
            <a:endParaRPr kumimoji="1" lang="zh-CN" altLang="en-US" b="1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625352" y="3522673"/>
            <a:ext cx="5235729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例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庶竭驽钝，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攘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除奸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凶。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例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而陋者乃以斧斤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考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击而求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之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例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幸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君之一悟，俗之一改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 bwMode="auto">
          <a:xfrm>
            <a:off x="4583038" y="3463946"/>
            <a:ext cx="377610" cy="611255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椭圆 5"/>
          <p:cNvSpPr/>
          <p:nvPr>
            <p:custDataLst>
              <p:tags r:id="rId5"/>
            </p:custDataLst>
          </p:nvPr>
        </p:nvSpPr>
        <p:spPr bwMode="auto">
          <a:xfrm>
            <a:off x="5303118" y="4340429"/>
            <a:ext cx="377610" cy="611255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 bwMode="auto">
          <a:xfrm>
            <a:off x="2422798" y="5158187"/>
            <a:ext cx="377610" cy="611255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31310" y="3534419"/>
            <a:ext cx="2664296" cy="54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（排斥、排</a:t>
            </a:r>
            <a:r>
              <a:rPr kumimoji="1" lang="zh-CN" altLang="en-US" sz="2800" b="1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除）</a:t>
            </a:r>
            <a:endParaRPr kumimoji="1" lang="zh-CN" altLang="en-US" sz="28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6"/>
          <p:cNvSpPr txBox="1"/>
          <p:nvPr>
            <p:custDataLst>
              <p:tags r:id="rId8"/>
            </p:custDataLst>
          </p:nvPr>
        </p:nvSpPr>
        <p:spPr>
          <a:xfrm>
            <a:off x="7440473" y="5287179"/>
            <a:ext cx="1943100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defTabSz="1218565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希望</a:t>
            </a:r>
            <a:r>
              <a:rPr kumimoji="1"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kumimoji="1" sz="28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7426955" y="440974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（敲打）</a:t>
            </a:r>
            <a:endParaRPr kumimoji="1" lang="zh-CN" altLang="en-US" sz="28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/>
      <p:bldP spid="10" grpId="0"/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6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414813" y="353247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47107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1983059" y="342131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47108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532257" y="400144"/>
            <a:ext cx="2063481" cy="898733"/>
          </a:xfrm>
          <a:prstGeom prst="chevron">
            <a:avLst>
              <a:gd name="adj" fmla="val 42053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41264" y="457306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62953" y="433490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711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35961" y="435076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711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6139" y="2029297"/>
            <a:ext cx="9041436" cy="50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prstClr val="black"/>
                </a:solidFill>
                <a:latin typeface="宋体" panose="02010600030101010101" pitchFamily="2" charset="-122"/>
              </a:rPr>
              <a:t> </a:t>
            </a:r>
            <a:endParaRPr lang="zh-CN" altLang="en-US" b="1" smtClean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832522" name="Text Box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056636" y="2281230"/>
            <a:ext cx="1293936" cy="54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年幼</a:t>
            </a:r>
            <a:endParaRPr kumimoji="1" lang="zh-CN" altLang="en-US" sz="28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342429" y="1983483"/>
            <a:ext cx="8630889" cy="44627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、今主上幼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冲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，贼臣虎据，雄才奋用之秋也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2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、成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益愕，急逐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趁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之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促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3200" b="1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将为人所并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、出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则接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遇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宾客，入则应对诸侯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4"/>
          <p:cNvSpPr/>
          <p:nvPr>
            <p:custDataLst>
              <p:tags r:id="rId10"/>
            </p:custDataLst>
          </p:nvPr>
        </p:nvSpPr>
        <p:spPr>
          <a:xfrm>
            <a:off x="8602644" y="4214863"/>
            <a:ext cx="1943100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楷体_GB2312"/>
              </a:rPr>
              <a:t>将</a:t>
            </a:r>
            <a:r>
              <a:rPr lang="zh-CN" altLang="en-US" sz="2800" b="1" smtClean="0">
                <a:solidFill>
                  <a:srgbClr val="0000CC"/>
                </a:solidFill>
                <a:latin typeface="微软雅黑" panose="020B0503020204020204" charset="-122"/>
                <a:ea typeface="楷体_GB2312"/>
              </a:rPr>
              <a:t>要</a:t>
            </a:r>
            <a:endParaRPr lang="zh-CN" altLang="en-US" sz="1400">
              <a:solidFill>
                <a:srgbClr val="0000CC"/>
              </a:solidFill>
              <a:latin typeface="微软雅黑" panose="020B0503020204020204" charset="-122"/>
              <a:ea typeface="楷体_GB2312"/>
            </a:endParaRPr>
          </a:p>
        </p:txBody>
      </p:sp>
      <p:sp>
        <p:nvSpPr>
          <p:cNvPr id="12" name="Text Box 8"/>
          <p:cNvSpPr/>
          <p:nvPr>
            <p:custDataLst>
              <p:tags r:id="rId11"/>
            </p:custDataLst>
          </p:nvPr>
        </p:nvSpPr>
        <p:spPr>
          <a:xfrm>
            <a:off x="8602645" y="5308104"/>
            <a:ext cx="1597018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楷体_GB2312"/>
              </a:rPr>
              <a:t>接待</a:t>
            </a:r>
            <a:endParaRPr lang="zh-CN" altLang="en-US" sz="1400">
              <a:solidFill>
                <a:srgbClr val="0000CC"/>
              </a:solidFill>
              <a:latin typeface="微软雅黑" panose="020B0503020204020204" charset="-122"/>
              <a:ea typeface="楷体_GB2312"/>
            </a:endParaRPr>
          </a:p>
        </p:txBody>
      </p:sp>
      <p:sp>
        <p:nvSpPr>
          <p:cNvPr id="3" name="矩形 2"/>
          <p:cNvSpPr/>
          <p:nvPr>
            <p:custDataLst>
              <p:tags r:id="rId12"/>
            </p:custDataLst>
          </p:nvPr>
        </p:nvSpPr>
        <p:spPr>
          <a:xfrm>
            <a:off x="8830849" y="329597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微软雅黑" panose="020B0503020204020204" charset="-122"/>
                <a:ea typeface="楷体_GB2312"/>
              </a:rPr>
              <a:t>追逐</a:t>
            </a:r>
            <a:endParaRPr lang="zh-CN" altLang="en-US" sz="1400">
              <a:solidFill>
                <a:srgbClr val="0000CC"/>
              </a:solidFill>
              <a:latin typeface="微软雅黑" panose="020B0503020204020204" charset="-122"/>
              <a:ea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2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2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2522" grpId="0"/>
      <p:bldP spid="11" grpId="0"/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1654" y="189434"/>
            <a:ext cx="7717933" cy="706821"/>
          </a:xfrm>
        </p:spPr>
        <p:txBody>
          <a:bodyPr/>
          <a:lstStyle/>
          <a:p>
            <a:pPr algn="l"/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</a:rPr>
              <a:t>请运用“邻字推断法”解释下面加点词。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62558" y="1125538"/>
            <a:ext cx="11593288" cy="5112568"/>
          </a:xfrm>
        </p:spPr>
        <p:txBody>
          <a:bodyPr>
            <a:noAutofit/>
          </a:bodyPr>
          <a:lstStyle/>
          <a:p>
            <a:pPr marL="0" indent="622300">
              <a:lnSpc>
                <a:spcPct val="150000"/>
              </a:lnSpc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贞观元年，太宗谓侍臣曰：“死者不可再生，用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法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在宽简。今法司核理一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狱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，必求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深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刻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欲成其考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课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。今作何法，得使平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允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？”谏议大夫王珪进曰：“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选公直良善人，断狱允当者，增秩赐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金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，即奸伪自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。”诏从之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。张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蕴古为大理丞。相州人李好德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素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有风疾，言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妖妄，诏令鞫其狱。蕴古言：“好德癫病有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征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，法不当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坐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。”太宗许将宽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。蕴古密报其旨，仍引与博戏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。治书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侍御史权万纪劾奏之。太宗大怒，令斩于东市。既而悔之，谓房玄龄曰：“公等食人之禄，须忧人之忧，事无巨细，咸当留意。今不问则不言，见事都不谏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诤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，何所辅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弼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？”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06574" y="-13766"/>
            <a:ext cx="1147474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2300">
              <a:lnSpc>
                <a:spcPct val="20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贞观元年，太宗谓侍臣曰：“死者不可再生，用法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务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在宽简。今法司核理一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狱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，必求深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刻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，欲成其考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课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。今作何法，得使平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允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？”谏议大夫王珪进曰：“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但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选公直良善人，断狱允当者，增秩赐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金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，即奸伪自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息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。”诏从之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2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9839622" y="837506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+mn-ea"/>
              </a:rPr>
              <a:t>务必</a:t>
            </a:r>
            <a:endParaRPr lang="zh-CN" altLang="en-US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103318" y="1796500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考核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566814" y="1773610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案件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155902" y="1796500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严格，苛刻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478582" y="2781722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公平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5690938" y="2791912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只要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544613" y="3841135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金帛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4078982" y="3838625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停止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44699" y="4509914"/>
            <a:ext cx="1213929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3900"/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贞观元年，唐太宗对身边的大臣说：“人死了就不能再活，因此执法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务必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宽大简约。现在司法衙门核查审理一个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案件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，一定要求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严格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审理，用这种手段来完成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考核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成绩。现在用什么办法，才能使得办案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公平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恰当呢？”谏议大夫王珪进言说：“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只要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选公正正直善良的人，判断案子公正恰当的人就增加俸禄，赏赐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金帛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，奸妄邪恶自然就会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停止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。”太宗下诏照办。</a:t>
            </a:r>
            <a:endParaRPr lang="zh-CN" altLang="en-US" sz="2800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7338" y="117426"/>
            <a:ext cx="118813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2300">
              <a:lnSpc>
                <a:spcPct val="20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张蕴古为大理丞。相州人李好德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素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有风疾，言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涉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妖妄，诏令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鞫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其狱。蕴古言：“好德癫病有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征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，法不当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坐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。”太宗许将宽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宥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。蕴古密报其旨，仍引与博戏。治书侍御史权万纪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劾奏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之。太宗大怒，令斩于东市。既而悔之，谓房玄龄曰：“公等食人之禄，须忧人之忧，事无巨细，咸当留意。今不问则不言，见事都不谏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诤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，何所辅</a:t>
            </a:r>
            <a:r>
              <a:rPr lang="zh-CN" altLang="en-US" sz="32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弼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？”</a:t>
            </a:r>
            <a:endParaRPr lang="en-US" altLang="zh-CN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556448" y="977419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一向，向来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3646934" y="1989634"/>
            <a:ext cx="3070071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征兆，迹象，证据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8436768" y="995849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涉及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7175326" y="1989634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判罪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10271670" y="1959968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宽恕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0847734" y="4931137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劝谏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1198662" y="5942097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辅佐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11026326" y="906468"/>
            <a:ext cx="906017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审讯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8276059" y="2972892"/>
            <a:ext cx="1988045" cy="52322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70C0"/>
                </a:solidFill>
                <a:latin typeface="+mn-ea"/>
              </a:rPr>
              <a:t>弹劾，检举</a:t>
            </a:r>
            <a:endParaRPr lang="zh-CN" altLang="en-US" sz="2800" b="1">
              <a:solidFill>
                <a:srgbClr val="0070C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478582" y="693490"/>
            <a:ext cx="113052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张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蕴古任大理寺丞。相州人李好德向来有疯病，讲了些荒谬狂妄的话，唐太宗下令审讯这件案子。张蕴古上奏说：“李好德患疯病是有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证据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的，按照法律不应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判罪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。”太宗答应对他予以从宽处理。张蕴古私下把太宗的旨意告诉李好德，而且还找来李好德跟他一起博戏</a:t>
            </a:r>
            <a:r>
              <a:rPr lang="zh-CN" altLang="en-US" sz="2800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。治书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侍御史权万纪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弹劾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张蕴古。太宗大怒，下令把张蕴古在东市斩首。（太宗）不久就后悔了，对房玄龄说：“你们吃朝廷的俸禄，就要替国家分忧，不论事无大小，都应当注意。如今我不询问，你们就不说自己的看法，看到不合理的事情也不</a:t>
            </a: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劝谏</a:t>
            </a:r>
            <a:r>
              <a:rPr lang="zh-CN" altLang="en-US" sz="2800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，这还算什么辅佐大臣呢？</a:t>
            </a:r>
            <a:endParaRPr lang="zh-CN" altLang="en-US" sz="2800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65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8623" y="1618038"/>
            <a:ext cx="11621104" cy="1947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812800"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 smtClean="0">
                <a:latin typeface="+mn-ea"/>
              </a:rPr>
              <a:t>有</a:t>
            </a:r>
            <a:r>
              <a:rPr lang="zh-CN" altLang="en-US" sz="2800" b="1">
                <a:latin typeface="+mn-ea"/>
              </a:rPr>
              <a:t>时对文言文中某个实词无法理解时</a:t>
            </a:r>
            <a:r>
              <a:rPr lang="zh-CN" altLang="en-US" sz="2800" b="1" smtClean="0">
                <a:latin typeface="+mn-ea"/>
              </a:rPr>
              <a:t>，可以根</a:t>
            </a:r>
            <a:r>
              <a:rPr lang="zh-CN" altLang="en-US" sz="2800" b="1">
                <a:latin typeface="+mn-ea"/>
              </a:rPr>
              <a:t>据</a:t>
            </a:r>
            <a:r>
              <a:rPr lang="zh-CN" altLang="en-US" sz="2800" b="1">
                <a:solidFill>
                  <a:srgbClr val="FF0000"/>
                </a:solidFill>
                <a:latin typeface="+mn-ea"/>
              </a:rPr>
              <a:t>通假音同或音近的原则</a:t>
            </a:r>
            <a:r>
              <a:rPr lang="zh-CN" altLang="en-US" sz="2800" b="1">
                <a:latin typeface="+mn-ea"/>
              </a:rPr>
              <a:t>，从通假角度考虑，从声旁或形旁角度出发，以另一个可能与之相通的字代入试解来推断词义。</a:t>
            </a:r>
            <a:endParaRPr lang="zh-CN" altLang="en-US" sz="2800" b="1">
              <a:latin typeface="+mn-ea"/>
            </a:endParaRPr>
          </a:p>
        </p:txBody>
      </p:sp>
      <p:sp>
        <p:nvSpPr>
          <p:cNvPr id="4915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494806" y="547816"/>
            <a:ext cx="5879989" cy="72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en-US" altLang="zh-CN" sz="40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【</a:t>
            </a:r>
            <a:r>
              <a:rPr kumimoji="1"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</a:t>
            </a:r>
            <a:r>
              <a:rPr kumimoji="1" lang="zh-CN" altLang="en-US" sz="4000" b="1" smtClean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法</a:t>
            </a:r>
            <a:r>
              <a:rPr kumimoji="1" lang="zh-CN" altLang="en-US" sz="40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七</a:t>
            </a:r>
            <a:r>
              <a:rPr kumimoji="1" lang="zh-CN" altLang="en-US" sz="4000" b="1" smtClean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、通假推断法</a:t>
            </a:r>
            <a:r>
              <a:rPr kumimoji="1" lang="en-US" altLang="zh-CN" sz="40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】</a:t>
            </a:r>
            <a:endParaRPr kumimoji="1" lang="en-US" altLang="zh-CN" sz="4000" b="1">
              <a:solidFill>
                <a:srgbClr val="CC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270670" y="4005858"/>
            <a:ext cx="6092825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例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、崔家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顾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人刺我，请以闻。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例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翼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日进宰，宰见其小，怒呵成。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例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、昌宗从旁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趣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悦（人名），使速言。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4"/>
          <p:cNvSpPr txBox="1"/>
          <p:nvPr>
            <p:custDataLst>
              <p:tags r:id="rId4"/>
            </p:custDataLst>
          </p:nvPr>
        </p:nvSpPr>
        <p:spPr>
          <a:xfrm>
            <a:off x="8111430" y="4005858"/>
            <a:ext cx="2592288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</a:rPr>
              <a:t>“雇”</a:t>
            </a:r>
            <a:r>
              <a:rPr sz="2800" b="1">
                <a:solidFill>
                  <a:srgbClr val="0000CC"/>
                </a:solidFill>
                <a:latin typeface="宋体" panose="02010600030101010101" pitchFamily="2" charset="-122"/>
              </a:rPr>
              <a:t>，雇佣</a:t>
            </a:r>
            <a:endParaRPr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 Box 5"/>
          <p:cNvSpPr txBox="1"/>
          <p:nvPr>
            <p:custDataLst>
              <p:tags r:id="rId5"/>
            </p:custDataLst>
          </p:nvPr>
        </p:nvSpPr>
        <p:spPr>
          <a:xfrm>
            <a:off x="7966182" y="4872414"/>
            <a:ext cx="2989397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</a:rPr>
              <a:t>“翌”</a:t>
            </a:r>
            <a:r>
              <a:rPr sz="2800" b="1">
                <a:solidFill>
                  <a:srgbClr val="0000CC"/>
                </a:solidFill>
                <a:latin typeface="宋体" panose="02010600030101010101" pitchFamily="2" charset="-122"/>
              </a:rPr>
              <a:t>，第二天</a:t>
            </a:r>
            <a:endParaRPr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Text Box 6"/>
          <p:cNvSpPr txBox="1"/>
          <p:nvPr>
            <p:custDataLst>
              <p:tags r:id="rId6"/>
            </p:custDataLst>
          </p:nvPr>
        </p:nvSpPr>
        <p:spPr>
          <a:xfrm>
            <a:off x="7966182" y="5784315"/>
            <a:ext cx="2410973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</a:rPr>
              <a:t>“促”</a:t>
            </a:r>
            <a:r>
              <a:rPr sz="2800" b="1">
                <a:solidFill>
                  <a:srgbClr val="0000CC"/>
                </a:solidFill>
                <a:latin typeface="宋体" panose="02010600030101010101" pitchFamily="2" charset="-122"/>
              </a:rPr>
              <a:t>，催促</a:t>
            </a:r>
            <a:endParaRPr sz="28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178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2598" y="1308970"/>
            <a:ext cx="10631710" cy="429565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b="1" smtClean="0">
                <a:solidFill>
                  <a:srgbClr val="C0504D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kumimoji="1" lang="en-US" altLang="zh-CN" b="1" smtClean="0">
                <a:solidFill>
                  <a:srgbClr val="80008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kumimoji="1" lang="zh-CN" altLang="en-US" b="1" smtClean="0">
                <a:solidFill>
                  <a:srgbClr val="80008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b="1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傲</a:t>
            </a:r>
            <a:r>
              <a:rPr lang="zh-CN" altLang="en-US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不可长，欲不可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从</a:t>
            </a:r>
            <a:r>
              <a:rPr lang="zh-CN" altLang="en-US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，志不可满，乐不可极</a:t>
            </a:r>
            <a:endParaRPr lang="zh-CN" altLang="en-US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kumimoji="1" lang="zh-CN" altLang="en-US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kumimoji="1" lang="en-US" altLang="zh-CN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、甲兵</a:t>
            </a:r>
            <a:r>
              <a:rPr kumimoji="1"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顿</a:t>
            </a: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弊而人民日以安于佚乐</a:t>
            </a:r>
            <a:endParaRPr kumimoji="1" lang="en-US" altLang="zh-CN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endParaRPr kumimoji="1" lang="en-US" altLang="zh-CN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355600"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endParaRPr kumimoji="1" lang="en-US" altLang="zh-CN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355600"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b="1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kumimoji="1"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、秦</a:t>
            </a: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王</a:t>
            </a:r>
            <a:r>
              <a:rPr kumimoji="1"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</a:t>
            </a:r>
            <a:r>
              <a:rPr kumimoji="1"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柱而走</a:t>
            </a:r>
            <a:r>
              <a:rPr kumimoji="1"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kumimoji="1"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9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40740" y="-46896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16390" name="AutoShape 6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1908985" y="-58011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16391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3458185" y="2"/>
            <a:ext cx="2063482" cy="898733"/>
          </a:xfrm>
          <a:prstGeom prst="chevron">
            <a:avLst>
              <a:gd name="adj" fmla="val 42053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7194" y="57164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3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88877" y="33346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4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61884" y="34934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8179" name="Rectangle 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31110" y="2004865"/>
            <a:ext cx="4703229" cy="54078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2800" b="1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“</a:t>
            </a:r>
            <a:r>
              <a:rPr kumimoji="1"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从</a:t>
            </a:r>
            <a:r>
              <a:rPr kumimoji="1" lang="zh-CN" altLang="en-US" sz="2800" b="1" smtClean="0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”</a:t>
            </a:r>
            <a:r>
              <a:rPr kumimoji="1" lang="zh-CN" altLang="en-US" sz="2800" b="1" smtClean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通</a:t>
            </a:r>
            <a:r>
              <a:rPr kumimoji="1" lang="zh-CN" altLang="en-US" sz="2800" b="1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“</a:t>
            </a:r>
            <a:r>
              <a:rPr kumimoji="1"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纵</a:t>
            </a:r>
            <a:r>
              <a:rPr kumimoji="1" lang="zh-CN" altLang="en-US" sz="2800" b="1" smtClean="0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”</a:t>
            </a:r>
            <a:r>
              <a:rPr kumimoji="1" lang="en-US" altLang="zh-CN" sz="2800" b="1" smtClean="0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,</a:t>
            </a:r>
            <a:r>
              <a:rPr kumimoji="1" lang="zh-CN" altLang="en-US" sz="2800" b="1" smtClean="0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放纵</a:t>
            </a:r>
            <a:endParaRPr kumimoji="1" lang="zh-CN" altLang="en-US" sz="2800" b="1" smtClean="0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8180" name="Rectangle 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93111" y="3572233"/>
            <a:ext cx="8101846" cy="1187113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2800" b="1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   “</a:t>
            </a:r>
            <a:r>
              <a:rPr kumimoji="1" lang="zh-CN" altLang="en-US" sz="2800" b="1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顿”通“钝” ， “不锋利”，</a:t>
            </a:r>
            <a:endParaRPr kumimoji="1" lang="en-US" altLang="zh-CN" sz="2800" b="1">
              <a:solidFill>
                <a:srgbClr val="3333FF"/>
              </a:solidFill>
              <a:latin typeface="方正姚体" pitchFamily="2" charset="-122"/>
              <a:ea typeface="楷体_GB2312" pitchFamily="49" charset="-122"/>
            </a:endParaRPr>
          </a:p>
          <a:p>
            <a:pPr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sz="2800" b="1">
                <a:solidFill>
                  <a:srgbClr val="3333FF"/>
                </a:solidFill>
                <a:latin typeface="方正姚体" pitchFamily="2" charset="-122"/>
                <a:ea typeface="楷体_GB2312" pitchFamily="49" charset="-122"/>
              </a:rPr>
              <a:t> 长期放弃战备，铠甲破弊，兵器也不锋利了。</a:t>
            </a:r>
            <a:endParaRPr kumimoji="1" lang="zh-CN" altLang="en-US" sz="2800" b="1">
              <a:solidFill>
                <a:srgbClr val="3333FF"/>
              </a:solidFill>
              <a:latin typeface="方正姚体" pitchFamily="2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3092044" y="5647227"/>
            <a:ext cx="5128327" cy="58477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lvl="0" defTabSz="914400" hangingPunct="0">
              <a:spcBef>
                <a:spcPct val="20000"/>
              </a:spcBef>
              <a:buClr>
                <a:srgbClr val="009999"/>
              </a:buClr>
              <a:buSzPct val="75000"/>
            </a:pPr>
            <a:r>
              <a:rPr lang="zh-CN" altLang="en-US" sz="3200" b="1" smtClean="0">
                <a:solidFill>
                  <a:srgbClr val="0000CC"/>
                </a:solidFill>
                <a:latin typeface="Arial" panose="020B0604020202020204"/>
                <a:ea typeface="楷体_GB2312" pitchFamily="49" charset="-122"/>
                <a:cs typeface="Arial" panose="020B0604020202020204"/>
              </a:rPr>
              <a:t>“还”通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/>
                <a:ea typeface="楷体_GB2312" pitchFamily="49" charset="-122"/>
                <a:cs typeface="Arial" panose="020B0604020202020204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/>
                <a:ea typeface="楷体_GB2312" pitchFamily="49" charset="-122"/>
                <a:cs typeface="Arial" panose="020B0604020202020204"/>
              </a:rPr>
              <a:t>环”</a:t>
            </a:r>
            <a:r>
              <a:rPr lang="zh-CN" altLang="en-US" sz="3200" b="1">
                <a:solidFill>
                  <a:srgbClr val="0000CC"/>
                </a:solidFill>
                <a:latin typeface="Arial" panose="020B0604020202020204"/>
                <a:ea typeface="楷体_GB2312" pitchFamily="49" charset="-122"/>
                <a:cs typeface="Arial" panose="020B0604020202020204"/>
              </a:rPr>
              <a:t>，环绕着。</a:t>
            </a:r>
            <a:endParaRPr lang="zh-CN" altLang="en-US" sz="3200" b="1">
              <a:solidFill>
                <a:srgbClr val="0000CC"/>
              </a:solidFill>
              <a:latin typeface="Arial" panose="020B0604020202020204"/>
              <a:ea typeface="楷体_GB2312" pitchFamily="49" charset="-122"/>
              <a:cs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181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8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8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8179" grpId="0" animBg="1"/>
      <p:bldP spid="818180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4497" y="1375095"/>
            <a:ext cx="11445443" cy="537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南取汉中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西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举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巴蜀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急湍甚箭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猛浪若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奔</a:t>
            </a:r>
            <a:endParaRPr lang="zh-CN" altLang="en-US" sz="36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将者国之辅也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辅周则国必强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辅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隙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则国必弱。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诋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大酋当死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骂逆贼当死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5.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一年所居成</a:t>
            </a:r>
            <a:r>
              <a:rPr lang="zh-CN" altLang="en-US" sz="36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聚</a:t>
            </a: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两年所居成邑</a:t>
            </a:r>
            <a:endParaRPr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98724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321652" y="1386209"/>
            <a:ext cx="2918504" cy="5407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攻下</a:t>
            </a:r>
            <a:r>
              <a:rPr lang="en-US" altLang="zh-CN" sz="2800" b="1" smtClean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smtClean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攻取</a:t>
            </a:r>
            <a:endParaRPr lang="zh-CN" altLang="en-US" sz="2800" b="1" smtClean="0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725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47578" y="2702504"/>
            <a:ext cx="1287988" cy="5407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srgbClr val="0033CC"/>
                </a:solidFill>
                <a:latin typeface="Arial" panose="020B0604020202020204"/>
                <a:ea typeface="黑体" panose="02010609060101010101" pitchFamily="2" charset="-122"/>
              </a:rPr>
              <a:t>奔马</a:t>
            </a:r>
            <a:endParaRPr lang="zh-CN" altLang="en-US" sz="2800" b="1" smtClean="0">
              <a:solidFill>
                <a:srgbClr val="0033CC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798726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722366" y="3827597"/>
            <a:ext cx="2754594" cy="5407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不周全</a:t>
            </a:r>
            <a:r>
              <a:rPr lang="en-US" altLang="zh-CN" sz="2800" b="1" smtClean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800" b="1" smtClean="0">
                <a:solidFill>
                  <a:srgbClr val="00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粗疏</a:t>
            </a:r>
            <a:endParaRPr lang="zh-CN" altLang="en-US" sz="2800" b="1" smtClean="0">
              <a:solidFill>
                <a:srgbClr val="0033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98727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001017" y="4941962"/>
            <a:ext cx="1151317" cy="5407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srgbClr val="0033CC"/>
                </a:solidFill>
                <a:latin typeface="Arial" panose="020B0604020202020204"/>
                <a:ea typeface="黑体" panose="02010609060101010101" pitchFamily="2" charset="-122"/>
              </a:rPr>
              <a:t>辱骂</a:t>
            </a:r>
            <a:endParaRPr lang="zh-CN" altLang="en-US" sz="2800" b="1" smtClean="0">
              <a:solidFill>
                <a:srgbClr val="0033CC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798728" name="Text Box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044204" y="5943501"/>
            <a:ext cx="2019037" cy="54078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 smtClean="0">
                <a:solidFill>
                  <a:srgbClr val="0033CC"/>
                </a:solidFill>
                <a:latin typeface="Arial" panose="020B0604020202020204"/>
                <a:ea typeface="黑体" panose="02010609060101010101" pitchFamily="2" charset="-122"/>
              </a:rPr>
              <a:t>村落</a:t>
            </a:r>
            <a:endParaRPr lang="zh-CN" altLang="en-US" sz="2800" b="1" smtClean="0">
              <a:solidFill>
                <a:srgbClr val="0033CC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20488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340740" y="-46896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20489" name="AutoShape 10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1908985" y="-58011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20490" name="AutoShape 11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3458185" y="2"/>
            <a:ext cx="2063482" cy="898733"/>
          </a:xfrm>
          <a:prstGeom prst="chevron">
            <a:avLst>
              <a:gd name="adj" fmla="val 42053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20491" name="Text Box 1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67194" y="57164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92" name="Text Box 13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488877" y="33346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93" name="Text Box 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961884" y="34934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椭圆 13"/>
          <p:cNvSpPr/>
          <p:nvPr>
            <p:custDataLst>
              <p:tags r:id="rId13"/>
            </p:custDataLst>
          </p:nvPr>
        </p:nvSpPr>
        <p:spPr bwMode="auto">
          <a:xfrm>
            <a:off x="2032795" y="2725620"/>
            <a:ext cx="606027" cy="579571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" name="椭圆 14"/>
          <p:cNvSpPr/>
          <p:nvPr>
            <p:custDataLst>
              <p:tags r:id="rId14"/>
            </p:custDataLst>
          </p:nvPr>
        </p:nvSpPr>
        <p:spPr bwMode="auto">
          <a:xfrm>
            <a:off x="3083584" y="4795915"/>
            <a:ext cx="749202" cy="571632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椭圆 15"/>
          <p:cNvSpPr/>
          <p:nvPr>
            <p:custDataLst>
              <p:tags r:id="rId15"/>
            </p:custDataLst>
          </p:nvPr>
        </p:nvSpPr>
        <p:spPr bwMode="auto">
          <a:xfrm>
            <a:off x="4075233" y="3759043"/>
            <a:ext cx="652427" cy="604978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椭圆 17"/>
          <p:cNvSpPr/>
          <p:nvPr>
            <p:custDataLst>
              <p:tags r:id="rId16"/>
            </p:custDataLst>
          </p:nvPr>
        </p:nvSpPr>
        <p:spPr bwMode="auto">
          <a:xfrm>
            <a:off x="5877218" y="5965998"/>
            <a:ext cx="819043" cy="587511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椭圆 18"/>
          <p:cNvSpPr/>
          <p:nvPr>
            <p:custDataLst>
              <p:tags r:id="rId17"/>
            </p:custDataLst>
          </p:nvPr>
        </p:nvSpPr>
        <p:spPr bwMode="auto">
          <a:xfrm>
            <a:off x="1098407" y="1602411"/>
            <a:ext cx="631745" cy="636734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8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8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24" grpId="0" animBg="1"/>
      <p:bldP spid="798725" grpId="0" bldLvl="0" animBg="1"/>
      <p:bldP spid="798726" grpId="0" bldLvl="0" animBg="1"/>
      <p:bldP spid="798727" grpId="0" animBg="1"/>
      <p:bldP spid="79872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Rectangle 2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-3398" y="153363"/>
            <a:ext cx="11580892" cy="2388225"/>
          </a:xfrm>
          <a:solidFill>
            <a:srgbClr val="FFFFFF"/>
          </a:solidFill>
          <a:ln>
            <a:solidFill>
              <a:srgbClr val="333399">
                <a:alpha val="0"/>
              </a:srgbClr>
            </a:solidFill>
            <a:miter lim="800000"/>
          </a:ln>
        </p:spPr>
        <p:txBody>
          <a:bodyPr rtlCol="0">
            <a:normAutofit/>
          </a:bodyPr>
          <a:lstStyle/>
          <a:p>
            <a:pPr marL="0" indent="812800" eaLnBrk="1" fontAlgn="auto" hangingPunct="1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32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32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、阳货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鲁国季氏的权臣</a:t>
            </a:r>
            <a:r>
              <a:rPr lang="en-US" altLang="zh-CN" sz="3200" b="1" smtClean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欲见</a:t>
            </a:r>
            <a:r>
              <a:rPr lang="zh-CN" altLang="en-US" sz="32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孔子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孔子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不见，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归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孔子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豚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200" b="1" smtClean="0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孔</a:t>
            </a:r>
            <a:r>
              <a:rPr lang="zh-CN" altLang="en-US" sz="3200" b="1">
                <a:solidFill>
                  <a:srgbClr val="3333FF"/>
                </a:solidFill>
                <a:latin typeface="楷体" panose="02010609060101010101" charset="-122"/>
                <a:ea typeface="楷体" panose="02010609060101010101" charset="-122"/>
              </a:rPr>
              <a:t>子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时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其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亡也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而往拜之，遇诸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涂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200" b="1" smtClean="0">
              <a:latin typeface="楷体" panose="02010609060101010101" charset="-122"/>
              <a:ea typeface="楷体" panose="02010609060101010101" charset="-122"/>
            </a:endParaRPr>
          </a:p>
          <a:p>
            <a:pPr marL="0" indent="952500" algn="r" eaLnBrk="1" fontAlgn="auto" hangingPunct="1">
              <a:spcAft>
                <a:spcPct val="0"/>
              </a:spcAft>
              <a:buNone/>
              <a:defRPr/>
            </a:pP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——《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阳货见孔子</a:t>
            </a:r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2800" b="1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406574" y="3718728"/>
            <a:ext cx="11665296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3900" defTabSz="9144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800" b="1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译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文：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阳货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想要让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孔子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去拜见他，</a:t>
            </a:r>
            <a:r>
              <a:rPr lang="zh-CN" altLang="en-US" sz="28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孔子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不去见</a:t>
            </a:r>
            <a:r>
              <a:rPr lang="zh-CN" altLang="en-US" sz="2800" b="1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他，（于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是，阳货想了一个办</a:t>
            </a:r>
            <a:r>
              <a:rPr lang="zh-CN" altLang="en-US" sz="2800" b="1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法）给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孔子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送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去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蒸熟的小猪</a:t>
            </a:r>
            <a:r>
              <a:rPr lang="zh-CN" altLang="en-US" sz="2800" b="1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。（根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据当时礼尚往来的原则，孔子在收到礼物以后，应该登门拜谢</a:t>
            </a:r>
            <a:r>
              <a:rPr lang="zh-CN" altLang="en-US" sz="2800" b="1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。）孔子就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探察</a:t>
            </a:r>
            <a:r>
              <a:rPr lang="zh-CN" altLang="en-US" sz="2800" b="1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到他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不在家的时候去拜</a:t>
            </a:r>
            <a:r>
              <a:rPr lang="zh-CN" altLang="en-US" sz="2800" b="1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谢阳货，结果在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半路</a:t>
            </a:r>
            <a:r>
              <a:rPr lang="zh-CN" altLang="en-US" sz="2800" b="1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上遇见了</a:t>
            </a:r>
            <a:r>
              <a:rPr lang="zh-CN" altLang="en-US" sz="2800" b="1" smtClean="0">
                <a:solidFill>
                  <a:prstClr val="black"/>
                </a:solidFill>
                <a:latin typeface="楷体_GB2312" pitchFamily="49" charset="-122"/>
                <a:ea typeface="楷体_GB2312" pitchFamily="49" charset="-122"/>
              </a:rPr>
              <a:t>他。</a:t>
            </a:r>
            <a:endParaRPr lang="zh-CN" altLang="en-US" sz="2800" b="1">
              <a:solidFill>
                <a:prstClr val="blac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982638" y="2277666"/>
            <a:ext cx="10729192" cy="130099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归”通“馈”，赠送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；       “</a:t>
            </a:r>
            <a:r>
              <a:rPr lang="zh-CN" altLang="en-US" sz="28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时”通“伺”，观察，探察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endParaRPr lang="en-US" altLang="zh-CN" sz="2800" b="1" smtClean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涂”通“途”，路</a:t>
            </a:r>
            <a:r>
              <a:rPr lang="zh-CN" altLang="en-US" sz="2800" b="1" smtClean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上</a:t>
            </a:r>
            <a:r>
              <a:rPr lang="zh-CN" altLang="en-US" sz="2800" b="1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80380" y="189434"/>
            <a:ext cx="1166529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请运用“通假推断法”解释下面加点词。</a:t>
            </a:r>
            <a:endParaRPr lang="en-US" altLang="zh-CN" sz="2800" b="1" smtClean="0">
              <a:solidFill>
                <a:srgbClr val="FF0000"/>
              </a:solidFill>
              <a:latin typeface="+mn-ea"/>
            </a:endParaRPr>
          </a:p>
          <a:p>
            <a:pPr indent="622300">
              <a:lnSpc>
                <a:spcPct val="15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史大夫韩安国者，‌梁成安人也。‌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梁孝王为中大夫。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‌安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国坐法抵罪，‌蒙狱吏田甲辱安国。‌安国曰：‌“死灰独不复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然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乎？‌”田甲曰：‌“然即溺之。‌”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居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无何，‌梁内史缺，‌汉使使者拜安国为梁内史，‌起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徒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中为二千石。‌田甲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亡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走。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‌建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元六年，‌安国为御史大夫。‌匈奴来请和亲，‌天子下议。‌大行王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恢‌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议曰：‌“汉与匈奴和亲，‌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率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不过数岁即复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约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”安国曰：‌“今匈奴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戎马之足，‌怀禽兽之心，‌迁徙鸟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举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，‌难得而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制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也。‌得其地不足以为广，‌有其众不足以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为强，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‌自上古不属为人。‌汉数千里争利，‌则人马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罢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，‌虏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全制其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。‌且强弩之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极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，‌矢不能穿鲁缟，‌击之不便，‌不如和亲。‌”于是上许和亲。</a:t>
            </a:r>
            <a:r>
              <a:rPr lang="zh-CN" altLang="en-US"/>
              <a:t>‌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71896" y="189434"/>
            <a:ext cx="118558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812800" defTabSz="91440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御史大夫韩安国者，‌梁成安人也。‌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事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梁孝王为中大夫。‌安国坐法抵罪，‌蒙狱吏田甲辱安国。‌安国曰：‌“死灰独不复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然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乎？‌”田甲曰：‌“然即溺之。‌”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居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无何，‌梁内史缺，‌汉使使者拜安国为梁内史，‌起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徒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中为二千石。‌田甲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亡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走。‌建元六年，‌安国为御史大夫。‌匈奴来请和亲，‌天子下议。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6856958" y="1850946"/>
            <a:ext cx="2350323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同“燃”，燃烧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6455246" y="981522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>
                <a:solidFill>
                  <a:srgbClr val="0070C0"/>
                </a:solidFill>
                <a:latin typeface="+mn-ea"/>
              </a:rPr>
              <a:t>侍奉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1687983" y="2685456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过了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6239222" y="2685455"/>
            <a:ext cx="5134739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徒刑，古代刑法名，即拘禁使服劳役</a:t>
            </a:r>
            <a:endParaRPr lang="zh-CN" altLang="en-US" b="1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2062758" y="3501802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逃跑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71896" y="3990157"/>
            <a:ext cx="11881321" cy="2739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>
              <a:lnSpc>
                <a:spcPts val="4200"/>
              </a:lnSpc>
            </a:pP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御史大夫韩安国，是梁国成安县人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r>
              <a:rPr lang="zh-CN" altLang="en-US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侍奉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梁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孝王，担任中大夫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。韩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安国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因犯法被判罪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，蒙县的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狱吏田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甲侮辱韩安国。韩安国说</a:t>
            </a:r>
            <a:r>
              <a:rPr lang="en-US" altLang="zh-CN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:“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死灰难道就不会复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燃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吗</a:t>
            </a:r>
            <a:r>
              <a:rPr lang="en-US" altLang="zh-CN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?”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田甲说</a:t>
            </a:r>
            <a:r>
              <a:rPr lang="en-US" altLang="zh-CN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:“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要是再燃烧就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撒一泡尿浇灭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它。”过了不久，梁国内史的职位空缺，汉朝廷派使者任命韩安国为梁国内史，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由</a:t>
            </a:r>
            <a:r>
              <a:rPr lang="zh-CN" altLang="en-US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徒刑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中崛起</a:t>
            </a:r>
            <a:r>
              <a:rPr lang="en-US" altLang="zh-CN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(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直接</a:t>
            </a:r>
            <a:r>
              <a:rPr lang="en-US" altLang="zh-CN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)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担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任二千石级的官员。田甲弃官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逃跑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了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。建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元六年，韩安国担任御史大夫。匈奴派人前来请求和亲，皇上交由朝臣讨论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endParaRPr lang="zh-CN" altLang="en-US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90550" y="8741"/>
            <a:ext cx="1173730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大行王恢‌议曰：‌“汉与匈奴和亲，‌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率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不过数岁即复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倍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约。‌”安国曰：‌“今匈奴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负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戎马之足，‌怀禽兽之心，‌迁徙鸟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举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，‌难得而</a:t>
            </a:r>
            <a:r>
              <a:rPr lang="zh-CN" altLang="en-US" sz="2800" b="1" ker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制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也。‌得其地不足以为广，‌有其众不足以为强，‌自上古不属为人。‌汉数千里争利，‌则人马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罢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，‌虏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以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全制其</a:t>
            </a:r>
            <a:r>
              <a:rPr lang="zh-CN" altLang="en-US" sz="2800" b="1" kern="10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Times New Roman" panose="02020603050405020304"/>
              </a:rPr>
              <a:t>敝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。‌且强弩之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极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，‌矢不能穿鲁缟，‌击之不便，‌不如和亲。‌”于是上许和亲。</a:t>
            </a: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‌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7391350" y="765497"/>
            <a:ext cx="3278462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同“背”，背弃、违背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5519142" y="765498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>
                <a:solidFill>
                  <a:srgbClr val="0070C0"/>
                </a:solidFill>
                <a:latin typeface="+mn-ea"/>
              </a:rPr>
              <a:t>大</a:t>
            </a: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抵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38622" y="1670253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依仗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6297713" y="1646416"/>
            <a:ext cx="494046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起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7823398" y="1603851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控制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9119542" y="2493690"/>
            <a:ext cx="2350323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同“疲”，疲劳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190550" y="3357786"/>
            <a:ext cx="803425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凭借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1126654" y="3357785"/>
            <a:ext cx="3278462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同“弊”，弊端、缺点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4591003" y="3357786"/>
            <a:ext cx="1731564" cy="46166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lang="zh-CN" altLang="en-US" b="1" kern="0" smtClean="0">
                <a:solidFill>
                  <a:srgbClr val="0070C0"/>
                </a:solidFill>
                <a:latin typeface="+mn-ea"/>
              </a:rPr>
              <a:t>顶点，尽头</a:t>
            </a:r>
            <a:endParaRPr lang="zh-CN" altLang="en-US" sz="1600" kern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35868" y="4239494"/>
            <a:ext cx="12046667" cy="2540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大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行王恢议论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说：</a:t>
            </a:r>
            <a:r>
              <a:rPr lang="en-US" altLang="zh-CN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“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汉朝和匈奴和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亲，</a:t>
            </a:r>
            <a:r>
              <a:rPr lang="zh-CN" altLang="en-US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大多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过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不了几年匈奴就又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背弃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盟约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</a:t>
            </a:r>
            <a:r>
              <a:rPr lang="en-US" altLang="zh-CN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”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韩安国说</a:t>
            </a:r>
            <a:r>
              <a:rPr lang="en-US" altLang="zh-CN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:“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现在匈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奴</a:t>
            </a:r>
            <a:r>
              <a:rPr lang="zh-CN" altLang="en-US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倚仗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军马的充足，怀着禽兽般的心肠，如同群鸟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飞</a:t>
            </a:r>
            <a:r>
              <a:rPr lang="zh-CN" altLang="en-US" b="1" smtClean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翔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般迁移，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很难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控制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他们。我们得到它的土地也不能算开疆拓土，拥有了他的百姓也不能算强大，从上古起他们就不属于我们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的子民。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汉军到几千里以外去争夺利益，那就会人马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疲惫</a:t>
            </a:r>
            <a:r>
              <a:rPr lang="zh-CN" altLang="en-US" b="1" smtClean="0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，匈奴就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会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凭借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全面的优势对付我们的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弱点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。况且强弩之</a:t>
            </a:r>
            <a:r>
              <a:rPr lang="zh-CN" altLang="en-US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未</a:t>
            </a:r>
            <a:r>
              <a:rPr lang="zh-CN" altLang="en-US" b="1">
                <a:solidFill>
                  <a:srgbClr val="0070C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连鲁地所产的最薄的白绢也射不穿，发兵攻打匈奴实在是很不利的，不如跟他们和亲。”于是皇上便同意与匈奴和亲。</a:t>
            </a:r>
            <a:endParaRPr lang="zh-CN" altLang="en-US" b="1">
              <a:solidFill>
                <a:srgbClr val="0070C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 flipH="1">
            <a:off x="10693400" y="125349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3310036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24090" y="4349344"/>
            <a:ext cx="5188336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字形分析法</a:t>
            </a: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（形声、会意）</a:t>
            </a:r>
            <a:endParaRPr kumimoji="1" lang="zh-CN" altLang="en-US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5135" y="5738293"/>
            <a:ext cx="6465435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通假推断法</a:t>
            </a: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（同音、近音、形近）</a:t>
            </a:r>
            <a:endParaRPr kumimoji="1" lang="zh-CN" altLang="en-US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24089" y="1780468"/>
            <a:ext cx="5355333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句</a:t>
            </a:r>
            <a:r>
              <a:rPr kumimoji="1"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式推断法</a:t>
            </a: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kumimoji="1" lang="en-US" altLang="zh-CN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相反、相近）</a:t>
            </a:r>
            <a:endParaRPr kumimoji="1" lang="zh-CN" altLang="en-US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79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96091" y="3719341"/>
            <a:ext cx="5116328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联想推断</a:t>
            </a:r>
            <a:r>
              <a:rPr kumimoji="1" lang="zh-CN" altLang="en-US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法</a:t>
            </a:r>
            <a:r>
              <a:rPr kumimoji="1" lang="zh-CN" altLang="en-US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（教</a:t>
            </a: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材</a:t>
            </a:r>
            <a:r>
              <a:rPr kumimoji="1" lang="zh-CN" altLang="en-US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成语）</a:t>
            </a:r>
            <a:endParaRPr kumimoji="1" lang="zh-CN" altLang="en-US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0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24089" y="2415885"/>
            <a:ext cx="5188336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语境推断法</a:t>
            </a:r>
            <a:r>
              <a:rPr kumimoji="1"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（结合上下文）</a:t>
            </a:r>
            <a:endParaRPr kumimoji="1" lang="zh-CN" altLang="en-US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4281" name="Rectangle 1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15135" y="3111189"/>
            <a:ext cx="5197291" cy="60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1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语法推断法</a:t>
            </a:r>
            <a:r>
              <a:rPr lang="zh-CN" altLang="en-US" b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（成分、搭配）</a:t>
            </a:r>
            <a:endParaRPr lang="zh-CN" altLang="en-US" b="1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10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46934" y="159864"/>
            <a:ext cx="4895212" cy="991812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lIns="98296" tIns="49150" rIns="98296" bIns="49150">
            <a:spAutoFit/>
          </a:bodyPr>
          <a:lstStyle>
            <a:lvl1pPr defTabSz="825500"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82550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8255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8255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8255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8255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8255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8255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8255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5800" b="1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方法小结</a:t>
            </a:r>
            <a:endParaRPr lang="zh-CN" altLang="en-US" sz="5800" b="1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28075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77039" y="5043623"/>
            <a:ext cx="6811334" cy="602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108830" tIns="54416" rIns="108830" bIns="54416">
            <a:spAutoFit/>
          </a:bodyPr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邻字帮助法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（偏义复词、同义复词）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  <p:bldP spid="54278" grpId="0"/>
      <p:bldP spid="54279" grpId="0"/>
      <p:bldP spid="54280" grpId="0"/>
      <p:bldP spid="54281" grpId="0"/>
      <p:bldP spid="72807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" y="184194"/>
            <a:ext cx="11949144" cy="315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indent="800100"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t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3300" b="1">
                <a:solidFill>
                  <a:prstClr val="black"/>
                </a:solidFill>
                <a:latin typeface="Arial" panose="020B0604020202020204"/>
              </a:rPr>
              <a:t>孙泰，山阳人也。少</a:t>
            </a:r>
            <a:r>
              <a:rPr lang="zh-CN" altLang="en-US" sz="3300" b="1">
                <a:solidFill>
                  <a:srgbClr val="FF0000"/>
                </a:solidFill>
                <a:latin typeface="Arial" panose="020B0604020202020204"/>
              </a:rPr>
              <a:t>师</a:t>
            </a:r>
            <a:r>
              <a:rPr lang="zh-CN" altLang="en-US" sz="3300" b="1">
                <a:solidFill>
                  <a:prstClr val="black"/>
                </a:solidFill>
                <a:latin typeface="Arial" panose="020B0604020202020204"/>
              </a:rPr>
              <a:t>皇甫颖，操守颇有古贤之风。泰妻即姨妹也。先是，姨老矣，以二子为托，曰：“其长损一目，汝可娶其</a:t>
            </a:r>
            <a:r>
              <a:rPr lang="zh-CN" altLang="en-US" sz="3300" b="1">
                <a:solidFill>
                  <a:srgbClr val="CC3300"/>
                </a:solidFill>
                <a:latin typeface="Arial" panose="020B0604020202020204"/>
              </a:rPr>
              <a:t>女弟</a:t>
            </a:r>
            <a:r>
              <a:rPr lang="zh-CN" altLang="en-US" sz="3300" b="1">
                <a:solidFill>
                  <a:prstClr val="black"/>
                </a:solidFill>
                <a:latin typeface="Arial" panose="020B0604020202020204"/>
              </a:rPr>
              <a:t>。”姨卒，泰娶其姊。或</a:t>
            </a:r>
            <a:r>
              <a:rPr lang="zh-CN" altLang="en-US" sz="3300" b="1">
                <a:solidFill>
                  <a:srgbClr val="FF0000"/>
                </a:solidFill>
                <a:latin typeface="Arial" panose="020B0604020202020204"/>
              </a:rPr>
              <a:t>诘</a:t>
            </a:r>
            <a:r>
              <a:rPr lang="zh-CN" altLang="en-US" sz="3300" b="1">
                <a:solidFill>
                  <a:prstClr val="black"/>
                </a:solidFill>
                <a:latin typeface="Arial" panose="020B0604020202020204"/>
              </a:rPr>
              <a:t>之，泰曰：“其人有废疾，非泰不可</a:t>
            </a:r>
            <a:r>
              <a:rPr lang="zh-CN" altLang="en-US" sz="3300" b="1">
                <a:solidFill>
                  <a:srgbClr val="FF0000"/>
                </a:solidFill>
                <a:latin typeface="Arial" panose="020B0604020202020204"/>
              </a:rPr>
              <a:t>适</a:t>
            </a:r>
            <a:r>
              <a:rPr lang="zh-CN" altLang="en-US" sz="3300" b="1">
                <a:solidFill>
                  <a:prstClr val="black"/>
                </a:solidFill>
                <a:latin typeface="Arial" panose="020B0604020202020204"/>
              </a:rPr>
              <a:t>。”众皆</a:t>
            </a:r>
            <a:r>
              <a:rPr lang="zh-CN" altLang="en-US" sz="3300" b="1">
                <a:solidFill>
                  <a:srgbClr val="FF0000"/>
                </a:solidFill>
                <a:latin typeface="Arial" panose="020B0604020202020204"/>
              </a:rPr>
              <a:t>伏</a:t>
            </a:r>
            <a:r>
              <a:rPr lang="zh-CN" altLang="en-US" sz="3300" b="1">
                <a:solidFill>
                  <a:prstClr val="black"/>
                </a:solidFill>
                <a:latin typeface="Arial" panose="020B0604020202020204"/>
              </a:rPr>
              <a:t>泰之义。</a:t>
            </a:r>
            <a:endParaRPr lang="zh-CN" altLang="en-US" sz="3300" b="1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1587" y="3405978"/>
            <a:ext cx="11987239" cy="345698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900" b="1">
                <a:solidFill>
                  <a:srgbClr val="3333FF"/>
                </a:solidFill>
                <a:latin typeface="宋体" panose="02010600030101010101" pitchFamily="2" charset="-122"/>
              </a:rPr>
              <a:t>    孙泰是山阳人。年轻时</a:t>
            </a:r>
            <a:r>
              <a:rPr lang="zh-CN" altLang="en-US" sz="2900" b="1">
                <a:solidFill>
                  <a:srgbClr val="FF0000"/>
                </a:solidFill>
                <a:latin typeface="宋体" panose="02010600030101010101" pitchFamily="2" charset="-122"/>
              </a:rPr>
              <a:t>拜</a:t>
            </a:r>
            <a:r>
              <a:rPr lang="zh-CN" altLang="en-US" sz="2900" b="1">
                <a:solidFill>
                  <a:srgbClr val="3333FF"/>
                </a:solidFill>
                <a:latin typeface="宋体" panose="02010600030101010101" pitchFamily="2" charset="-122"/>
              </a:rPr>
              <a:t>皇甫颖</a:t>
            </a:r>
            <a:r>
              <a:rPr lang="zh-CN" altLang="en-US" sz="2900" b="1">
                <a:solidFill>
                  <a:srgbClr val="FF0000"/>
                </a:solidFill>
                <a:latin typeface="宋体" panose="02010600030101010101" pitchFamily="2" charset="-122"/>
              </a:rPr>
              <a:t>为师</a:t>
            </a:r>
            <a:r>
              <a:rPr lang="zh-CN" altLang="en-US" sz="2900" b="1">
                <a:solidFill>
                  <a:srgbClr val="3333FF"/>
                </a:solidFill>
                <a:latin typeface="宋体" panose="02010600030101010101" pitchFamily="2" charset="-122"/>
              </a:rPr>
              <a:t>，品德气节很有古代贤人的风格。孙泰的妻子就是他的表妹。在这（他们结婚）以前，姨母年纪大了，把两个女儿托付给孙泰，说：“大的一只眼睛瞎了，你可以娶她的</a:t>
            </a:r>
            <a:r>
              <a:rPr lang="zh-CN" altLang="en-US" sz="2900" b="1">
                <a:solidFill>
                  <a:srgbClr val="FF0000"/>
                </a:solidFill>
                <a:latin typeface="宋体" panose="02010600030101010101" pitchFamily="2" charset="-122"/>
              </a:rPr>
              <a:t>妹妹</a:t>
            </a:r>
            <a:r>
              <a:rPr lang="zh-CN" altLang="en-US" sz="2900" b="1">
                <a:solidFill>
                  <a:srgbClr val="3333FF"/>
                </a:solidFill>
                <a:latin typeface="宋体" panose="02010600030101010101" pitchFamily="2" charset="-122"/>
              </a:rPr>
              <a:t>。”姨母去世了，孙泰娶了姨母的长女为妻。有人</a:t>
            </a:r>
            <a:r>
              <a:rPr lang="zh-CN" altLang="en-US" sz="2900" b="1">
                <a:solidFill>
                  <a:srgbClr val="FF0000"/>
                </a:solidFill>
                <a:latin typeface="宋体" panose="02010600030101010101" pitchFamily="2" charset="-122"/>
              </a:rPr>
              <a:t>问</a:t>
            </a:r>
            <a:r>
              <a:rPr lang="zh-CN" altLang="en-US" sz="2900" b="1">
                <a:solidFill>
                  <a:srgbClr val="3333FF"/>
                </a:solidFill>
                <a:latin typeface="宋体" panose="02010600030101010101" pitchFamily="2" charset="-122"/>
              </a:rPr>
              <a:t>他原因，孙泰说：“那人残疾，只能</a:t>
            </a:r>
            <a:r>
              <a:rPr lang="zh-CN" altLang="en-US" sz="2900" b="1">
                <a:solidFill>
                  <a:srgbClr val="FF0000"/>
                </a:solidFill>
                <a:latin typeface="宋体" panose="02010600030101010101" pitchFamily="2" charset="-122"/>
              </a:rPr>
              <a:t>嫁</a:t>
            </a:r>
            <a:r>
              <a:rPr lang="zh-CN" altLang="en-US" sz="2900" b="1">
                <a:solidFill>
                  <a:srgbClr val="3333FF"/>
                </a:solidFill>
                <a:latin typeface="宋体" panose="02010600030101010101" pitchFamily="2" charset="-122"/>
              </a:rPr>
              <a:t>给我。”众人都</a:t>
            </a:r>
            <a:r>
              <a:rPr lang="zh-CN" altLang="en-US" sz="2900" b="1">
                <a:solidFill>
                  <a:srgbClr val="FF0000"/>
                </a:solidFill>
                <a:latin typeface="宋体" panose="02010600030101010101" pitchFamily="2" charset="-122"/>
              </a:rPr>
              <a:t>钦佩</a:t>
            </a:r>
            <a:r>
              <a:rPr lang="zh-CN" altLang="en-US" sz="2900" b="1">
                <a:solidFill>
                  <a:srgbClr val="3333FF"/>
                </a:solidFill>
                <a:latin typeface="宋体" panose="02010600030101010101" pitchFamily="2" charset="-122"/>
              </a:rPr>
              <a:t>孙泰的义气。</a:t>
            </a:r>
            <a:endParaRPr lang="zh-CN" altLang="en-US" sz="2900" b="1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6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0" y="-58011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21507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1568247" y="-69128"/>
            <a:ext cx="2717446" cy="1014758"/>
          </a:xfrm>
          <a:prstGeom prst="chevron">
            <a:avLst>
              <a:gd name="adj" fmla="val 39437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21508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117446" y="-11116"/>
            <a:ext cx="2063481" cy="898734"/>
          </a:xfrm>
          <a:prstGeom prst="chevron">
            <a:avLst>
              <a:gd name="adj" fmla="val 42052"/>
            </a:avLst>
          </a:prstGeom>
          <a:gradFill rotWithShape="1">
            <a:gsLst>
              <a:gs pos="0">
                <a:srgbClr val="B0FED9"/>
              </a:gs>
              <a:gs pos="100000">
                <a:srgbClr val="008E00"/>
              </a:gs>
            </a:gsLst>
            <a:lin ang="0" scaled="1"/>
          </a:gradFill>
          <a:ln w="38100">
            <a:solidFill>
              <a:srgbClr val="EAEAEA"/>
            </a:solidFill>
            <a:miter lim="800000"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28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zh-CN" altLang="zh-CN" sz="2100">
              <a:solidFill>
                <a:prstClr val="black"/>
              </a:solidFill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6453" y="46049"/>
            <a:ext cx="1525919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48140" y="22231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试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21148" y="23820"/>
            <a:ext cx="1525917" cy="91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52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看</a:t>
            </a:r>
            <a:endParaRPr lang="zh-CN" altLang="en-US" sz="5200" b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3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60847" y="1194037"/>
            <a:ext cx="6222392" cy="537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marL="457200" indent="-457200"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、忠不必用兮，贤不必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kumimoji="1"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殚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其地之出，竭其庐之</a:t>
            </a: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入</a:t>
            </a:r>
            <a:endParaRPr kumimoji="1"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kumimoji="1"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简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能而任之，择善而从之。</a:t>
            </a:r>
            <a:endParaRPr kumimoji="1"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、忧懈怠则思慎始而</a:t>
            </a:r>
            <a:r>
              <a:rPr kumimoji="1"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敬</a:t>
            </a: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终</a:t>
            </a:r>
            <a:endParaRPr kumimoji="1" lang="en-US" altLang="zh-CN" sz="3600" b="1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defTabSz="1088390"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变姓名，</a:t>
            </a:r>
            <a:r>
              <a:rPr kumimoji="1"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诡</a:t>
            </a:r>
            <a:r>
              <a:rPr kumimoji="1" lang="zh-CN" altLang="en-US" sz="36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踪</a:t>
            </a:r>
            <a:r>
              <a:rPr kumimoji="1" lang="zh-CN" altLang="en-US" sz="36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迹</a:t>
            </a:r>
            <a:endParaRPr kumimoji="1" lang="zh-CN" altLang="en-US" sz="36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01453" name="Rectangle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930528" y="2527761"/>
            <a:ext cx="2882890" cy="60235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3333FF"/>
                </a:solidFill>
                <a:latin typeface="+mn-ea"/>
              </a:rPr>
              <a:t>殚</a:t>
            </a:r>
            <a:r>
              <a:rPr kumimoji="1" lang="en-US" altLang="zh-CN" b="1" smtClean="0">
                <a:solidFill>
                  <a:srgbClr val="3333FF"/>
                </a:solidFill>
                <a:latin typeface="+mn-ea"/>
              </a:rPr>
              <a:t>: dān </a:t>
            </a:r>
            <a:r>
              <a:rPr kumimoji="1" lang="zh-CN" altLang="en-US" b="1" smtClean="0">
                <a:solidFill>
                  <a:srgbClr val="3333FF"/>
                </a:solidFill>
                <a:latin typeface="+mn-ea"/>
              </a:rPr>
              <a:t>，尽 </a:t>
            </a:r>
            <a:endParaRPr kumimoji="1" lang="zh-CN" altLang="en-US" b="1" smtClean="0">
              <a:solidFill>
                <a:srgbClr val="3333FF"/>
              </a:solidFill>
              <a:latin typeface="+mn-ea"/>
            </a:endParaRPr>
          </a:p>
        </p:txBody>
      </p:sp>
      <p:sp>
        <p:nvSpPr>
          <p:cNvPr id="701454" name="Rectangle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86208" y="3568699"/>
            <a:ext cx="1151317" cy="60235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3333FF"/>
                </a:solidFill>
                <a:latin typeface="+mn-ea"/>
              </a:rPr>
              <a:t>选拔 </a:t>
            </a:r>
            <a:endParaRPr kumimoji="1" lang="zh-CN" altLang="en-US" b="1" smtClean="0">
              <a:solidFill>
                <a:srgbClr val="3333FF"/>
              </a:solidFill>
              <a:latin typeface="+mn-ea"/>
            </a:endParaRPr>
          </a:p>
        </p:txBody>
      </p:sp>
      <p:sp>
        <p:nvSpPr>
          <p:cNvPr id="701455" name="Rectangle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36761" y="4696383"/>
            <a:ext cx="3672408" cy="60235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 anchor="ctr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3333FF"/>
                </a:solidFill>
                <a:latin typeface="+mn-ea"/>
              </a:rPr>
              <a:t>谨慎、办好、做好</a:t>
            </a:r>
            <a:endParaRPr kumimoji="1" lang="zh-CN" altLang="en-US" b="1" smtClean="0">
              <a:solidFill>
                <a:srgbClr val="3333FF"/>
              </a:solidFill>
              <a:latin typeface="+mn-ea"/>
            </a:endParaRPr>
          </a:p>
        </p:txBody>
      </p:sp>
      <p:sp>
        <p:nvSpPr>
          <p:cNvPr id="701456" name="Text Box 1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337128" y="1365492"/>
            <a:ext cx="1600794" cy="6023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b="1" smtClean="0">
                <a:solidFill>
                  <a:srgbClr val="0000FF"/>
                </a:solidFill>
                <a:latin typeface="+mn-ea"/>
              </a:rPr>
              <a:t>被</a:t>
            </a:r>
            <a:r>
              <a:rPr kumimoji="1" lang="zh-CN" altLang="en-US" b="1">
                <a:solidFill>
                  <a:srgbClr val="0000FF"/>
                </a:solidFill>
                <a:latin typeface="+mn-ea"/>
              </a:rPr>
              <a:t>任用</a:t>
            </a:r>
            <a:endParaRPr kumimoji="1" lang="zh-CN" altLang="en-US" b="1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4" name="椭圆 13"/>
          <p:cNvSpPr/>
          <p:nvPr>
            <p:custDataLst>
              <p:tags r:id="rId12"/>
            </p:custDataLst>
          </p:nvPr>
        </p:nvSpPr>
        <p:spPr bwMode="auto">
          <a:xfrm>
            <a:off x="3534749" y="2461844"/>
            <a:ext cx="750944" cy="652614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" name="椭圆 14"/>
          <p:cNvSpPr/>
          <p:nvPr>
            <p:custDataLst>
              <p:tags r:id="rId13"/>
            </p:custDataLst>
          </p:nvPr>
        </p:nvSpPr>
        <p:spPr bwMode="auto">
          <a:xfrm>
            <a:off x="3645961" y="3589894"/>
            <a:ext cx="528520" cy="581160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椭圆 15"/>
          <p:cNvSpPr/>
          <p:nvPr>
            <p:custDataLst>
              <p:tags r:id="rId14"/>
            </p:custDataLst>
          </p:nvPr>
        </p:nvSpPr>
        <p:spPr bwMode="auto">
          <a:xfrm>
            <a:off x="2246552" y="1441705"/>
            <a:ext cx="664546" cy="649236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椭圆 16"/>
          <p:cNvSpPr/>
          <p:nvPr>
            <p:custDataLst>
              <p:tags r:id="rId15"/>
            </p:custDataLst>
          </p:nvPr>
        </p:nvSpPr>
        <p:spPr bwMode="auto">
          <a:xfrm>
            <a:off x="3207854" y="4693737"/>
            <a:ext cx="653790" cy="630384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802803" y="5731999"/>
            <a:ext cx="2880408" cy="6023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zh-CN" altLang="en-US" b="1">
                <a:solidFill>
                  <a:srgbClr val="3333FF"/>
                </a:solidFill>
                <a:latin typeface="+mn-ea"/>
              </a:rPr>
              <a:t>动词，隐蔽</a:t>
            </a:r>
            <a:endParaRPr kumimoji="1" lang="zh-CN" altLang="en-US" b="1">
              <a:solidFill>
                <a:srgbClr val="3333FF"/>
              </a:solidFill>
              <a:latin typeface="+mn-ea"/>
            </a:endParaRPr>
          </a:p>
        </p:txBody>
      </p:sp>
      <p:sp>
        <p:nvSpPr>
          <p:cNvPr id="20" name="椭圆 19"/>
          <p:cNvSpPr/>
          <p:nvPr>
            <p:custDataLst>
              <p:tags r:id="rId17"/>
            </p:custDataLst>
          </p:nvPr>
        </p:nvSpPr>
        <p:spPr bwMode="auto">
          <a:xfrm>
            <a:off x="735622" y="5710209"/>
            <a:ext cx="653790" cy="630384"/>
          </a:xfrm>
          <a:prstGeom prst="ellipse">
            <a:avLst/>
          </a:prstGeom>
          <a:noFill/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108830" tIns="54416" rIns="108830" bIns="54416"/>
          <a:lstStyle/>
          <a:p>
            <a:pPr defTabSz="108839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800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1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1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1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1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1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1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1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1453" grpId="0" animBg="1"/>
      <p:bldP spid="701454" grpId="0" animBg="1"/>
      <p:bldP spid="701455" grpId="0" animBg="1"/>
      <p:bldP spid="70145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62558" y="948303"/>
            <a:ext cx="3672408" cy="54261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8830" tIns="54416" rIns="108830" bIns="54416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9pPr>
          </a:lstStyle>
          <a:p>
            <a:pPr marL="0" lvl="0" indent="0">
              <a:lnSpc>
                <a:spcPct val="115000"/>
              </a:lnSpc>
              <a:buNone/>
            </a:pPr>
            <a:r>
              <a:rPr lang="zh-CN" altLang="en-US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求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全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责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备</a:t>
            </a:r>
            <a:r>
              <a:rPr lang="en-US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求</a:t>
            </a:r>
            <a:endParaRPr lang="zh-CN" altLang="en-US" sz="3200" b="1">
              <a:solidFill>
                <a:srgbClr val="FF33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民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殷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国富</a:t>
            </a:r>
            <a:r>
              <a:rPr lang="en-US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富</a:t>
            </a:r>
            <a:endParaRPr lang="zh-CN" altLang="en-US" sz="3200" b="1">
              <a:solidFill>
                <a:srgbClr val="FF33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登峰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造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极</a:t>
            </a:r>
            <a:r>
              <a:rPr lang="en-US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登</a:t>
            </a:r>
            <a:endParaRPr lang="zh-CN" altLang="en-US" sz="3200" b="1">
              <a:solidFill>
                <a:srgbClr val="FF33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文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过饰非</a:t>
            </a:r>
            <a:r>
              <a:rPr lang="en-US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饰</a:t>
            </a:r>
            <a:endParaRPr lang="zh-CN" altLang="en-US" sz="32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扶危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济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困</a:t>
            </a:r>
            <a:r>
              <a:rPr lang="en-US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扶</a:t>
            </a:r>
            <a:endParaRPr lang="zh-CN" altLang="en-US" sz="3200" b="1">
              <a:solidFill>
                <a:srgbClr val="FF33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比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肩接踵</a:t>
            </a:r>
            <a:r>
              <a:rPr lang="en-US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接</a:t>
            </a:r>
            <a:r>
              <a:rPr lang="en-US" altLang="zh-CN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endParaRPr lang="en-US" altLang="zh-CN" sz="3200" b="1">
              <a:solidFill>
                <a:srgbClr val="FF33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怜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香惜玉</a:t>
            </a:r>
            <a:r>
              <a:rPr lang="en-US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怜</a:t>
            </a:r>
            <a:endParaRPr lang="zh-CN" altLang="en-US" sz="32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心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驰</a:t>
            </a:r>
            <a:r>
              <a:rPr lang="zh-CN" altLang="en-US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神往</a:t>
            </a:r>
            <a:r>
              <a:rPr lang="en-US" altLang="zh-CN" sz="3200" b="1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3200" b="1" smtClean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驰</a:t>
            </a:r>
            <a:endParaRPr lang="zh-CN" altLang="en-US" sz="3200" b="1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5058" name="Text Box 3"/>
          <p:cNvSpPr txBox="1"/>
          <p:nvPr>
            <p:custDataLst>
              <p:tags r:id="rId2"/>
            </p:custDataLst>
          </p:nvPr>
        </p:nvSpPr>
        <p:spPr>
          <a:xfrm>
            <a:off x="4944793" y="4951667"/>
            <a:ext cx="2234120" cy="60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20000"/>
              </a:spcBef>
              <a:buClr>
                <a:srgbClr val="0000FF"/>
              </a:buClr>
              <a:buSzPct val="70000"/>
              <a:buFont typeface="Wingdings" panose="05000000000000000000" pitchFamily="2" charset="2"/>
              <a:buNone/>
            </a:pPr>
            <a:r>
              <a:rPr sz="32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惜</a:t>
            </a:r>
            <a:r>
              <a:rPr lang="en-US" altLang="zh-CN" sz="3200" b="1" kern="0">
                <a:solidFill>
                  <a:srgbClr val="FF3300"/>
                </a:solidFill>
                <a:ea typeface="方正粗宋_GBK" pitchFamily="65" charset="-122"/>
              </a:rPr>
              <a:t>—</a:t>
            </a:r>
            <a:r>
              <a:rPr sz="3200" b="1" kern="0" smtClean="0">
                <a:solidFill>
                  <a:srgbClr val="C0504D"/>
                </a:solidFill>
                <a:latin typeface="方正粗宋_GBK" pitchFamily="65" charset="-122"/>
                <a:ea typeface="方正粗宋_GBK" pitchFamily="65" charset="-122"/>
              </a:rPr>
              <a:t>爱惜</a:t>
            </a:r>
            <a:endParaRPr sz="3200" b="1" kern="0">
              <a:solidFill>
                <a:srgbClr val="FF3300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5059" name="Text Box 4"/>
          <p:cNvSpPr txBox="1"/>
          <p:nvPr>
            <p:custDataLst>
              <p:tags r:id="rId3"/>
            </p:custDataLst>
          </p:nvPr>
        </p:nvSpPr>
        <p:spPr>
          <a:xfrm>
            <a:off x="4874777" y="5595038"/>
            <a:ext cx="2444566" cy="60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32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往</a:t>
            </a:r>
            <a:r>
              <a:rPr lang="en-US" altLang="zh-CN" sz="3200" b="1" kern="0">
                <a:solidFill>
                  <a:srgbClr val="FF3300"/>
                </a:solidFill>
                <a:ea typeface="方正粗宋_GBK" pitchFamily="65" charset="-122"/>
              </a:rPr>
              <a:t>—</a:t>
            </a:r>
            <a:r>
              <a:rPr lang="en-US" altLang="zh-CN" sz="32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 </a:t>
            </a:r>
            <a:r>
              <a:rPr sz="3200" b="1" kern="0">
                <a:solidFill>
                  <a:srgbClr val="C0504D"/>
                </a:solidFill>
                <a:latin typeface="方正粗宋_GBK" pitchFamily="65" charset="-122"/>
                <a:ea typeface="方正粗宋_GBK" pitchFamily="65" charset="-122"/>
              </a:rPr>
              <a:t>向往</a:t>
            </a:r>
            <a:endParaRPr sz="3200" b="1" kern="0">
              <a:solidFill>
                <a:srgbClr val="C0504D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5060" name="Text Box 5"/>
          <p:cNvSpPr txBox="1"/>
          <p:nvPr>
            <p:custDataLst>
              <p:tags r:id="rId4"/>
            </p:custDataLst>
          </p:nvPr>
        </p:nvSpPr>
        <p:spPr>
          <a:xfrm>
            <a:off x="4840720" y="922946"/>
            <a:ext cx="7349693" cy="60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32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责</a:t>
            </a:r>
            <a:r>
              <a:rPr lang="en-US" altLang="zh-CN" sz="3200" b="1" kern="0">
                <a:solidFill>
                  <a:srgbClr val="FF3300"/>
                </a:solidFill>
                <a:ea typeface="方正粗宋_GBK" pitchFamily="65" charset="-122"/>
              </a:rPr>
              <a:t>—</a:t>
            </a:r>
            <a:r>
              <a:rPr lang="en-US" altLang="zh-CN" sz="32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 </a:t>
            </a:r>
            <a:r>
              <a:rPr sz="3200" b="1" kern="0">
                <a:solidFill>
                  <a:srgbClr val="C0504D"/>
                </a:solidFill>
                <a:latin typeface="方正粗宋_GBK" pitchFamily="65" charset="-122"/>
                <a:ea typeface="方正粗宋_GBK" pitchFamily="65" charset="-122"/>
              </a:rPr>
              <a:t>要求   </a:t>
            </a:r>
            <a:r>
              <a:rPr sz="3200" b="1" kern="0" smtClea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要求十全十美</a:t>
            </a:r>
            <a:r>
              <a:rPr sz="3200" b="1" ker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，毫无缺点</a:t>
            </a:r>
            <a:r>
              <a:rPr sz="3200" b="1" ker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sz="3200" b="1" kern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5061" name="Text Box 6"/>
          <p:cNvSpPr txBox="1"/>
          <p:nvPr>
            <p:custDataLst>
              <p:tags r:id="rId5"/>
            </p:custDataLst>
          </p:nvPr>
        </p:nvSpPr>
        <p:spPr>
          <a:xfrm>
            <a:off x="4878035" y="1525283"/>
            <a:ext cx="1917366" cy="6177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32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殷</a:t>
            </a:r>
            <a:r>
              <a:rPr lang="en-US" altLang="zh-CN" sz="3200" b="1" kern="0">
                <a:solidFill>
                  <a:srgbClr val="FF3300"/>
                </a:solidFill>
                <a:ea typeface="方正粗宋_GBK" pitchFamily="65" charset="-122"/>
              </a:rPr>
              <a:t>—</a:t>
            </a:r>
            <a:r>
              <a:rPr sz="3200" b="1" kern="0">
                <a:solidFill>
                  <a:srgbClr val="C0504D"/>
                </a:solidFill>
                <a:latin typeface="方正粗宋_GBK" pitchFamily="65" charset="-122"/>
                <a:ea typeface="方正粗宋_GBK" pitchFamily="65" charset="-122"/>
              </a:rPr>
              <a:t>富裕</a:t>
            </a:r>
            <a:endParaRPr sz="3200" b="1" kern="0">
              <a:solidFill>
                <a:srgbClr val="C0504D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5062" name="Text Box 7"/>
          <p:cNvSpPr txBox="1"/>
          <p:nvPr>
            <p:custDataLst>
              <p:tags r:id="rId6"/>
            </p:custDataLst>
          </p:nvPr>
        </p:nvSpPr>
        <p:spPr>
          <a:xfrm>
            <a:off x="4814535" y="2274490"/>
            <a:ext cx="3191753" cy="6177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33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造</a:t>
            </a:r>
            <a:r>
              <a:rPr lang="en-US" altLang="zh-CN" sz="3300" b="1" kern="0">
                <a:solidFill>
                  <a:srgbClr val="FF3300"/>
                </a:solidFill>
                <a:ea typeface="方正粗宋_GBK" pitchFamily="65" charset="-122"/>
              </a:rPr>
              <a:t>—</a:t>
            </a:r>
            <a:r>
              <a:rPr sz="3300" b="1" kern="0">
                <a:solidFill>
                  <a:srgbClr val="C0504D"/>
                </a:solidFill>
                <a:latin typeface="方正粗宋_GBK" pitchFamily="65" charset="-122"/>
                <a:ea typeface="方正粗宋_GBK" pitchFamily="65" charset="-122"/>
              </a:rPr>
              <a:t>登上，到达</a:t>
            </a:r>
            <a:endParaRPr sz="3300" b="1" kern="0">
              <a:solidFill>
                <a:srgbClr val="C0504D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5063" name="Text Box 8"/>
          <p:cNvSpPr txBox="1"/>
          <p:nvPr>
            <p:custDataLst>
              <p:tags r:id="rId7"/>
            </p:custDataLst>
          </p:nvPr>
        </p:nvSpPr>
        <p:spPr>
          <a:xfrm>
            <a:off x="4783777" y="2962200"/>
            <a:ext cx="7375878" cy="1048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20000"/>
              </a:spcBef>
            </a:pPr>
            <a:r>
              <a:rPr sz="33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文</a:t>
            </a:r>
            <a:r>
              <a:rPr lang="en-US" altLang="zh-CN" sz="3300" b="1" kern="0">
                <a:solidFill>
                  <a:srgbClr val="FF3300"/>
                </a:solidFill>
                <a:ea typeface="方正粗宋_GBK" pitchFamily="65" charset="-122"/>
              </a:rPr>
              <a:t>—</a:t>
            </a:r>
            <a:r>
              <a:rPr sz="3300" b="1" kern="0" smtClean="0">
                <a:solidFill>
                  <a:srgbClr val="C0504D"/>
                </a:solidFill>
                <a:latin typeface="方正粗宋_GBK" pitchFamily="65" charset="-122"/>
                <a:ea typeface="方正粗宋_GBK" pitchFamily="65" charset="-122"/>
              </a:rPr>
              <a:t>掩饰</a:t>
            </a:r>
            <a:r>
              <a:rPr lang="en-US" sz="3300" b="1" kern="0" smtClean="0">
                <a:solidFill>
                  <a:srgbClr val="C0504D"/>
                </a:solidFill>
                <a:latin typeface="方正粗宋_GBK" pitchFamily="65" charset="-122"/>
                <a:ea typeface="方正粗宋_GBK" pitchFamily="65" charset="-122"/>
              </a:rPr>
              <a:t>(</a:t>
            </a:r>
            <a:r>
              <a:rPr sz="2800" b="1" kern="0" smtClea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用漂亮的言词掩饰</a:t>
            </a:r>
            <a:r>
              <a:rPr lang="zh-CN" altLang="en-US" sz="2800" b="1" ker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自己的过失</a:t>
            </a:r>
            <a:r>
              <a:rPr lang="zh-CN" altLang="en-US" sz="2800" b="1" kern="0" smtClea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和                   错</a:t>
            </a:r>
            <a:r>
              <a:rPr lang="zh-CN" altLang="en-US" sz="2800" b="1" ker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误</a:t>
            </a:r>
            <a:r>
              <a:rPr lang="zh-CN" altLang="en-US" sz="2800" b="1" ker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2800" b="1" kern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endParaRPr lang="zh-CN" altLang="en-US" sz="2800" b="1" kern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5064" name="Text Box 9"/>
          <p:cNvSpPr txBox="1"/>
          <p:nvPr>
            <p:custDataLst>
              <p:tags r:id="rId8"/>
            </p:custDataLst>
          </p:nvPr>
        </p:nvSpPr>
        <p:spPr>
          <a:xfrm>
            <a:off x="6088922" y="3532831"/>
            <a:ext cx="1917366" cy="6177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32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济</a:t>
            </a:r>
            <a:r>
              <a:rPr lang="en-US" altLang="zh-CN" sz="3200" b="1" kern="0">
                <a:solidFill>
                  <a:srgbClr val="FF3300"/>
                </a:solidFill>
                <a:ea typeface="方正粗宋_GBK" pitchFamily="65" charset="-122"/>
              </a:rPr>
              <a:t>—</a:t>
            </a:r>
            <a:r>
              <a:rPr sz="3200" b="1" kern="0">
                <a:solidFill>
                  <a:srgbClr val="C0504D"/>
                </a:solidFill>
                <a:latin typeface="方正粗宋_GBK" pitchFamily="65" charset="-122"/>
                <a:ea typeface="方正粗宋_GBK" pitchFamily="65" charset="-122"/>
              </a:rPr>
              <a:t>扶助</a:t>
            </a:r>
            <a:endParaRPr sz="3200" b="1" kern="0">
              <a:solidFill>
                <a:srgbClr val="C0504D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5065" name="Text Box 10"/>
          <p:cNvSpPr txBox="1"/>
          <p:nvPr>
            <p:custDataLst>
              <p:tags r:id="rId9"/>
            </p:custDataLst>
          </p:nvPr>
        </p:nvSpPr>
        <p:spPr>
          <a:xfrm>
            <a:off x="4840720" y="4169048"/>
            <a:ext cx="4041345" cy="6177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32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比</a:t>
            </a:r>
            <a:r>
              <a:rPr lang="en-US" altLang="zh-CN" sz="3200" b="1" kern="0">
                <a:solidFill>
                  <a:srgbClr val="FF3300"/>
                </a:solidFill>
                <a:ea typeface="方正粗宋_GBK" pitchFamily="65" charset="-122"/>
              </a:rPr>
              <a:t>—</a:t>
            </a:r>
            <a:r>
              <a:rPr sz="3200" b="1" kern="0">
                <a:solidFill>
                  <a:srgbClr val="C0504D"/>
                </a:solidFill>
                <a:latin typeface="方正粗宋_GBK" pitchFamily="65" charset="-122"/>
                <a:ea typeface="方正粗宋_GBK" pitchFamily="65" charset="-122"/>
              </a:rPr>
              <a:t>紧接着，紧挨着</a:t>
            </a:r>
            <a:endParaRPr sz="3200" b="1" kern="0">
              <a:solidFill>
                <a:srgbClr val="C0504D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5066" name="Rectangle 11"/>
          <p:cNvSpPr/>
          <p:nvPr>
            <p:custDataLst>
              <p:tags r:id="rId10"/>
            </p:custDataLst>
          </p:nvPr>
        </p:nvSpPr>
        <p:spPr>
          <a:xfrm>
            <a:off x="3538318" y="20421"/>
            <a:ext cx="3153281" cy="694670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 wrap="non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3800" b="1" kern="0" smtClean="0">
                <a:solidFill>
                  <a:srgbClr val="FF0000"/>
                </a:solidFill>
                <a:latin typeface="Times New Roman" panose="02020603050405020304" pitchFamily="18" charset="0"/>
                <a:ea typeface="方正粗宋_GBK" pitchFamily="65" charset="-122"/>
              </a:rPr>
              <a:t>含义相同相近</a:t>
            </a:r>
            <a:endParaRPr sz="3800" kern="0">
              <a:solidFill>
                <a:srgbClr val="990000"/>
              </a:solidFill>
              <a:latin typeface="Times New Roman" panose="02020603050405020304" pitchFamily="18" charset="0"/>
              <a:ea typeface="方正粗宋_GBK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95240" y="188957"/>
            <a:ext cx="5495909" cy="5113045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</a:ln>
        </p:spPr>
        <p:txBody>
          <a:bodyPr wrap="square" lIns="108830" tIns="54416" rIns="108830" bIns="54416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lang="zh-CN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9pPr>
          </a:lstStyle>
          <a:p>
            <a:pPr lvl="0">
              <a:buNone/>
            </a:pPr>
            <a:r>
              <a:rPr lang="zh-CN" altLang="en-US" sz="3200" b="1" smtClean="0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夙</a:t>
            </a:r>
            <a:r>
              <a:rPr lang="zh-CN" altLang="en-US" sz="3200" b="1" smtClean="0">
                <a:latin typeface="方正粗宋_GBK" pitchFamily="65" charset="-122"/>
                <a:ea typeface="方正粗宋_GBK" pitchFamily="65" charset="-122"/>
              </a:rPr>
              <a:t>兴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夜寐</a:t>
            </a:r>
            <a:r>
              <a:rPr lang="en-US" altLang="zh-CN" sz="3200" b="1">
                <a:ea typeface="方正粗宋_GBK" pitchFamily="65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夜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：</a:t>
            </a:r>
            <a:r>
              <a:rPr lang="zh-CN" altLang="en-US" sz="3200" b="1" smtClean="0">
                <a:latin typeface="方正粗宋_GBK" pitchFamily="65" charset="-122"/>
                <a:ea typeface="方正粗宋_GBK" pitchFamily="65" charset="-122"/>
              </a:rPr>
              <a:t>晚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；</a:t>
            </a:r>
            <a:endParaRPr lang="zh-CN" altLang="en-US" sz="3200" b="1">
              <a:solidFill>
                <a:srgbClr val="FF3300"/>
              </a:solidFill>
              <a:latin typeface="方正粗宋_GBK" pitchFamily="65" charset="-122"/>
              <a:ea typeface="方正粗宋_GBK" pitchFamily="65" charset="-122"/>
            </a:endParaRPr>
          </a:p>
          <a:p>
            <a:pPr marL="0" lvl="0" indent="0">
              <a:lnSpc>
                <a:spcPct val="200000"/>
              </a:lnSpc>
              <a:buNone/>
            </a:pPr>
            <a:r>
              <a:rPr lang="zh-CN" altLang="en-US" sz="32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寤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寐求之</a:t>
            </a:r>
            <a:r>
              <a:rPr lang="en-US" altLang="zh-CN" sz="3200" b="1">
                <a:ea typeface="方正粗宋_GBK" pitchFamily="65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寐</a:t>
            </a:r>
            <a:r>
              <a:rPr lang="zh-CN" altLang="en-US" sz="3200" b="1" smtClean="0">
                <a:latin typeface="方正粗宋_GBK" pitchFamily="65" charset="-122"/>
                <a:ea typeface="方正粗宋_GBK" pitchFamily="65" charset="-122"/>
              </a:rPr>
              <a:t>：睡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觉；</a:t>
            </a:r>
            <a:endParaRPr lang="zh-CN" altLang="en-US" sz="3200" b="1">
              <a:latin typeface="方正粗宋_GBK" pitchFamily="65" charset="-122"/>
              <a:ea typeface="方正粗宋_GBK" pitchFamily="65" charset="-122"/>
            </a:endParaRPr>
          </a:p>
          <a:p>
            <a:pPr marL="0" lvl="0" indent="0">
              <a:lnSpc>
                <a:spcPct val="200000"/>
              </a:lnSpc>
              <a:buNone/>
            </a:pP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溯</a:t>
            </a:r>
            <a:r>
              <a:rPr lang="zh-CN" altLang="en-US" sz="32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洄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从之</a:t>
            </a:r>
            <a:r>
              <a:rPr lang="en-US" altLang="zh-CN" sz="3200" b="1" smtClean="0">
                <a:ea typeface="方正粗宋_GBK" pitchFamily="65" charset="-122"/>
              </a:rPr>
              <a:t>——</a:t>
            </a:r>
            <a:r>
              <a:rPr lang="zh-CN" altLang="en-US" sz="3200" b="1" ker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溯：</a:t>
            </a:r>
            <a:r>
              <a:rPr lang="zh-CN" altLang="en-US" sz="3200" b="1" kern="0">
                <a:ea typeface="方正粗宋_GBK" pitchFamily="65" charset="-122"/>
              </a:rPr>
              <a:t>顺流而下</a:t>
            </a:r>
            <a:endParaRPr lang="zh-CN" altLang="en-US" sz="3200" b="1">
              <a:latin typeface="方正粗宋_GBK" pitchFamily="65" charset="-122"/>
              <a:ea typeface="方正粗宋_GBK" pitchFamily="65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避重</a:t>
            </a:r>
            <a:r>
              <a:rPr lang="zh-CN" altLang="en-US" sz="32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就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轻</a:t>
            </a:r>
            <a:r>
              <a:rPr lang="en-US" altLang="zh-CN" sz="3200" b="1" smtClean="0">
                <a:ea typeface="方正粗宋_GBK" pitchFamily="65" charset="-122"/>
              </a:rPr>
              <a:t>——</a:t>
            </a:r>
            <a:r>
              <a:rPr lang="zh-CN" altLang="en-US" sz="3200" b="1" kern="0">
                <a:solidFill>
                  <a:srgbClr val="FF0000"/>
                </a:solidFill>
                <a:ea typeface="方正粗宋_GBK" pitchFamily="65" charset="-122"/>
              </a:rPr>
              <a:t>避</a:t>
            </a:r>
            <a:r>
              <a:rPr lang="zh-CN" altLang="en-US" sz="3200" b="1" kern="0">
                <a:solidFill>
                  <a:srgbClr val="C0504D"/>
                </a:solidFill>
                <a:ea typeface="方正粗宋_GBK" pitchFamily="65" charset="-122"/>
              </a:rPr>
              <a:t>：</a:t>
            </a:r>
            <a:r>
              <a:rPr lang="zh-CN" altLang="en-US" sz="3200" b="1" kern="0">
                <a:ea typeface="方正粗宋_GBK" pitchFamily="65" charset="-122"/>
              </a:rPr>
              <a:t>躲</a:t>
            </a:r>
            <a:r>
              <a:rPr lang="zh-CN" altLang="en-US" sz="3200" b="1" kern="0" smtClean="0">
                <a:ea typeface="方正粗宋_GBK" pitchFamily="65" charset="-122"/>
              </a:rPr>
              <a:t>避</a:t>
            </a:r>
            <a:endParaRPr lang="en-US" altLang="zh-CN" sz="3200" b="1" smtClean="0">
              <a:latin typeface="方正粗宋_GBK" pitchFamily="65" charset="-122"/>
              <a:ea typeface="方正粗宋_GBK" pitchFamily="65" charset="-122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zh-CN" altLang="en-US" sz="3200" b="1" smtClean="0">
                <a:latin typeface="方正粗宋_GBK" pitchFamily="65" charset="-122"/>
                <a:ea typeface="方正粗宋_GBK" pitchFamily="65" charset="-122"/>
              </a:rPr>
              <a:t>欲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盖弥</a:t>
            </a:r>
            <a:r>
              <a:rPr lang="zh-CN" altLang="en-US" sz="32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彰</a:t>
            </a:r>
            <a:r>
              <a:rPr lang="en-US" altLang="zh-CN" sz="3200" b="1" smtClean="0">
                <a:ea typeface="方正粗宋_GBK" pitchFamily="65" charset="-122"/>
              </a:rPr>
              <a:t>——</a:t>
            </a:r>
            <a:r>
              <a:rPr lang="zh-CN" altLang="en-US" sz="3200" b="1" kern="0">
                <a:solidFill>
                  <a:srgbClr val="FF0000"/>
                </a:solidFill>
                <a:ea typeface="方正粗宋_GBK" pitchFamily="65" charset="-122"/>
              </a:rPr>
              <a:t>盖</a:t>
            </a:r>
            <a:r>
              <a:rPr lang="zh-CN" altLang="en-US" sz="3200" b="1" kern="0">
                <a:solidFill>
                  <a:srgbClr val="C0504D"/>
                </a:solidFill>
                <a:ea typeface="方正粗宋_GBK" pitchFamily="65" charset="-122"/>
              </a:rPr>
              <a:t>：</a:t>
            </a:r>
            <a:r>
              <a:rPr lang="zh-CN" altLang="en-US" sz="3200" b="1" kern="0">
                <a:ea typeface="方正粗宋_GBK" pitchFamily="65" charset="-122"/>
              </a:rPr>
              <a:t>掩</a:t>
            </a:r>
            <a:r>
              <a:rPr lang="zh-CN" altLang="en-US" sz="3200" b="1" kern="0" smtClean="0">
                <a:ea typeface="方正粗宋_GBK" pitchFamily="65" charset="-122"/>
              </a:rPr>
              <a:t>盖</a:t>
            </a:r>
            <a:endParaRPr lang="zh-CN" altLang="en-US" sz="3800" b="1" kern="0">
              <a:solidFill>
                <a:srgbClr val="C0504D"/>
              </a:solidFill>
              <a:ea typeface="方正粗宋_GBK" pitchFamily="65" charset="-122"/>
            </a:endParaRPr>
          </a:p>
        </p:txBody>
      </p:sp>
      <p:sp>
        <p:nvSpPr>
          <p:cNvPr id="46082" name="Text Box 3"/>
          <p:cNvSpPr txBox="1"/>
          <p:nvPr>
            <p:custDataLst>
              <p:tags r:id="rId2"/>
            </p:custDataLst>
          </p:nvPr>
        </p:nvSpPr>
        <p:spPr>
          <a:xfrm>
            <a:off x="5726624" y="2277666"/>
            <a:ext cx="3071757" cy="60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3200" b="1" smtClean="0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洄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：逆流而上</a:t>
            </a:r>
            <a:endParaRPr sz="3200" b="1" kern="0">
              <a:solidFill>
                <a:srgbClr val="C0504D"/>
              </a:solidFill>
              <a:ea typeface="方正粗宋_GBK" pitchFamily="65" charset="-122"/>
            </a:endParaRPr>
          </a:p>
        </p:txBody>
      </p:sp>
      <p:sp>
        <p:nvSpPr>
          <p:cNvPr id="46085" name="Text Box 6"/>
          <p:cNvSpPr txBox="1"/>
          <p:nvPr>
            <p:custDataLst>
              <p:tags r:id="rId3"/>
            </p:custDataLst>
          </p:nvPr>
        </p:nvSpPr>
        <p:spPr>
          <a:xfrm>
            <a:off x="5822296" y="3357786"/>
            <a:ext cx="3441262" cy="60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sz="32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就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：接</a:t>
            </a:r>
            <a:r>
              <a:rPr lang="zh-CN" altLang="en-US" sz="3200" b="1" smtClean="0">
                <a:latin typeface="方正粗宋_GBK" pitchFamily="65" charset="-122"/>
                <a:ea typeface="方正粗宋_GBK" pitchFamily="65" charset="-122"/>
              </a:rPr>
              <a:t>近，趋向</a:t>
            </a:r>
            <a:endParaRPr sz="3200" b="1" kern="0">
              <a:ea typeface="方正粗宋_GBK" pitchFamily="65" charset="-122"/>
            </a:endParaRPr>
          </a:p>
        </p:txBody>
      </p:sp>
      <p:sp>
        <p:nvSpPr>
          <p:cNvPr id="46087" name="Text Box 8"/>
          <p:cNvSpPr txBox="1"/>
          <p:nvPr>
            <p:custDataLst>
              <p:tags r:id="rId4"/>
            </p:custDataLst>
          </p:nvPr>
        </p:nvSpPr>
        <p:spPr>
          <a:xfrm>
            <a:off x="5858498" y="4365898"/>
            <a:ext cx="2304749" cy="602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20000"/>
              </a:spcBef>
              <a:buClr>
                <a:srgbClr val="0000FF"/>
              </a:buClr>
              <a:buSzPct val="70000"/>
            </a:pPr>
            <a:r>
              <a:rPr lang="zh-CN" altLang="en-US" sz="3200" b="1">
                <a:solidFill>
                  <a:srgbClr val="FF0000"/>
                </a:solidFill>
                <a:latin typeface="方正粗宋_GBK" pitchFamily="65" charset="-122"/>
                <a:ea typeface="方正粗宋_GBK" pitchFamily="65" charset="-122"/>
              </a:rPr>
              <a:t>彰</a:t>
            </a:r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：</a:t>
            </a:r>
            <a:r>
              <a:rPr lang="zh-CN" altLang="en-US" sz="3200" b="1" kern="0">
                <a:ea typeface="方正粗宋_GBK" pitchFamily="65" charset="-122"/>
              </a:rPr>
              <a:t>彰</a:t>
            </a:r>
            <a:r>
              <a:rPr lang="zh-CN" altLang="en-US" sz="3200" b="1" kern="0" smtClean="0">
                <a:ea typeface="方正粗宋_GBK" pitchFamily="65" charset="-122"/>
              </a:rPr>
              <a:t>显</a:t>
            </a:r>
            <a:endParaRPr lang="en-US" altLang="zh-CN" sz="1600" kern="0">
              <a:ea typeface="方正粗宋_GBK" pitchFamily="65" charset="-122"/>
            </a:endParaRPr>
          </a:p>
        </p:txBody>
      </p:sp>
      <p:sp>
        <p:nvSpPr>
          <p:cNvPr id="46090" name="Text Box 12"/>
          <p:cNvSpPr txBox="1"/>
          <p:nvPr>
            <p:custDataLst>
              <p:tags r:id="rId5"/>
            </p:custDataLst>
          </p:nvPr>
        </p:nvSpPr>
        <p:spPr>
          <a:xfrm>
            <a:off x="5758262" y="243985"/>
            <a:ext cx="5952171" cy="6177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50000"/>
              </a:spcBef>
            </a:pPr>
            <a:r>
              <a:rPr sz="3300" b="1" kern="0" smtClea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夙</a:t>
            </a:r>
            <a:r>
              <a:rPr lang="zh-CN" altLang="en-US" sz="3300" b="1" kern="0" smtClean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：</a:t>
            </a:r>
            <a:r>
              <a:rPr sz="3300" b="1" kern="0" smtClean="0">
                <a:solidFill>
                  <a:srgbClr val="000000"/>
                </a:solidFill>
                <a:latin typeface="方正粗宋_GBK" pitchFamily="65" charset="-122"/>
                <a:ea typeface="方正粗宋_GBK" pitchFamily="65" charset="-122"/>
              </a:rPr>
              <a:t>早</a:t>
            </a:r>
            <a:r>
              <a:rPr lang="zh-CN" altLang="en-US" sz="3300" b="1" kern="0" smtClean="0">
                <a:solidFill>
                  <a:srgbClr val="000000"/>
                </a:solidFill>
                <a:latin typeface="方正粗宋_GBK" pitchFamily="65" charset="-122"/>
                <a:ea typeface="方正粗宋_GBK" pitchFamily="65" charset="-122"/>
              </a:rPr>
              <a:t>。</a:t>
            </a:r>
            <a:r>
              <a:rPr sz="3300" b="1" kern="0" smtClean="0">
                <a:solidFill>
                  <a:srgbClr val="000000"/>
                </a:solidFill>
                <a:latin typeface="方正粗宋_GBK" pitchFamily="65" charset="-122"/>
                <a:ea typeface="方正粗宋_GBK" pitchFamily="65" charset="-122"/>
              </a:rPr>
              <a:t>早起晚睡</a:t>
            </a:r>
            <a:r>
              <a:rPr sz="3300" b="1" kern="0">
                <a:solidFill>
                  <a:srgbClr val="000000"/>
                </a:solidFill>
                <a:latin typeface="方正粗宋_GBK" pitchFamily="65" charset="-122"/>
                <a:ea typeface="方正粗宋_GBK" pitchFamily="65" charset="-122"/>
              </a:rPr>
              <a:t>。</a:t>
            </a:r>
            <a:r>
              <a:rPr sz="3300" b="1" ker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形容勤奋。</a:t>
            </a:r>
            <a:endParaRPr sz="3300" b="1" kern="0">
              <a:solidFill>
                <a:srgbClr val="000000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6091" name="Rectangle 13"/>
          <p:cNvSpPr/>
          <p:nvPr>
            <p:custDataLst>
              <p:tags r:id="rId6"/>
            </p:custDataLst>
          </p:nvPr>
        </p:nvSpPr>
        <p:spPr>
          <a:xfrm>
            <a:off x="5784750" y="1250384"/>
            <a:ext cx="1918969" cy="61772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sz="3300" b="1" kern="0" smtClean="0">
                <a:solidFill>
                  <a:srgbClr val="FF3300"/>
                </a:solidFill>
                <a:latin typeface="Times New Roman" panose="02020603050405020304" pitchFamily="18" charset="0"/>
                <a:ea typeface="方正粗宋_GBK" pitchFamily="65" charset="-122"/>
              </a:rPr>
              <a:t>寤</a:t>
            </a:r>
            <a:r>
              <a:rPr lang="zh-CN" altLang="en-US" sz="3300" b="1" kern="0" smtClean="0">
                <a:solidFill>
                  <a:srgbClr val="FF3300"/>
                </a:solidFill>
                <a:latin typeface="Times New Roman" panose="02020603050405020304" pitchFamily="18" charset="0"/>
                <a:ea typeface="方正粗宋_GBK" pitchFamily="65" charset="-122"/>
              </a:rPr>
              <a:t>：</a:t>
            </a:r>
            <a:r>
              <a:rPr sz="3300" b="1" kern="0" smtClean="0">
                <a:solidFill>
                  <a:srgbClr val="000000"/>
                </a:solidFill>
                <a:latin typeface="Times New Roman" panose="02020603050405020304" pitchFamily="18" charset="0"/>
                <a:ea typeface="方正粗宋_GBK" pitchFamily="65" charset="-122"/>
              </a:rPr>
              <a:t>醒来</a:t>
            </a:r>
            <a:endParaRPr sz="3300" b="1" kern="0">
              <a:solidFill>
                <a:srgbClr val="000000"/>
              </a:solidFill>
              <a:latin typeface="Times New Roman" panose="02020603050405020304" pitchFamily="18" charset="0"/>
              <a:ea typeface="方正粗宋_GBK" pitchFamily="65" charset="-122"/>
            </a:endParaRPr>
          </a:p>
        </p:txBody>
      </p:sp>
      <p:sp>
        <p:nvSpPr>
          <p:cNvPr id="46092" name="Rectangle 14"/>
          <p:cNvSpPr/>
          <p:nvPr>
            <p:custDataLst>
              <p:tags r:id="rId7"/>
            </p:custDataLst>
          </p:nvPr>
        </p:nvSpPr>
        <p:spPr>
          <a:xfrm>
            <a:off x="3360710" y="5816232"/>
            <a:ext cx="4147143" cy="84855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108830" tIns="54416" rIns="108830" bIns="54416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sz="4800" b="1" kern="0">
                <a:solidFill>
                  <a:srgbClr val="990000"/>
                </a:solidFill>
                <a:latin typeface="Times New Roman" panose="02020603050405020304" pitchFamily="18" charset="0"/>
                <a:ea typeface="方正粗宋_GBK" pitchFamily="65" charset="-122"/>
              </a:rPr>
              <a:t>含义相反相对</a:t>
            </a:r>
            <a:endParaRPr sz="4800" kern="0">
              <a:solidFill>
                <a:srgbClr val="990000"/>
              </a:solidFill>
              <a:latin typeface="Times New Roman" panose="02020603050405020304" pitchFamily="18" charset="0"/>
              <a:ea typeface="方正粗宋_GBK" pitchFamily="65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99308" y="1125538"/>
            <a:ext cx="11451664" cy="1790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812800" defTabSz="108839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1" lang="zh-CN" altLang="en-US" sz="2800" b="1" smtClean="0">
                <a:solidFill>
                  <a:srgbClr val="CC0000"/>
                </a:solidFill>
                <a:latin typeface="宋体" panose="02010600030101010101" pitchFamily="2" charset="-122"/>
              </a:rPr>
              <a:t>“</a:t>
            </a:r>
            <a:r>
              <a:rPr kumimoji="1" lang="zh-CN" altLang="en-US" sz="2800" b="1" smtClean="0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词不离句，句不离篇</a:t>
            </a:r>
            <a:r>
              <a:rPr kumimoji="1" lang="zh-CN" altLang="en-US" sz="2800" b="1" smtClean="0">
                <a:solidFill>
                  <a:srgbClr val="CC0000"/>
                </a:solidFill>
                <a:latin typeface="宋体" panose="02010600030101010101" pitchFamily="2" charset="-122"/>
              </a:rPr>
              <a:t>”</a:t>
            </a:r>
            <a:r>
              <a:rPr kumimoji="1" lang="zh-CN" altLang="en-US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是古已有之的阅读准则，对于一眼不能识别的文言实词，我们就必</a:t>
            </a:r>
            <a:r>
              <a:rPr kumimoji="1"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须</a:t>
            </a:r>
            <a:r>
              <a:rPr kumimoji="1" lang="zh-CN" altLang="en-US" sz="2800" b="1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把词放到句中去理</a:t>
            </a:r>
            <a:r>
              <a:rPr kumimoji="1" lang="zh-CN" altLang="en-US" sz="2800" b="1" smtClean="0">
                <a:solidFill>
                  <a:srgbClr val="FF0000"/>
                </a:solidFill>
                <a:latin typeface="Arial" panose="020B0604020202020204"/>
                <a:ea typeface="黑体" panose="02010609060101010101" pitchFamily="2" charset="-122"/>
              </a:rPr>
              <a:t>解</a:t>
            </a:r>
            <a:r>
              <a:rPr kumimoji="1" lang="zh-CN" altLang="en-US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，结</a:t>
            </a:r>
            <a:r>
              <a:rPr kumimoji="1" lang="zh-CN" altLang="en-US" sz="2800" b="1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合上</a:t>
            </a:r>
            <a:r>
              <a:rPr kumimoji="1" lang="zh-CN" altLang="en-US" sz="2800" b="1" smtClean="0">
                <a:solidFill>
                  <a:prstClr val="black"/>
                </a:solidFill>
                <a:latin typeface="Arial" panose="020B0604020202020204"/>
                <a:ea typeface="黑体" panose="02010609060101010101" pitchFamily="2" charset="-122"/>
              </a:rPr>
              <a:t>下文的具体语境，瞻前顾后，披文入理，推断出其意义。如：</a:t>
            </a:r>
            <a:endParaRPr kumimoji="1" lang="zh-CN" altLang="en-US" sz="2800" b="1" smtClean="0">
              <a:solidFill>
                <a:prstClr val="black"/>
              </a:solidFill>
              <a:latin typeface="Arial" panose="020B0604020202020204"/>
              <a:ea typeface="黑体" panose="02010609060101010101" pitchFamily="2" charset="-122"/>
            </a:endParaRPr>
          </a:p>
        </p:txBody>
      </p:sp>
      <p:sp>
        <p:nvSpPr>
          <p:cNvPr id="35843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31159" y="148942"/>
            <a:ext cx="8727997" cy="84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spcBef>
                <a:spcPct val="50000"/>
              </a:spcBef>
              <a:spcAft>
                <a:spcPct val="0"/>
              </a:spcAft>
              <a:buNone/>
            </a:pPr>
            <a:r>
              <a:rPr kumimoji="1" lang="en-US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【</a:t>
            </a:r>
            <a:r>
              <a:rPr kumimoji="1"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方</a:t>
            </a:r>
            <a:r>
              <a:rPr kumimoji="1" lang="zh-CN" altLang="en-US" sz="4800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法二    </a:t>
            </a:r>
            <a:r>
              <a:rPr lang="zh-CN" altLang="en-US" sz="4800" b="1" smtClean="0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语</a:t>
            </a:r>
            <a:r>
              <a:rPr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境推断法</a:t>
            </a:r>
            <a:r>
              <a:rPr kumimoji="1" lang="en-US" altLang="zh-CN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】</a:t>
            </a:r>
            <a:endParaRPr kumimoji="1" lang="en-US" altLang="zh-CN" sz="4800" b="1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76190" y="3034512"/>
            <a:ext cx="11451664" cy="267765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622300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隆庆时，绍兴岑郡侯有姬方娠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shēn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。一人偶冲道，缚至府，问曰：“汝何业？”曰：“卖卜。”岑曰：“我夫人有娠，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弄璋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乎？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弄瓦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乎？”其人不识所谓，漫应之曰：“璋也弄，瓦也弄。”怒而责之。未已，果双生一男一女，卜者名大著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                      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古今谭概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74726" y="5751059"/>
            <a:ext cx="1580929" cy="101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弄璋：</a:t>
            </a:r>
            <a:endParaRPr lang="zh-CN" altLang="en-US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pPr defTabSz="1088390" eaLnBrk="1" fontAlgn="base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弄瓦：</a:t>
            </a:r>
            <a:endParaRPr lang="zh-CN" altLang="en-US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47134" y="5629386"/>
            <a:ext cx="1662924" cy="1230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830" tIns="54416" rIns="108830" bIns="54416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108839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/>
                <a:ea typeface="方正姚体" pitchFamily="2" charset="-122"/>
              </a:rPr>
              <a:t>生男</a:t>
            </a:r>
            <a:endParaRPr lang="zh-CN" altLang="en-US" sz="2800" b="1">
              <a:solidFill>
                <a:srgbClr val="0000FF"/>
              </a:solidFill>
              <a:latin typeface="Arial" panose="020B0604020202020204"/>
              <a:ea typeface="方正姚体" pitchFamily="2" charset="-122"/>
            </a:endParaRPr>
          </a:p>
          <a:p>
            <a:pPr defTabSz="1088390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/>
                <a:ea typeface="方正姚体" pitchFamily="2" charset="-122"/>
              </a:rPr>
              <a:t>生女</a:t>
            </a:r>
            <a:endParaRPr lang="zh-CN" altLang="en-US" sz="2800" b="1">
              <a:solidFill>
                <a:srgbClr val="0000FF"/>
              </a:solidFill>
              <a:latin typeface="Arial" panose="020B0604020202020204"/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AS_UNIQUEID" val="3180"/>
</p:tagLst>
</file>

<file path=ppt/tags/tag10.xml><?xml version="1.0" encoding="utf-8"?>
<p:tagLst xmlns:p="http://schemas.openxmlformats.org/presentationml/2006/main">
  <p:tag name="AS_UNIQUEID" val="3191"/>
</p:tagLst>
</file>

<file path=ppt/tags/tag100.xml><?xml version="1.0" encoding="utf-8"?>
<p:tagLst xmlns:p="http://schemas.openxmlformats.org/presentationml/2006/main">
  <p:tag name="AS_UNIQUEID" val="2990"/>
</p:tagLst>
</file>

<file path=ppt/tags/tag101.xml><?xml version="1.0" encoding="utf-8"?>
<p:tagLst xmlns:p="http://schemas.openxmlformats.org/presentationml/2006/main">
  <p:tag name="AS_UNIQUEID" val="2991"/>
</p:tagLst>
</file>

<file path=ppt/tags/tag102.xml><?xml version="1.0" encoding="utf-8"?>
<p:tagLst xmlns:p="http://schemas.openxmlformats.org/presentationml/2006/main">
  <p:tag name="AS_UNIQUEID" val="2992"/>
</p:tagLst>
</file>

<file path=ppt/tags/tag103.xml><?xml version="1.0" encoding="utf-8"?>
<p:tagLst xmlns:p="http://schemas.openxmlformats.org/presentationml/2006/main">
  <p:tag name="AS_UNIQUEID" val="2993"/>
</p:tagLst>
</file>

<file path=ppt/tags/tag104.xml><?xml version="1.0" encoding="utf-8"?>
<p:tagLst xmlns:p="http://schemas.openxmlformats.org/presentationml/2006/main">
  <p:tag name="AS_UNIQUEID" val="2995"/>
</p:tagLst>
</file>

<file path=ppt/tags/tag105.xml><?xml version="1.0" encoding="utf-8"?>
<p:tagLst xmlns:p="http://schemas.openxmlformats.org/presentationml/2006/main">
  <p:tag name="AS_UNIQUEID" val="2996"/>
</p:tagLst>
</file>

<file path=ppt/tags/tag106.xml><?xml version="1.0" encoding="utf-8"?>
<p:tagLst xmlns:p="http://schemas.openxmlformats.org/presentationml/2006/main">
  <p:tag name="AS_UNIQUEID" val="2997"/>
</p:tagLst>
</file>

<file path=ppt/tags/tag107.xml><?xml version="1.0" encoding="utf-8"?>
<p:tagLst xmlns:p="http://schemas.openxmlformats.org/presentationml/2006/main">
  <p:tag name="AS_UNIQUEID" val="2998"/>
</p:tagLst>
</file>

<file path=ppt/tags/tag108.xml><?xml version="1.0" encoding="utf-8"?>
<p:tagLst xmlns:p="http://schemas.openxmlformats.org/presentationml/2006/main">
  <p:tag name="AS_UNIQUEID" val="2999"/>
</p:tagLst>
</file>

<file path=ppt/tags/tag109.xml><?xml version="1.0" encoding="utf-8"?>
<p:tagLst xmlns:p="http://schemas.openxmlformats.org/presentationml/2006/main">
  <p:tag name="AS_UNIQUEID" val="3000"/>
</p:tagLst>
</file>

<file path=ppt/tags/tag11.xml><?xml version="1.0" encoding="utf-8"?>
<p:tagLst xmlns:p="http://schemas.openxmlformats.org/presentationml/2006/main">
  <p:tag name="AS_UNIQUEID" val="3193"/>
</p:tagLst>
</file>

<file path=ppt/tags/tag110.xml><?xml version="1.0" encoding="utf-8"?>
<p:tagLst xmlns:p="http://schemas.openxmlformats.org/presentationml/2006/main">
  <p:tag name="AS_UNIQUEID" val="3002"/>
</p:tagLst>
</file>

<file path=ppt/tags/tag111.xml><?xml version="1.0" encoding="utf-8"?>
<p:tagLst xmlns:p="http://schemas.openxmlformats.org/presentationml/2006/main">
  <p:tag name="AS_UNIQUEID" val="3003"/>
</p:tagLst>
</file>

<file path=ppt/tags/tag112.xml><?xml version="1.0" encoding="utf-8"?>
<p:tagLst xmlns:p="http://schemas.openxmlformats.org/presentationml/2006/main">
  <p:tag name="AS_UNIQUEID" val="3004"/>
</p:tagLst>
</file>

<file path=ppt/tags/tag113.xml><?xml version="1.0" encoding="utf-8"?>
<p:tagLst xmlns:p="http://schemas.openxmlformats.org/presentationml/2006/main">
  <p:tag name="AS_UNIQUEID" val="3005"/>
</p:tagLst>
</file>

<file path=ppt/tags/tag114.xml><?xml version="1.0" encoding="utf-8"?>
<p:tagLst xmlns:p="http://schemas.openxmlformats.org/presentationml/2006/main">
  <p:tag name="AS_UNIQUEID" val="3006"/>
</p:tagLst>
</file>

<file path=ppt/tags/tag115.xml><?xml version="1.0" encoding="utf-8"?>
<p:tagLst xmlns:p="http://schemas.openxmlformats.org/presentationml/2006/main">
  <p:tag name="AS_UNIQUEID" val="3007"/>
</p:tagLst>
</file>

<file path=ppt/tags/tag116.xml><?xml version="1.0" encoding="utf-8"?>
<p:tagLst xmlns:p="http://schemas.openxmlformats.org/presentationml/2006/main">
  <p:tag name="AS_UNIQUEID" val="3008"/>
</p:tagLst>
</file>

<file path=ppt/tags/tag117.xml><?xml version="1.0" encoding="utf-8"?>
<p:tagLst xmlns:p="http://schemas.openxmlformats.org/presentationml/2006/main">
  <p:tag name="AS_UNIQUEID" val="3009"/>
</p:tagLst>
</file>

<file path=ppt/tags/tag118.xml><?xml version="1.0" encoding="utf-8"?>
<p:tagLst xmlns:p="http://schemas.openxmlformats.org/presentationml/2006/main">
  <p:tag name="AS_UNIQUEID" val="3011"/>
</p:tagLst>
</file>

<file path=ppt/tags/tag119.xml><?xml version="1.0" encoding="utf-8"?>
<p:tagLst xmlns:p="http://schemas.openxmlformats.org/presentationml/2006/main">
  <p:tag name="AS_UNIQUEID" val="3012"/>
</p:tagLst>
</file>

<file path=ppt/tags/tag12.xml><?xml version="1.0" encoding="utf-8"?>
<p:tagLst xmlns:p="http://schemas.openxmlformats.org/presentationml/2006/main">
  <p:tag name="AS_UNIQUEID" val="3194"/>
</p:tagLst>
</file>

<file path=ppt/tags/tag120.xml><?xml version="1.0" encoding="utf-8"?>
<p:tagLst xmlns:p="http://schemas.openxmlformats.org/presentationml/2006/main">
  <p:tag name="AS_UNIQUEID" val="3013"/>
</p:tagLst>
</file>

<file path=ppt/tags/tag121.xml><?xml version="1.0" encoding="utf-8"?>
<p:tagLst xmlns:p="http://schemas.openxmlformats.org/presentationml/2006/main">
  <p:tag name="AS_UNIQUEID" val="3014"/>
</p:tagLst>
</file>

<file path=ppt/tags/tag122.xml><?xml version="1.0" encoding="utf-8"?>
<p:tagLst xmlns:p="http://schemas.openxmlformats.org/presentationml/2006/main">
  <p:tag name="AS_UNIQUEID" val="3016"/>
</p:tagLst>
</file>

<file path=ppt/tags/tag123.xml><?xml version="1.0" encoding="utf-8"?>
<p:tagLst xmlns:p="http://schemas.openxmlformats.org/presentationml/2006/main">
  <p:tag name="AS_UNIQUEID" val="3017"/>
</p:tagLst>
</file>

<file path=ppt/tags/tag124.xml><?xml version="1.0" encoding="utf-8"?>
<p:tagLst xmlns:p="http://schemas.openxmlformats.org/presentationml/2006/main">
  <p:tag name="AS_UNIQUEID" val="3018"/>
</p:tagLst>
</file>

<file path=ppt/tags/tag125.xml><?xml version="1.0" encoding="utf-8"?>
<p:tagLst xmlns:p="http://schemas.openxmlformats.org/presentationml/2006/main">
  <p:tag name="AS_UNIQUEID" val="3020"/>
</p:tagLst>
</file>

<file path=ppt/tags/tag126.xml><?xml version="1.0" encoding="utf-8"?>
<p:tagLst xmlns:p="http://schemas.openxmlformats.org/presentationml/2006/main">
  <p:tag name="AS_UNIQUEID" val="3021"/>
</p:tagLst>
</file>

<file path=ppt/tags/tag127.xml><?xml version="1.0" encoding="utf-8"?>
<p:tagLst xmlns:p="http://schemas.openxmlformats.org/presentationml/2006/main">
  <p:tag name="AS_UNIQUEID" val="3022"/>
</p:tagLst>
</file>

<file path=ppt/tags/tag128.xml><?xml version="1.0" encoding="utf-8"?>
<p:tagLst xmlns:p="http://schemas.openxmlformats.org/presentationml/2006/main">
  <p:tag name="AS_UNIQUEID" val="3023"/>
</p:tagLst>
</file>

<file path=ppt/tags/tag129.xml><?xml version="1.0" encoding="utf-8"?>
<p:tagLst xmlns:p="http://schemas.openxmlformats.org/presentationml/2006/main">
  <p:tag name="AS_UNIQUEID" val="3024"/>
</p:tagLst>
</file>

<file path=ppt/tags/tag13.xml><?xml version="1.0" encoding="utf-8"?>
<p:tagLst xmlns:p="http://schemas.openxmlformats.org/presentationml/2006/main">
  <p:tag name="AS_UNIQUEID" val="3195"/>
</p:tagLst>
</file>

<file path=ppt/tags/tag130.xml><?xml version="1.0" encoding="utf-8"?>
<p:tagLst xmlns:p="http://schemas.openxmlformats.org/presentationml/2006/main">
  <p:tag name="AS_UNIQUEID" val="3025"/>
</p:tagLst>
</file>

<file path=ppt/tags/tag131.xml><?xml version="1.0" encoding="utf-8"?>
<p:tagLst xmlns:p="http://schemas.openxmlformats.org/presentationml/2006/main">
  <p:tag name="AS_UNIQUEID" val="3027"/>
</p:tagLst>
</file>

<file path=ppt/tags/tag132.xml><?xml version="1.0" encoding="utf-8"?>
<p:tagLst xmlns:p="http://schemas.openxmlformats.org/presentationml/2006/main">
  <p:tag name="AS_UNIQUEID" val="3028"/>
</p:tagLst>
</file>

<file path=ppt/tags/tag133.xml><?xml version="1.0" encoding="utf-8"?>
<p:tagLst xmlns:p="http://schemas.openxmlformats.org/presentationml/2006/main">
  <p:tag name="AS_UNIQUEID" val="3029"/>
</p:tagLst>
</file>

<file path=ppt/tags/tag134.xml><?xml version="1.0" encoding="utf-8"?>
<p:tagLst xmlns:p="http://schemas.openxmlformats.org/presentationml/2006/main">
  <p:tag name="AS_UNIQUEID" val="3030"/>
</p:tagLst>
</file>

<file path=ppt/tags/tag135.xml><?xml version="1.0" encoding="utf-8"?>
<p:tagLst xmlns:p="http://schemas.openxmlformats.org/presentationml/2006/main">
  <p:tag name="AS_UNIQUEID" val="3031"/>
</p:tagLst>
</file>

<file path=ppt/tags/tag136.xml><?xml version="1.0" encoding="utf-8"?>
<p:tagLst xmlns:p="http://schemas.openxmlformats.org/presentationml/2006/main">
  <p:tag name="AS_UNIQUEID" val="3032"/>
</p:tagLst>
</file>

<file path=ppt/tags/tag137.xml><?xml version="1.0" encoding="utf-8"?>
<p:tagLst xmlns:p="http://schemas.openxmlformats.org/presentationml/2006/main">
  <p:tag name="AS_UNIQUEID" val="3034"/>
</p:tagLst>
</file>

<file path=ppt/tags/tag138.xml><?xml version="1.0" encoding="utf-8"?>
<p:tagLst xmlns:p="http://schemas.openxmlformats.org/presentationml/2006/main">
  <p:tag name="AS_UNIQUEID" val="3035"/>
</p:tagLst>
</file>

<file path=ppt/tags/tag139.xml><?xml version="1.0" encoding="utf-8"?>
<p:tagLst xmlns:p="http://schemas.openxmlformats.org/presentationml/2006/main">
  <p:tag name="AS_UNIQUEID" val="3036"/>
</p:tagLst>
</file>

<file path=ppt/tags/tag14.xml><?xml version="1.0" encoding="utf-8"?>
<p:tagLst xmlns:p="http://schemas.openxmlformats.org/presentationml/2006/main">
  <p:tag name="AS_UNIQUEID" val="3196"/>
</p:tagLst>
</file>

<file path=ppt/tags/tag140.xml><?xml version="1.0" encoding="utf-8"?>
<p:tagLst xmlns:p="http://schemas.openxmlformats.org/presentationml/2006/main">
  <p:tag name="AS_UNIQUEID" val="3037"/>
</p:tagLst>
</file>

<file path=ppt/tags/tag141.xml><?xml version="1.0" encoding="utf-8"?>
<p:tagLst xmlns:p="http://schemas.openxmlformats.org/presentationml/2006/main">
  <p:tag name="AS_UNIQUEID" val="3038"/>
</p:tagLst>
</file>

<file path=ppt/tags/tag142.xml><?xml version="1.0" encoding="utf-8"?>
<p:tagLst xmlns:p="http://schemas.openxmlformats.org/presentationml/2006/main">
  <p:tag name="AS_UNIQUEID" val="3040"/>
</p:tagLst>
</file>

<file path=ppt/tags/tag143.xml><?xml version="1.0" encoding="utf-8"?>
<p:tagLst xmlns:p="http://schemas.openxmlformats.org/presentationml/2006/main">
  <p:tag name="AS_UNIQUEID" val="3041"/>
</p:tagLst>
</file>

<file path=ppt/tags/tag144.xml><?xml version="1.0" encoding="utf-8"?>
<p:tagLst xmlns:p="http://schemas.openxmlformats.org/presentationml/2006/main">
  <p:tag name="AS_UNIQUEID" val="3042"/>
</p:tagLst>
</file>

<file path=ppt/tags/tag145.xml><?xml version="1.0" encoding="utf-8"?>
<p:tagLst xmlns:p="http://schemas.openxmlformats.org/presentationml/2006/main">
  <p:tag name="AS_UNIQUEID" val="3043"/>
</p:tagLst>
</file>

<file path=ppt/tags/tag146.xml><?xml version="1.0" encoding="utf-8"?>
<p:tagLst xmlns:p="http://schemas.openxmlformats.org/presentationml/2006/main">
  <p:tag name="AS_UNIQUEID" val="3044"/>
</p:tagLst>
</file>

<file path=ppt/tags/tag147.xml><?xml version="1.0" encoding="utf-8"?>
<p:tagLst xmlns:p="http://schemas.openxmlformats.org/presentationml/2006/main">
  <p:tag name="AS_UNIQUEID" val="3046"/>
</p:tagLst>
</file>

<file path=ppt/tags/tag148.xml><?xml version="1.0" encoding="utf-8"?>
<p:tagLst xmlns:p="http://schemas.openxmlformats.org/presentationml/2006/main">
  <p:tag name="AS_UNIQUEID" val="3047"/>
</p:tagLst>
</file>

<file path=ppt/tags/tag149.xml><?xml version="1.0" encoding="utf-8"?>
<p:tagLst xmlns:p="http://schemas.openxmlformats.org/presentationml/2006/main">
  <p:tag name="AS_UNIQUEID" val="3048"/>
</p:tagLst>
</file>

<file path=ppt/tags/tag15.xml><?xml version="1.0" encoding="utf-8"?>
<p:tagLst xmlns:p="http://schemas.openxmlformats.org/presentationml/2006/main">
  <p:tag name="AS_UNIQUEID" val="3197"/>
</p:tagLst>
</file>

<file path=ppt/tags/tag150.xml><?xml version="1.0" encoding="utf-8"?>
<p:tagLst xmlns:p="http://schemas.openxmlformats.org/presentationml/2006/main">
  <p:tag name="AS_UNIQUEID" val="3049"/>
</p:tagLst>
</file>

<file path=ppt/tags/tag151.xml><?xml version="1.0" encoding="utf-8"?>
<p:tagLst xmlns:p="http://schemas.openxmlformats.org/presentationml/2006/main">
  <p:tag name="AS_UNIQUEID" val="3050"/>
</p:tagLst>
</file>

<file path=ppt/tags/tag152.xml><?xml version="1.0" encoding="utf-8"?>
<p:tagLst xmlns:p="http://schemas.openxmlformats.org/presentationml/2006/main">
  <p:tag name="AS_UNIQUEID" val="3051"/>
</p:tagLst>
</file>

<file path=ppt/tags/tag153.xml><?xml version="1.0" encoding="utf-8"?>
<p:tagLst xmlns:p="http://schemas.openxmlformats.org/presentationml/2006/main">
  <p:tag name="AS_UNIQUEID" val="3053"/>
</p:tagLst>
</file>

<file path=ppt/tags/tag154.xml><?xml version="1.0" encoding="utf-8"?>
<p:tagLst xmlns:p="http://schemas.openxmlformats.org/presentationml/2006/main">
  <p:tag name="AS_UNIQUEID" val="3054"/>
</p:tagLst>
</file>

<file path=ppt/tags/tag155.xml><?xml version="1.0" encoding="utf-8"?>
<p:tagLst xmlns:p="http://schemas.openxmlformats.org/presentationml/2006/main">
  <p:tag name="AS_UNIQUEID" val="3055"/>
</p:tagLst>
</file>

<file path=ppt/tags/tag156.xml><?xml version="1.0" encoding="utf-8"?>
<p:tagLst xmlns:p="http://schemas.openxmlformats.org/presentationml/2006/main">
  <p:tag name="AS_UNIQUEID" val="3056"/>
</p:tagLst>
</file>

<file path=ppt/tags/tag157.xml><?xml version="1.0" encoding="utf-8"?>
<p:tagLst xmlns:p="http://schemas.openxmlformats.org/presentationml/2006/main">
  <p:tag name="AS_UNIQUEID" val="3057"/>
</p:tagLst>
</file>

<file path=ppt/tags/tag158.xml><?xml version="1.0" encoding="utf-8"?>
<p:tagLst xmlns:p="http://schemas.openxmlformats.org/presentationml/2006/main">
  <p:tag name="AS_UNIQUEID" val="3058"/>
</p:tagLst>
</file>

<file path=ppt/tags/tag159.xml><?xml version="1.0" encoding="utf-8"?>
<p:tagLst xmlns:p="http://schemas.openxmlformats.org/presentationml/2006/main">
  <p:tag name="AS_UNIQUEID" val="3059"/>
</p:tagLst>
</file>

<file path=ppt/tags/tag16.xml><?xml version="1.0" encoding="utf-8"?>
<p:tagLst xmlns:p="http://schemas.openxmlformats.org/presentationml/2006/main">
  <p:tag name="AS_UNIQUEID" val="3199"/>
</p:tagLst>
</file>

<file path=ppt/tags/tag160.xml><?xml version="1.0" encoding="utf-8"?>
<p:tagLst xmlns:p="http://schemas.openxmlformats.org/presentationml/2006/main">
  <p:tag name="AS_UNIQUEID" val="3298"/>
</p:tagLst>
</file>

<file path=ppt/tags/tag161.xml><?xml version="1.0" encoding="utf-8"?>
<p:tagLst xmlns:p="http://schemas.openxmlformats.org/presentationml/2006/main">
  <p:tag name="AS_UNIQUEID" val="3312"/>
</p:tagLst>
</file>

<file path=ppt/tags/tag162.xml><?xml version="1.0" encoding="utf-8"?>
<p:tagLst xmlns:p="http://schemas.openxmlformats.org/presentationml/2006/main">
  <p:tag name="AS_UNIQUEID" val="3313"/>
</p:tagLst>
</file>

<file path=ppt/tags/tag163.xml><?xml version="1.0" encoding="utf-8"?>
<p:tagLst xmlns:p="http://schemas.openxmlformats.org/presentationml/2006/main">
  <p:tag name="AS_UNIQUEID" val="3314"/>
</p:tagLst>
</file>

<file path=ppt/tags/tag164.xml><?xml version="1.0" encoding="utf-8"?>
<p:tagLst xmlns:p="http://schemas.openxmlformats.org/presentationml/2006/main">
  <p:tag name="AS_UNIQUEID" val="3315"/>
</p:tagLst>
</file>

<file path=ppt/tags/tag165.xml><?xml version="1.0" encoding="utf-8"?>
<p:tagLst xmlns:p="http://schemas.openxmlformats.org/presentationml/2006/main">
  <p:tag name="AS_UNIQUEID" val="3316"/>
</p:tagLst>
</file>

<file path=ppt/tags/tag166.xml><?xml version="1.0" encoding="utf-8"?>
<p:tagLst xmlns:p="http://schemas.openxmlformats.org/presentationml/2006/main">
  <p:tag name="AS_UNIQUEID" val="3317"/>
</p:tagLst>
</file>

<file path=ppt/tags/tag167.xml><?xml version="1.0" encoding="utf-8"?>
<p:tagLst xmlns:p="http://schemas.openxmlformats.org/presentationml/2006/main">
  <p:tag name="AS_UNIQUEID" val="3318"/>
</p:tagLst>
</file>

<file path=ppt/tags/tag168.xml><?xml version="1.0" encoding="utf-8"?>
<p:tagLst xmlns:p="http://schemas.openxmlformats.org/presentationml/2006/main">
  <p:tag name="AS_UNIQUEID" val="3319"/>
</p:tagLst>
</file>

<file path=ppt/tags/tag169.xml><?xml version="1.0" encoding="utf-8"?>
<p:tagLst xmlns:p="http://schemas.openxmlformats.org/presentationml/2006/main">
  <p:tag name="AS_UNIQUEID" val="3320"/>
</p:tagLst>
</file>

<file path=ppt/tags/tag17.xml><?xml version="1.0" encoding="utf-8"?>
<p:tagLst xmlns:p="http://schemas.openxmlformats.org/presentationml/2006/main">
  <p:tag name="AS_UNIQUEID" val="3200"/>
</p:tagLst>
</file>

<file path=ppt/tags/tag170.xml><?xml version="1.0" encoding="utf-8"?>
<p:tagLst xmlns:p="http://schemas.openxmlformats.org/presentationml/2006/main">
  <p:tag name="AS_UNIQUEID" val="3321"/>
</p:tagLst>
</file>

<file path=ppt/tags/tag171.xml><?xml version="1.0" encoding="utf-8"?>
<p:tagLst xmlns:p="http://schemas.openxmlformats.org/presentationml/2006/main">
  <p:tag name="AS_UNIQUEID" val="3322"/>
</p:tagLst>
</file>

<file path=ppt/tags/tag172.xml><?xml version="1.0" encoding="utf-8"?>
<p:tagLst xmlns:p="http://schemas.openxmlformats.org/presentationml/2006/main">
  <p:tag name="AS_UNIQUEID" val="3324"/>
</p:tagLst>
</file>

<file path=ppt/tags/tag173.xml><?xml version="1.0" encoding="utf-8"?>
<p:tagLst xmlns:p="http://schemas.openxmlformats.org/presentationml/2006/main">
  <p:tag name="AS_UNIQUEID" val="3325"/>
</p:tagLst>
</file>

<file path=ppt/tags/tag174.xml><?xml version="1.0" encoding="utf-8"?>
<p:tagLst xmlns:p="http://schemas.openxmlformats.org/presentationml/2006/main">
  <p:tag name="AS_UNIQUEID" val="3326"/>
</p:tagLst>
</file>

<file path=ppt/tags/tag175.xml><?xml version="1.0" encoding="utf-8"?>
<p:tagLst xmlns:p="http://schemas.openxmlformats.org/presentationml/2006/main">
  <p:tag name="AS_UNIQUEID" val="3328"/>
</p:tagLst>
</file>

<file path=ppt/tags/tag176.xml><?xml version="1.0" encoding="utf-8"?>
<p:tagLst xmlns:p="http://schemas.openxmlformats.org/presentationml/2006/main">
  <p:tag name="AS_UNIQUEID" val="3330"/>
</p:tagLst>
</file>

<file path=ppt/tags/tag177.xml><?xml version="1.0" encoding="utf-8"?>
<p:tagLst xmlns:p="http://schemas.openxmlformats.org/presentationml/2006/main">
  <p:tag name="AS_UNIQUEID" val="3331"/>
</p:tagLst>
</file>

<file path=ppt/tags/tag178.xml><?xml version="1.0" encoding="utf-8"?>
<p:tagLst xmlns:p="http://schemas.openxmlformats.org/presentationml/2006/main">
  <p:tag name="AS_UNIQUEID" val="3332"/>
</p:tagLst>
</file>

<file path=ppt/tags/tag179.xml><?xml version="1.0" encoding="utf-8"?>
<p:tagLst xmlns:p="http://schemas.openxmlformats.org/presentationml/2006/main">
  <p:tag name="AS_UNIQUEID" val="3333"/>
</p:tagLst>
</file>

<file path=ppt/tags/tag18.xml><?xml version="1.0" encoding="utf-8"?>
<p:tagLst xmlns:p="http://schemas.openxmlformats.org/presentationml/2006/main">
  <p:tag name="AS_UNIQUEID" val="3201"/>
</p:tagLst>
</file>

<file path=ppt/tags/tag180.xml><?xml version="1.0" encoding="utf-8"?>
<p:tagLst xmlns:p="http://schemas.openxmlformats.org/presentationml/2006/main">
  <p:tag name="AS_UNIQUEID" val="3334"/>
</p:tagLst>
</file>

<file path=ppt/tags/tag181.xml><?xml version="1.0" encoding="utf-8"?>
<p:tagLst xmlns:p="http://schemas.openxmlformats.org/presentationml/2006/main">
  <p:tag name="AS_UNIQUEID" val="3336"/>
</p:tagLst>
</file>

<file path=ppt/tags/tag182.xml><?xml version="1.0" encoding="utf-8"?>
<p:tagLst xmlns:p="http://schemas.openxmlformats.org/presentationml/2006/main">
  <p:tag name="AS_UNIQUEID" val="3337"/>
  <p:tag name="KSO_WM_DIAGRAM_VIRTUALLY_FRAME" val="{&quot;height&quot;:322.561811023622,&quot;left&quot;:630.0013385826771,&quot;top&quot;:109.15031496062993,&quot;width&quot;:352.43645669291334}"/>
</p:tagLst>
</file>

<file path=ppt/tags/tag183.xml><?xml version="1.0" encoding="utf-8"?>
<p:tagLst xmlns:p="http://schemas.openxmlformats.org/presentationml/2006/main">
  <p:tag name="AS_UNIQUEID" val="3338"/>
  <p:tag name="KSO_WM_DIAGRAM_VIRTUALLY_FRAME" val="{&quot;height&quot;:322.561811023622,&quot;left&quot;:630.0013385826771,&quot;top&quot;:109.15031496062993,&quot;width&quot;:352.43645669291334}"/>
</p:tagLst>
</file>

<file path=ppt/tags/tag184.xml><?xml version="1.0" encoding="utf-8"?>
<p:tagLst xmlns:p="http://schemas.openxmlformats.org/presentationml/2006/main">
  <p:tag name="AS_UNIQUEID" val="3339"/>
  <p:tag name="KSO_WM_DIAGRAM_VIRTUALLY_FRAME" val="{&quot;height&quot;:322.561811023622,&quot;left&quot;:630.0013385826771,&quot;top&quot;:109.15031496062993,&quot;width&quot;:352.43645669291334}"/>
</p:tagLst>
</file>

<file path=ppt/tags/tag185.xml><?xml version="1.0" encoding="utf-8"?>
<p:tagLst xmlns:p="http://schemas.openxmlformats.org/presentationml/2006/main">
  <p:tag name="AS_UNIQUEID" val="3340"/>
  <p:tag name="KSO_WM_DIAGRAM_VIRTUALLY_FRAME" val="{&quot;height&quot;:322.561811023622,&quot;left&quot;:630.0013385826771,&quot;top&quot;:109.15031496062993,&quot;width&quot;:352.43645669291334}"/>
</p:tagLst>
</file>

<file path=ppt/tags/tag186.xml><?xml version="1.0" encoding="utf-8"?>
<p:tagLst xmlns:p="http://schemas.openxmlformats.org/presentationml/2006/main">
  <p:tag name="AS_UNIQUEID" val="3341"/>
</p:tagLst>
</file>

<file path=ppt/tags/tag187.xml><?xml version="1.0" encoding="utf-8"?>
<p:tagLst xmlns:p="http://schemas.openxmlformats.org/presentationml/2006/main">
  <p:tag name="AS_UNIQUEID" val="3342"/>
</p:tagLst>
</file>

<file path=ppt/tags/tag188.xml><?xml version="1.0" encoding="utf-8"?>
<p:tagLst xmlns:p="http://schemas.openxmlformats.org/presentationml/2006/main">
  <p:tag name="AS_UNIQUEID" val="3343"/>
</p:tagLst>
</file>

<file path=ppt/tags/tag189.xml><?xml version="1.0" encoding="utf-8"?>
<p:tagLst xmlns:p="http://schemas.openxmlformats.org/presentationml/2006/main">
  <p:tag name="AS_UNIQUEID" val="3344"/>
</p:tagLst>
</file>

<file path=ppt/tags/tag19.xml><?xml version="1.0" encoding="utf-8"?>
<p:tagLst xmlns:p="http://schemas.openxmlformats.org/presentationml/2006/main">
  <p:tag name="AS_UNIQUEID" val="3202"/>
</p:tagLst>
</file>

<file path=ppt/tags/tag190.xml><?xml version="1.0" encoding="utf-8"?>
<p:tagLst xmlns:p="http://schemas.openxmlformats.org/presentationml/2006/main">
  <p:tag name="AS_UNIQUEID" val="3345"/>
</p:tagLst>
</file>

<file path=ppt/tags/tag191.xml><?xml version="1.0" encoding="utf-8"?>
<p:tagLst xmlns:p="http://schemas.openxmlformats.org/presentationml/2006/main">
  <p:tag name="AS_UNIQUEID" val="3346"/>
</p:tagLst>
</file>

<file path=ppt/tags/tag192.xml><?xml version="1.0" encoding="utf-8"?>
<p:tagLst xmlns:p="http://schemas.openxmlformats.org/presentationml/2006/main">
  <p:tag name="AS_UNIQUEID" val="3347"/>
</p:tagLst>
</file>

<file path=ppt/tags/tag193.xml><?xml version="1.0" encoding="utf-8"?>
<p:tagLst xmlns:p="http://schemas.openxmlformats.org/presentationml/2006/main">
  <p:tag name="AS_UNIQUEID" val="3348"/>
</p:tagLst>
</file>

<file path=ppt/tags/tag194.xml><?xml version="1.0" encoding="utf-8"?>
<p:tagLst xmlns:p="http://schemas.openxmlformats.org/presentationml/2006/main">
  <p:tag name="AS_UNIQUEID" val="3349"/>
</p:tagLst>
</file>

<file path=ppt/tags/tag195.xml><?xml version="1.0" encoding="utf-8"?>
<p:tagLst xmlns:p="http://schemas.openxmlformats.org/presentationml/2006/main">
  <p:tag name="AS_UNIQUEID" val="3350"/>
</p:tagLst>
</file>

<file path=ppt/tags/tag196.xml><?xml version="1.0" encoding="utf-8"?>
<p:tagLst xmlns:p="http://schemas.openxmlformats.org/presentationml/2006/main">
  <p:tag name="AS_UNIQUEID" val="3351"/>
</p:tagLst>
</file>

<file path=ppt/tags/tag197.xml><?xml version="1.0" encoding="utf-8"?>
<p:tagLst xmlns:p="http://schemas.openxmlformats.org/presentationml/2006/main">
  <p:tag name="AS_UNIQUEID" val="3352"/>
</p:tagLst>
</file>

<file path=ppt/tags/tag198.xml><?xml version="1.0" encoding="utf-8"?>
<p:tagLst xmlns:p="http://schemas.openxmlformats.org/presentationml/2006/main">
  <p:tag name="AS_UNIQUEID" val="3354"/>
</p:tagLst>
</file>

<file path=ppt/tags/tag199.xml><?xml version="1.0" encoding="utf-8"?>
<p:tagLst xmlns:p="http://schemas.openxmlformats.org/presentationml/2006/main">
  <p:tag name="AS_UNIQUEID" val="3355"/>
</p:tagLst>
</file>

<file path=ppt/tags/tag2.xml><?xml version="1.0" encoding="utf-8"?>
<p:tagLst xmlns:p="http://schemas.openxmlformats.org/presentationml/2006/main">
  <p:tag name="AS_UNIQUEID" val="3181"/>
</p:tagLst>
</file>

<file path=ppt/tags/tag20.xml><?xml version="1.0" encoding="utf-8"?>
<p:tagLst xmlns:p="http://schemas.openxmlformats.org/presentationml/2006/main">
  <p:tag name="AS_UNIQUEID" val="3203"/>
</p:tagLst>
</file>

<file path=ppt/tags/tag200.xml><?xml version="1.0" encoding="utf-8"?>
<p:tagLst xmlns:p="http://schemas.openxmlformats.org/presentationml/2006/main">
  <p:tag name="AS_UNIQUEID" val="3356"/>
</p:tagLst>
</file>

<file path=ppt/tags/tag201.xml><?xml version="1.0" encoding="utf-8"?>
<p:tagLst xmlns:p="http://schemas.openxmlformats.org/presentationml/2006/main">
  <p:tag name="AS_UNIQUEID" val="3357"/>
</p:tagLst>
</file>

<file path=ppt/tags/tag202.xml><?xml version="1.0" encoding="utf-8"?>
<p:tagLst xmlns:p="http://schemas.openxmlformats.org/presentationml/2006/main">
  <p:tag name="AS_UNIQUEID" val="3358"/>
</p:tagLst>
</file>

<file path=ppt/tags/tag203.xml><?xml version="1.0" encoding="utf-8"?>
<p:tagLst xmlns:p="http://schemas.openxmlformats.org/presentationml/2006/main">
  <p:tag name="AS_UNIQUEID" val="3359"/>
</p:tagLst>
</file>

<file path=ppt/tags/tag204.xml><?xml version="1.0" encoding="utf-8"?>
<p:tagLst xmlns:p="http://schemas.openxmlformats.org/presentationml/2006/main">
  <p:tag name="AS_UNIQUEID" val="3360"/>
</p:tagLst>
</file>

<file path=ppt/tags/tag205.xml><?xml version="1.0" encoding="utf-8"?>
<p:tagLst xmlns:p="http://schemas.openxmlformats.org/presentationml/2006/main">
  <p:tag name="AS_UNIQUEID" val="3361"/>
</p:tagLst>
</file>

<file path=ppt/tags/tag206.xml><?xml version="1.0" encoding="utf-8"?>
<p:tagLst xmlns:p="http://schemas.openxmlformats.org/presentationml/2006/main">
  <p:tag name="AS_UNIQUEID" val="3362"/>
</p:tagLst>
</file>

<file path=ppt/tags/tag207.xml><?xml version="1.0" encoding="utf-8"?>
<p:tagLst xmlns:p="http://schemas.openxmlformats.org/presentationml/2006/main">
  <p:tag name="AS_UNIQUEID" val="3363"/>
</p:tagLst>
</file>

<file path=ppt/tags/tag208.xml><?xml version="1.0" encoding="utf-8"?>
<p:tagLst xmlns:p="http://schemas.openxmlformats.org/presentationml/2006/main">
  <p:tag name="AS_UNIQUEID" val="3364"/>
</p:tagLst>
</file>

<file path=ppt/tags/tag209.xml><?xml version="1.0" encoding="utf-8"?>
<p:tagLst xmlns:p="http://schemas.openxmlformats.org/presentationml/2006/main">
  <p:tag name="AS_UNIQUEID" val="3365"/>
</p:tagLst>
</file>

<file path=ppt/tags/tag21.xml><?xml version="1.0" encoding="utf-8"?>
<p:tagLst xmlns:p="http://schemas.openxmlformats.org/presentationml/2006/main">
  <p:tag name="AS_UNIQUEID" val="3205"/>
</p:tagLst>
</file>

<file path=ppt/tags/tag210.xml><?xml version="1.0" encoding="utf-8"?>
<p:tagLst xmlns:p="http://schemas.openxmlformats.org/presentationml/2006/main">
  <p:tag name="AS_UNIQUEID" val="3366"/>
</p:tagLst>
</file>

<file path=ppt/tags/tag211.xml><?xml version="1.0" encoding="utf-8"?>
<p:tagLst xmlns:p="http://schemas.openxmlformats.org/presentationml/2006/main">
  <p:tag name="AS_UNIQUEID" val="3367"/>
</p:tagLst>
</file>

<file path=ppt/tags/tag212.xml><?xml version="1.0" encoding="utf-8"?>
<p:tagLst xmlns:p="http://schemas.openxmlformats.org/presentationml/2006/main">
  <p:tag name="AS_UNIQUEID" val="3368"/>
</p:tagLst>
</file>

<file path=ppt/tags/tag213.xml><?xml version="1.0" encoding="utf-8"?>
<p:tagLst xmlns:p="http://schemas.openxmlformats.org/presentationml/2006/main">
  <p:tag name="AS_UNIQUEID" val="3369"/>
</p:tagLst>
</file>

<file path=ppt/tags/tag214.xml><?xml version="1.0" encoding="utf-8"?>
<p:tagLst xmlns:p="http://schemas.openxmlformats.org/presentationml/2006/main">
  <p:tag name="AS_UNIQUEID" val="3370"/>
</p:tagLst>
</file>

<file path=ppt/tags/tag215.xml><?xml version="1.0" encoding="utf-8"?>
<p:tagLst xmlns:p="http://schemas.openxmlformats.org/presentationml/2006/main">
  <p:tag name="AS_UNIQUEID" val="3156"/>
</p:tagLst>
</file>

<file path=ppt/tags/tag216.xml><?xml version="1.0" encoding="utf-8"?>
<p:tagLst xmlns:p="http://schemas.openxmlformats.org/presentationml/2006/main">
  <p:tag name="AS_UNIQUEID" val="3157"/>
</p:tagLst>
</file>

<file path=ppt/tags/tag217.xml><?xml version="1.0" encoding="utf-8"?>
<p:tagLst xmlns:p="http://schemas.openxmlformats.org/presentationml/2006/main">
  <p:tag name="AS_UNIQUEID" val="3158"/>
</p:tagLst>
</file>

<file path=ppt/tags/tag218.xml><?xml version="1.0" encoding="utf-8"?>
<p:tagLst xmlns:p="http://schemas.openxmlformats.org/presentationml/2006/main">
  <p:tag name="AS_UNIQUEID" val="3159"/>
</p:tagLst>
</file>

<file path=ppt/tags/tag219.xml><?xml version="1.0" encoding="utf-8"?>
<p:tagLst xmlns:p="http://schemas.openxmlformats.org/presentationml/2006/main">
  <p:tag name="AS_UNIQUEID" val="3160"/>
</p:tagLst>
</file>

<file path=ppt/tags/tag22.xml><?xml version="1.0" encoding="utf-8"?>
<p:tagLst xmlns:p="http://schemas.openxmlformats.org/presentationml/2006/main">
  <p:tag name="AS_UNIQUEID" val="3206"/>
</p:tagLst>
</file>

<file path=ppt/tags/tag220.xml><?xml version="1.0" encoding="utf-8"?>
<p:tagLst xmlns:p="http://schemas.openxmlformats.org/presentationml/2006/main">
  <p:tag name="AS_UNIQUEID" val="3161"/>
</p:tagLst>
</file>

<file path=ppt/tags/tag221.xml><?xml version="1.0" encoding="utf-8"?>
<p:tagLst xmlns:p="http://schemas.openxmlformats.org/presentationml/2006/main">
  <p:tag name="AS_UNIQUEID" val="3162"/>
</p:tagLst>
</file>

<file path=ppt/tags/tag222.xml><?xml version="1.0" encoding="utf-8"?>
<p:tagLst xmlns:p="http://schemas.openxmlformats.org/presentationml/2006/main">
  <p:tag name="AS_UNIQUEID" val="3163"/>
</p:tagLst>
</file>

<file path=ppt/tags/tag223.xml><?xml version="1.0" encoding="utf-8"?>
<p:tagLst xmlns:p="http://schemas.openxmlformats.org/presentationml/2006/main">
  <p:tag name="AS_UNIQUEID" val="3164"/>
</p:tagLst>
</file>

<file path=ppt/tags/tag224.xml><?xml version="1.0" encoding="utf-8"?>
<p:tagLst xmlns:p="http://schemas.openxmlformats.org/presentationml/2006/main">
  <p:tag name="AS_UNIQUEID" val="3165"/>
</p:tagLst>
</file>

<file path=ppt/tags/tag225.xml><?xml version="1.0" encoding="utf-8"?>
<p:tagLst xmlns:p="http://schemas.openxmlformats.org/presentationml/2006/main">
  <p:tag name="AS_UNIQUEID" val="3167"/>
</p:tagLst>
</file>

<file path=ppt/tags/tag226.xml><?xml version="1.0" encoding="utf-8"?>
<p:tagLst xmlns:p="http://schemas.openxmlformats.org/presentationml/2006/main">
  <p:tag name="AS_UNIQUEID" val="3168"/>
</p:tagLst>
</file>

<file path=ppt/tags/tag227.xml><?xml version="1.0" encoding="utf-8"?>
<p:tagLst xmlns:p="http://schemas.openxmlformats.org/presentationml/2006/main">
  <p:tag name="AS_UNIQUEID" val="3171"/>
</p:tagLst>
</file>

<file path=ppt/tags/tag228.xml><?xml version="1.0" encoding="utf-8"?>
<p:tagLst xmlns:p="http://schemas.openxmlformats.org/presentationml/2006/main">
  <p:tag name="AS_UNIQUEID" val="3173"/>
</p:tagLst>
</file>

<file path=ppt/tags/tag229.xml><?xml version="1.0" encoding="utf-8"?>
<p:tagLst xmlns:p="http://schemas.openxmlformats.org/presentationml/2006/main">
  <p:tag name="AS_UNIQUEID" val="3176"/>
</p:tagLst>
</file>

<file path=ppt/tags/tag23.xml><?xml version="1.0" encoding="utf-8"?>
<p:tagLst xmlns:p="http://schemas.openxmlformats.org/presentationml/2006/main">
  <p:tag name="AS_UNIQUEID" val="3207"/>
</p:tagLst>
</file>

<file path=ppt/tags/tag230.xml><?xml version="1.0" encoding="utf-8"?>
<p:tagLst xmlns:p="http://schemas.openxmlformats.org/presentationml/2006/main">
  <p:tag name="AS_UNIQUEID" val="3177"/>
</p:tagLst>
</file>

<file path=ppt/tags/tag231.xml><?xml version="1.0" encoding="utf-8"?>
<p:tagLst xmlns:p="http://schemas.openxmlformats.org/presentationml/2006/main">
  <p:tag name="AS_UNIQUEID" val="3178"/>
</p:tagLst>
</file>

<file path=ppt/tags/tag232.xml><?xml version="1.0" encoding="utf-8"?>
<p:tagLst xmlns:p="http://schemas.openxmlformats.org/presentationml/2006/main">
  <p:tag name="AS_UNIQUEID" val="3406"/>
</p:tagLst>
</file>

<file path=ppt/tags/tag233.xml><?xml version="1.0" encoding="utf-8"?>
<p:tagLst xmlns:p="http://schemas.openxmlformats.org/presentationml/2006/main">
  <p:tag name="AS_UNIQUEID" val="3407"/>
</p:tagLst>
</file>

<file path=ppt/tags/tag234.xml><?xml version="1.0" encoding="utf-8"?>
<p:tagLst xmlns:p="http://schemas.openxmlformats.org/presentationml/2006/main">
  <p:tag name="AS_UNIQUEID" val="3408"/>
</p:tagLst>
</file>

<file path=ppt/tags/tag235.xml><?xml version="1.0" encoding="utf-8"?>
<p:tagLst xmlns:p="http://schemas.openxmlformats.org/presentationml/2006/main">
  <p:tag name="AS_UNIQUEID" val="3409"/>
</p:tagLst>
</file>

<file path=ppt/tags/tag236.xml><?xml version="1.0" encoding="utf-8"?>
<p:tagLst xmlns:p="http://schemas.openxmlformats.org/presentationml/2006/main">
  <p:tag name="AS_UNIQUEID" val="3410"/>
</p:tagLst>
</file>

<file path=ppt/tags/tag237.xml><?xml version="1.0" encoding="utf-8"?>
<p:tagLst xmlns:p="http://schemas.openxmlformats.org/presentationml/2006/main">
  <p:tag name="AS_UNIQUEID" val="3412"/>
</p:tagLst>
</file>

<file path=ppt/tags/tag238.xml><?xml version="1.0" encoding="utf-8"?>
<p:tagLst xmlns:p="http://schemas.openxmlformats.org/presentationml/2006/main">
  <p:tag name="AS_UNIQUEID" val="3413"/>
</p:tagLst>
</file>

<file path=ppt/tags/tag239.xml><?xml version="1.0" encoding="utf-8"?>
<p:tagLst xmlns:p="http://schemas.openxmlformats.org/presentationml/2006/main">
  <p:tag name="AS_UNIQUEID" val="3414"/>
</p:tagLst>
</file>

<file path=ppt/tags/tag24.xml><?xml version="1.0" encoding="utf-8"?>
<p:tagLst xmlns:p="http://schemas.openxmlformats.org/presentationml/2006/main">
  <p:tag name="AS_UNIQUEID" val="3208"/>
</p:tagLst>
</file>

<file path=ppt/tags/tag240.xml><?xml version="1.0" encoding="utf-8"?>
<p:tagLst xmlns:p="http://schemas.openxmlformats.org/presentationml/2006/main">
  <p:tag name="AS_UNIQUEID" val="3415"/>
</p:tagLst>
</file>

<file path=ppt/tags/tag241.xml><?xml version="1.0" encoding="utf-8"?>
<p:tagLst xmlns:p="http://schemas.openxmlformats.org/presentationml/2006/main">
  <p:tag name="AS_UNIQUEID" val="3416"/>
</p:tagLst>
</file>

<file path=ppt/tags/tag242.xml><?xml version="1.0" encoding="utf-8"?>
<p:tagLst xmlns:p="http://schemas.openxmlformats.org/presentationml/2006/main">
  <p:tag name="AS_UNIQUEID" val="3417"/>
</p:tagLst>
</file>

<file path=ppt/tags/tag243.xml><?xml version="1.0" encoding="utf-8"?>
<p:tagLst xmlns:p="http://schemas.openxmlformats.org/presentationml/2006/main">
  <p:tag name="AS_UNIQUEID" val="3418"/>
</p:tagLst>
</file>

<file path=ppt/tags/tag244.xml><?xml version="1.0" encoding="utf-8"?>
<p:tagLst xmlns:p="http://schemas.openxmlformats.org/presentationml/2006/main">
  <p:tag name="AS_UNIQUEID" val="3419"/>
</p:tagLst>
</file>

<file path=ppt/tags/tag245.xml><?xml version="1.0" encoding="utf-8"?>
<p:tagLst xmlns:p="http://schemas.openxmlformats.org/presentationml/2006/main">
  <p:tag name="AS_UNIQUEID" val="3420"/>
</p:tagLst>
</file>

<file path=ppt/tags/tag246.xml><?xml version="1.0" encoding="utf-8"?>
<p:tagLst xmlns:p="http://schemas.openxmlformats.org/presentationml/2006/main">
  <p:tag name="AS_UNIQUEID" val="3421"/>
</p:tagLst>
</file>

<file path=ppt/tags/tag247.xml><?xml version="1.0" encoding="utf-8"?>
<p:tagLst xmlns:p="http://schemas.openxmlformats.org/presentationml/2006/main">
  <p:tag name="AS_UNIQUEID" val="3422"/>
</p:tagLst>
</file>

<file path=ppt/tags/tag248.xml><?xml version="1.0" encoding="utf-8"?>
<p:tagLst xmlns:p="http://schemas.openxmlformats.org/presentationml/2006/main">
  <p:tag name="AS_UNIQUEID" val="3423"/>
</p:tagLst>
</file>

<file path=ppt/tags/tag249.xml><?xml version="1.0" encoding="utf-8"?>
<p:tagLst xmlns:p="http://schemas.openxmlformats.org/presentationml/2006/main">
  <p:tag name="AS_UNIQUEID" val="3424"/>
</p:tagLst>
</file>

<file path=ppt/tags/tag25.xml><?xml version="1.0" encoding="utf-8"?>
<p:tagLst xmlns:p="http://schemas.openxmlformats.org/presentationml/2006/main">
  <p:tag name="AS_UNIQUEID" val="3209"/>
</p:tagLst>
</file>

<file path=ppt/tags/tag250.xml><?xml version="1.0" encoding="utf-8"?>
<p:tagLst xmlns:p="http://schemas.openxmlformats.org/presentationml/2006/main">
  <p:tag name="AS_UNIQUEID" val="3425"/>
</p:tagLst>
</file>

<file path=ppt/tags/tag251.xml><?xml version="1.0" encoding="utf-8"?>
<p:tagLst xmlns:p="http://schemas.openxmlformats.org/presentationml/2006/main">
  <p:tag name="AS_UNIQUEID" val="3427"/>
</p:tagLst>
</file>

<file path=ppt/tags/tag252.xml><?xml version="1.0" encoding="utf-8"?>
<p:tagLst xmlns:p="http://schemas.openxmlformats.org/presentationml/2006/main">
  <p:tag name="AS_UNIQUEID" val="3428"/>
</p:tagLst>
</file>

<file path=ppt/tags/tag253.xml><?xml version="1.0" encoding="utf-8"?>
<p:tagLst xmlns:p="http://schemas.openxmlformats.org/presentationml/2006/main">
  <p:tag name="AS_UNIQUEID" val="3429"/>
</p:tagLst>
</file>

<file path=ppt/tags/tag254.xml><?xml version="1.0" encoding="utf-8"?>
<p:tagLst xmlns:p="http://schemas.openxmlformats.org/presentationml/2006/main">
  <p:tag name="AS_UNIQUEID" val="3430"/>
</p:tagLst>
</file>

<file path=ppt/tags/tag255.xml><?xml version="1.0" encoding="utf-8"?>
<p:tagLst xmlns:p="http://schemas.openxmlformats.org/presentationml/2006/main">
  <p:tag name="AS_UNIQUEID" val="3431"/>
</p:tagLst>
</file>

<file path=ppt/tags/tag256.xml><?xml version="1.0" encoding="utf-8"?>
<p:tagLst xmlns:p="http://schemas.openxmlformats.org/presentationml/2006/main">
  <p:tag name="AS_UNIQUEID" val="3432"/>
</p:tagLst>
</file>

<file path=ppt/tags/tag257.xml><?xml version="1.0" encoding="utf-8"?>
<p:tagLst xmlns:p="http://schemas.openxmlformats.org/presentationml/2006/main">
  <p:tag name="AS_UNIQUEID" val="3433"/>
</p:tagLst>
</file>

<file path=ppt/tags/tag258.xml><?xml version="1.0" encoding="utf-8"?>
<p:tagLst xmlns:p="http://schemas.openxmlformats.org/presentationml/2006/main">
  <p:tag name="AS_UNIQUEID" val="3434"/>
</p:tagLst>
</file>

<file path=ppt/tags/tag259.xml><?xml version="1.0" encoding="utf-8"?>
<p:tagLst xmlns:p="http://schemas.openxmlformats.org/presentationml/2006/main">
  <p:tag name="AS_UNIQUEID" val="3435"/>
</p:tagLst>
</file>

<file path=ppt/tags/tag26.xml><?xml version="1.0" encoding="utf-8"?>
<p:tagLst xmlns:p="http://schemas.openxmlformats.org/presentationml/2006/main">
  <p:tag name="AS_UNIQUEID" val="3211"/>
</p:tagLst>
</file>

<file path=ppt/tags/tag260.xml><?xml version="1.0" encoding="utf-8"?>
<p:tagLst xmlns:p="http://schemas.openxmlformats.org/presentationml/2006/main">
  <p:tag name="AS_UNIQUEID" val="3436"/>
</p:tagLst>
</file>

<file path=ppt/tags/tag261.xml><?xml version="1.0" encoding="utf-8"?>
<p:tagLst xmlns:p="http://schemas.openxmlformats.org/presentationml/2006/main">
  <p:tag name="AS_UNIQUEID" val="3437"/>
</p:tagLst>
</file>

<file path=ppt/tags/tag262.xml><?xml version="1.0" encoding="utf-8"?>
<p:tagLst xmlns:p="http://schemas.openxmlformats.org/presentationml/2006/main">
  <p:tag name="AS_UNIQUEID" val="3438"/>
</p:tagLst>
</file>

<file path=ppt/tags/tag263.xml><?xml version="1.0" encoding="utf-8"?>
<p:tagLst xmlns:p="http://schemas.openxmlformats.org/presentationml/2006/main">
  <p:tag name="AS_UNIQUEID" val="3439"/>
</p:tagLst>
</file>

<file path=ppt/tags/tag264.xml><?xml version="1.0" encoding="utf-8"?>
<p:tagLst xmlns:p="http://schemas.openxmlformats.org/presentationml/2006/main">
  <p:tag name="AS_UNIQUEID" val="3440"/>
</p:tagLst>
</file>

<file path=ppt/tags/tag265.xml><?xml version="1.0" encoding="utf-8"?>
<p:tagLst xmlns:p="http://schemas.openxmlformats.org/presentationml/2006/main">
  <p:tag name="AS_UNIQUEID" val="3460"/>
</p:tagLst>
</file>

<file path=ppt/tags/tag266.xml><?xml version="1.0" encoding="utf-8"?>
<p:tagLst xmlns:p="http://schemas.openxmlformats.org/presentationml/2006/main">
  <p:tag name="AS_UNIQUEID" val="3461"/>
</p:tagLst>
</file>

<file path=ppt/tags/tag267.xml><?xml version="1.0" encoding="utf-8"?>
<p:tagLst xmlns:p="http://schemas.openxmlformats.org/presentationml/2006/main">
  <p:tag name="AS_UNIQUEID" val="3462"/>
</p:tagLst>
</file>

<file path=ppt/tags/tag268.xml><?xml version="1.0" encoding="utf-8"?>
<p:tagLst xmlns:p="http://schemas.openxmlformats.org/presentationml/2006/main">
  <p:tag name="AS_UNIQUEID" val="3464"/>
</p:tagLst>
</file>

<file path=ppt/tags/tag269.xml><?xml version="1.0" encoding="utf-8"?>
<p:tagLst xmlns:p="http://schemas.openxmlformats.org/presentationml/2006/main">
  <p:tag name="AS_UNIQUEID" val="3465"/>
</p:tagLst>
</file>

<file path=ppt/tags/tag27.xml><?xml version="1.0" encoding="utf-8"?>
<p:tagLst xmlns:p="http://schemas.openxmlformats.org/presentationml/2006/main">
  <p:tag name="AS_UNIQUEID" val="3212"/>
</p:tagLst>
</file>

<file path=ppt/tags/tag270.xml><?xml version="1.0" encoding="utf-8"?>
<p:tagLst xmlns:p="http://schemas.openxmlformats.org/presentationml/2006/main">
  <p:tag name="AS_UNIQUEID" val="3466"/>
</p:tagLst>
</file>

<file path=ppt/tags/tag271.xml><?xml version="1.0" encoding="utf-8"?>
<p:tagLst xmlns:p="http://schemas.openxmlformats.org/presentationml/2006/main">
  <p:tag name="AS_UNIQUEID" val="3467"/>
</p:tagLst>
</file>

<file path=ppt/tags/tag272.xml><?xml version="1.0" encoding="utf-8"?>
<p:tagLst xmlns:p="http://schemas.openxmlformats.org/presentationml/2006/main">
  <p:tag name="AS_UNIQUEID" val="3468"/>
</p:tagLst>
</file>

<file path=ppt/tags/tag273.xml><?xml version="1.0" encoding="utf-8"?>
<p:tagLst xmlns:p="http://schemas.openxmlformats.org/presentationml/2006/main">
  <p:tag name="AS_UNIQUEID" val="3469"/>
</p:tagLst>
</file>

<file path=ppt/tags/tag274.xml><?xml version="1.0" encoding="utf-8"?>
<p:tagLst xmlns:p="http://schemas.openxmlformats.org/presentationml/2006/main">
  <p:tag name="AS_UNIQUEID" val="3471"/>
</p:tagLst>
</file>

<file path=ppt/tags/tag275.xml><?xml version="1.0" encoding="utf-8"?>
<p:tagLst xmlns:p="http://schemas.openxmlformats.org/presentationml/2006/main">
  <p:tag name="AS_UNIQUEID" val="3472"/>
</p:tagLst>
</file>

<file path=ppt/tags/tag276.xml><?xml version="1.0" encoding="utf-8"?>
<p:tagLst xmlns:p="http://schemas.openxmlformats.org/presentationml/2006/main">
  <p:tag name="AS_UNIQUEID" val="3473"/>
</p:tagLst>
</file>

<file path=ppt/tags/tag277.xml><?xml version="1.0" encoding="utf-8"?>
<p:tagLst xmlns:p="http://schemas.openxmlformats.org/presentationml/2006/main">
  <p:tag name="AS_UNIQUEID" val="3474"/>
</p:tagLst>
</file>

<file path=ppt/tags/tag278.xml><?xml version="1.0" encoding="utf-8"?>
<p:tagLst xmlns:p="http://schemas.openxmlformats.org/presentationml/2006/main">
  <p:tag name="AS_UNIQUEID" val="3475"/>
</p:tagLst>
</file>

<file path=ppt/tags/tag279.xml><?xml version="1.0" encoding="utf-8"?>
<p:tagLst xmlns:p="http://schemas.openxmlformats.org/presentationml/2006/main">
  <p:tag name="AS_UNIQUEID" val="3476"/>
</p:tagLst>
</file>

<file path=ppt/tags/tag28.xml><?xml version="1.0" encoding="utf-8"?>
<p:tagLst xmlns:p="http://schemas.openxmlformats.org/presentationml/2006/main">
  <p:tag name="AS_UNIQUEID" val="3213"/>
</p:tagLst>
</file>

<file path=ppt/tags/tag280.xml><?xml version="1.0" encoding="utf-8"?>
<p:tagLst xmlns:p="http://schemas.openxmlformats.org/presentationml/2006/main">
  <p:tag name="AS_UNIQUEID" val="3477"/>
</p:tagLst>
</file>

<file path=ppt/tags/tag281.xml><?xml version="1.0" encoding="utf-8"?>
<p:tagLst xmlns:p="http://schemas.openxmlformats.org/presentationml/2006/main">
  <p:tag name="AS_UNIQUEID" val="3502"/>
</p:tagLst>
</file>

<file path=ppt/tags/tag282.xml><?xml version="1.0" encoding="utf-8"?>
<p:tagLst xmlns:p="http://schemas.openxmlformats.org/presentationml/2006/main">
  <p:tag name="AS_UNIQUEID" val="3503"/>
</p:tagLst>
</file>

<file path=ppt/tags/tag283.xml><?xml version="1.0" encoding="utf-8"?>
<p:tagLst xmlns:p="http://schemas.openxmlformats.org/presentationml/2006/main">
  <p:tag name="AS_UNIQUEID" val="3504"/>
</p:tagLst>
</file>

<file path=ppt/tags/tag284.xml><?xml version="1.0" encoding="utf-8"?>
<p:tagLst xmlns:p="http://schemas.openxmlformats.org/presentationml/2006/main">
  <p:tag name="AS_UNIQUEID" val="3505"/>
</p:tagLst>
</file>

<file path=ppt/tags/tag285.xml><?xml version="1.0" encoding="utf-8"?>
<p:tagLst xmlns:p="http://schemas.openxmlformats.org/presentationml/2006/main">
  <p:tag name="AS_UNIQUEID" val="3506"/>
</p:tagLst>
</file>

<file path=ppt/tags/tag286.xml><?xml version="1.0" encoding="utf-8"?>
<p:tagLst xmlns:p="http://schemas.openxmlformats.org/presentationml/2006/main">
  <p:tag name="AS_UNIQUEID" val="3507"/>
</p:tagLst>
</file>

<file path=ppt/tags/tag287.xml><?xml version="1.0" encoding="utf-8"?>
<p:tagLst xmlns:p="http://schemas.openxmlformats.org/presentationml/2006/main">
  <p:tag name="AS_UNIQUEID" val="3508"/>
</p:tagLst>
</file>

<file path=ppt/tags/tag288.xml><?xml version="1.0" encoding="utf-8"?>
<p:tagLst xmlns:p="http://schemas.openxmlformats.org/presentationml/2006/main">
  <p:tag name="AS_UNIQUEID" val="3509"/>
</p:tagLst>
</file>

<file path=ppt/tags/tag289.xml><?xml version="1.0" encoding="utf-8"?>
<p:tagLst xmlns:p="http://schemas.openxmlformats.org/presentationml/2006/main">
  <p:tag name="AS_UNIQUEID" val="3510"/>
</p:tagLst>
</file>

<file path=ppt/tags/tag29.xml><?xml version="1.0" encoding="utf-8"?>
<p:tagLst xmlns:p="http://schemas.openxmlformats.org/presentationml/2006/main">
  <p:tag name="AS_UNIQUEID" val="3214"/>
</p:tagLst>
</file>

<file path=ppt/tags/tag290.xml><?xml version="1.0" encoding="utf-8"?>
<p:tagLst xmlns:p="http://schemas.openxmlformats.org/presentationml/2006/main">
  <p:tag name="AS_UNIQUEID" val="3512"/>
</p:tagLst>
</file>

<file path=ppt/tags/tag291.xml><?xml version="1.0" encoding="utf-8"?>
<p:tagLst xmlns:p="http://schemas.openxmlformats.org/presentationml/2006/main">
  <p:tag name="AS_UNIQUEID" val="3513"/>
</p:tagLst>
</file>

<file path=ppt/tags/tag292.xml><?xml version="1.0" encoding="utf-8"?>
<p:tagLst xmlns:p="http://schemas.openxmlformats.org/presentationml/2006/main">
  <p:tag name="AS_UNIQUEID" val="3514"/>
</p:tagLst>
</file>

<file path=ppt/tags/tag293.xml><?xml version="1.0" encoding="utf-8"?>
<p:tagLst xmlns:p="http://schemas.openxmlformats.org/presentationml/2006/main">
  <p:tag name="AS_UNIQUEID" val="3515"/>
</p:tagLst>
</file>

<file path=ppt/tags/tag294.xml><?xml version="1.0" encoding="utf-8"?>
<p:tagLst xmlns:p="http://schemas.openxmlformats.org/presentationml/2006/main">
  <p:tag name="AS_UNIQUEID" val="3517"/>
</p:tagLst>
</file>

<file path=ppt/tags/tag295.xml><?xml version="1.0" encoding="utf-8"?>
<p:tagLst xmlns:p="http://schemas.openxmlformats.org/presentationml/2006/main">
  <p:tag name="AS_UNIQUEID" val="2784"/>
</p:tagLst>
</file>

<file path=ppt/tags/tag296.xml><?xml version="1.0" encoding="utf-8"?>
<p:tagLst xmlns:p="http://schemas.openxmlformats.org/presentationml/2006/main">
  <p:tag name="AS_UNIQUEID" val="2785"/>
</p:tagLst>
</file>

<file path=ppt/tags/tag297.xml><?xml version="1.0" encoding="utf-8"?>
<p:tagLst xmlns:p="http://schemas.openxmlformats.org/presentationml/2006/main">
  <p:tag name="AS_UNIQUEID" val="3518"/>
</p:tagLst>
</file>

<file path=ppt/tags/tag298.xml><?xml version="1.0" encoding="utf-8"?>
<p:tagLst xmlns:p="http://schemas.openxmlformats.org/presentationml/2006/main">
  <p:tag name="AS_UNIQUEID" val="3520"/>
</p:tagLst>
</file>

<file path=ppt/tags/tag299.xml><?xml version="1.0" encoding="utf-8"?>
<p:tagLst xmlns:p="http://schemas.openxmlformats.org/presentationml/2006/main">
  <p:tag name="AS_UNIQUEID" val="3521"/>
</p:tagLst>
</file>

<file path=ppt/tags/tag3.xml><?xml version="1.0" encoding="utf-8"?>
<p:tagLst xmlns:p="http://schemas.openxmlformats.org/presentationml/2006/main">
  <p:tag name="AS_UNIQUEID" val="3182"/>
</p:tagLst>
</file>

<file path=ppt/tags/tag30.xml><?xml version="1.0" encoding="utf-8"?>
<p:tagLst xmlns:p="http://schemas.openxmlformats.org/presentationml/2006/main">
  <p:tag name="AS_UNIQUEID" val="3215"/>
</p:tagLst>
</file>

<file path=ppt/tags/tag300.xml><?xml version="1.0" encoding="utf-8"?>
<p:tagLst xmlns:p="http://schemas.openxmlformats.org/presentationml/2006/main">
  <p:tag name="AS_UNIQUEID" val="3522"/>
</p:tagLst>
</file>

<file path=ppt/tags/tag301.xml><?xml version="1.0" encoding="utf-8"?>
<p:tagLst xmlns:p="http://schemas.openxmlformats.org/presentationml/2006/main">
  <p:tag name="AS_UNIQUEID" val="3523"/>
</p:tagLst>
</file>

<file path=ppt/tags/tag302.xml><?xml version="1.0" encoding="utf-8"?>
<p:tagLst xmlns:p="http://schemas.openxmlformats.org/presentationml/2006/main">
  <p:tag name="AS_UNIQUEID" val="3524"/>
</p:tagLst>
</file>

<file path=ppt/tags/tag303.xml><?xml version="1.0" encoding="utf-8"?>
<p:tagLst xmlns:p="http://schemas.openxmlformats.org/presentationml/2006/main">
  <p:tag name="AS_UNIQUEID" val="3525"/>
</p:tagLst>
</file>

<file path=ppt/tags/tag304.xml><?xml version="1.0" encoding="utf-8"?>
<p:tagLst xmlns:p="http://schemas.openxmlformats.org/presentationml/2006/main">
  <p:tag name="AS_UNIQUEID" val="3526"/>
</p:tagLst>
</file>

<file path=ppt/tags/tag305.xml><?xml version="1.0" encoding="utf-8"?>
<p:tagLst xmlns:p="http://schemas.openxmlformats.org/presentationml/2006/main">
  <p:tag name="AS_UNIQUEID" val="3527"/>
</p:tagLst>
</file>

<file path=ppt/tags/tag306.xml><?xml version="1.0" encoding="utf-8"?>
<p:tagLst xmlns:p="http://schemas.openxmlformats.org/presentationml/2006/main">
  <p:tag name="AS_UNIQUEID" val="3528"/>
</p:tagLst>
</file>

<file path=ppt/tags/tag307.xml><?xml version="1.0" encoding="utf-8"?>
<p:tagLst xmlns:p="http://schemas.openxmlformats.org/presentationml/2006/main">
  <p:tag name="AS_UNIQUEID" val="3529"/>
</p:tagLst>
</file>

<file path=ppt/tags/tag308.xml><?xml version="1.0" encoding="utf-8"?>
<p:tagLst xmlns:p="http://schemas.openxmlformats.org/presentationml/2006/main">
  <p:tag name="AS_UNIQUEID" val="3530"/>
</p:tagLst>
</file>

<file path=ppt/tags/tag309.xml><?xml version="1.0" encoding="utf-8"?>
<p:tagLst xmlns:p="http://schemas.openxmlformats.org/presentationml/2006/main">
  <p:tag name="AS_UNIQUEID" val="3531"/>
</p:tagLst>
</file>

<file path=ppt/tags/tag31.xml><?xml version="1.0" encoding="utf-8"?>
<p:tagLst xmlns:p="http://schemas.openxmlformats.org/presentationml/2006/main">
  <p:tag name="AS_UNIQUEID" val="3216"/>
</p:tagLst>
</file>

<file path=ppt/tags/tag310.xml><?xml version="1.0" encoding="utf-8"?>
<p:tagLst xmlns:p="http://schemas.openxmlformats.org/presentationml/2006/main">
  <p:tag name="AS_UNIQUEID" val="3532"/>
</p:tagLst>
</file>

<file path=ppt/tags/tag311.xml><?xml version="1.0" encoding="utf-8"?>
<p:tagLst xmlns:p="http://schemas.openxmlformats.org/presentationml/2006/main">
  <p:tag name="AS_UNIQUEID" val="3534"/>
</p:tagLst>
</file>

<file path=ppt/tags/tag312.xml><?xml version="1.0" encoding="utf-8"?>
<p:tagLst xmlns:p="http://schemas.openxmlformats.org/presentationml/2006/main">
  <p:tag name="AS_UNIQUEID" val="3535"/>
</p:tagLst>
</file>

<file path=ppt/tags/tag313.xml><?xml version="1.0" encoding="utf-8"?>
<p:tagLst xmlns:p="http://schemas.openxmlformats.org/presentationml/2006/main">
  <p:tag name="AS_UNIQUEID" val="3536"/>
</p:tagLst>
</file>

<file path=ppt/tags/tag314.xml><?xml version="1.0" encoding="utf-8"?>
<p:tagLst xmlns:p="http://schemas.openxmlformats.org/presentationml/2006/main">
  <p:tag name="AS_UNIQUEID" val="3537"/>
</p:tagLst>
</file>

<file path=ppt/tags/tag315.xml><?xml version="1.0" encoding="utf-8"?>
<p:tagLst xmlns:p="http://schemas.openxmlformats.org/presentationml/2006/main">
  <p:tag name="AS_UNIQUEID" val="3538"/>
</p:tagLst>
</file>

<file path=ppt/tags/tag316.xml><?xml version="1.0" encoding="utf-8"?>
<p:tagLst xmlns:p="http://schemas.openxmlformats.org/presentationml/2006/main">
  <p:tag name="AS_UNIQUEID" val="3540"/>
</p:tagLst>
</file>

<file path=ppt/tags/tag317.xml><?xml version="1.0" encoding="utf-8"?>
<p:tagLst xmlns:p="http://schemas.openxmlformats.org/presentationml/2006/main">
  <p:tag name="AS_UNIQUEID" val="3541"/>
</p:tagLst>
</file>

<file path=ppt/tags/tag318.xml><?xml version="1.0" encoding="utf-8"?>
<p:tagLst xmlns:p="http://schemas.openxmlformats.org/presentationml/2006/main">
  <p:tag name="AS_UNIQUEID" val="3542"/>
</p:tagLst>
</file>

<file path=ppt/tags/tag319.xml><?xml version="1.0" encoding="utf-8"?>
<p:tagLst xmlns:p="http://schemas.openxmlformats.org/presentationml/2006/main">
  <p:tag name="AS_UNIQUEID" val="3543"/>
</p:tagLst>
</file>

<file path=ppt/tags/tag32.xml><?xml version="1.0" encoding="utf-8"?>
<p:tagLst xmlns:p="http://schemas.openxmlformats.org/presentationml/2006/main">
  <p:tag name="AS_UNIQUEID" val="3218"/>
</p:tagLst>
</file>

<file path=ppt/tags/tag320.xml><?xml version="1.0" encoding="utf-8"?>
<p:tagLst xmlns:p="http://schemas.openxmlformats.org/presentationml/2006/main">
  <p:tag name="AS_UNIQUEID" val="3544"/>
</p:tagLst>
</file>

<file path=ppt/tags/tag321.xml><?xml version="1.0" encoding="utf-8"?>
<p:tagLst xmlns:p="http://schemas.openxmlformats.org/presentationml/2006/main">
  <p:tag name="AS_UNIQUEID" val="3545"/>
</p:tagLst>
</file>

<file path=ppt/tags/tag322.xml><?xml version="1.0" encoding="utf-8"?>
<p:tagLst xmlns:p="http://schemas.openxmlformats.org/presentationml/2006/main">
  <p:tag name="AS_UNIQUEID" val="3546"/>
</p:tagLst>
</file>

<file path=ppt/tags/tag323.xml><?xml version="1.0" encoding="utf-8"?>
<p:tagLst xmlns:p="http://schemas.openxmlformats.org/presentationml/2006/main">
  <p:tag name="AS_UNIQUEID" val="3547"/>
</p:tagLst>
</file>

<file path=ppt/tags/tag324.xml><?xml version="1.0" encoding="utf-8"?>
<p:tagLst xmlns:p="http://schemas.openxmlformats.org/presentationml/2006/main">
  <p:tag name="AS_UNIQUEID" val="3548"/>
</p:tagLst>
</file>

<file path=ppt/tags/tag325.xml><?xml version="1.0" encoding="utf-8"?>
<p:tagLst xmlns:p="http://schemas.openxmlformats.org/presentationml/2006/main">
  <p:tag name="AS_UNIQUEID" val="3549"/>
</p:tagLst>
</file>

<file path=ppt/tags/tag326.xml><?xml version="1.0" encoding="utf-8"?>
<p:tagLst xmlns:p="http://schemas.openxmlformats.org/presentationml/2006/main">
  <p:tag name="AS_UNIQUEID" val="3551"/>
</p:tagLst>
</file>

<file path=ppt/tags/tag327.xml><?xml version="1.0" encoding="utf-8"?>
<p:tagLst xmlns:p="http://schemas.openxmlformats.org/presentationml/2006/main">
  <p:tag name="AS_UNIQUEID" val="3552"/>
</p:tagLst>
</file>

<file path=ppt/tags/tag328.xml><?xml version="1.0" encoding="utf-8"?>
<p:tagLst xmlns:p="http://schemas.openxmlformats.org/presentationml/2006/main">
  <p:tag name="AS_UNIQUEID" val="3553"/>
</p:tagLst>
</file>

<file path=ppt/tags/tag329.xml><?xml version="1.0" encoding="utf-8"?>
<p:tagLst xmlns:p="http://schemas.openxmlformats.org/presentationml/2006/main">
  <p:tag name="AS_UNIQUEID" val="3554"/>
</p:tagLst>
</file>

<file path=ppt/tags/tag33.xml><?xml version="1.0" encoding="utf-8"?>
<p:tagLst xmlns:p="http://schemas.openxmlformats.org/presentationml/2006/main">
  <p:tag name="AS_UNIQUEID" val="3219"/>
</p:tagLst>
</file>

<file path=ppt/tags/tag330.xml><?xml version="1.0" encoding="utf-8"?>
<p:tagLst xmlns:p="http://schemas.openxmlformats.org/presentationml/2006/main">
  <p:tag name="AS_UNIQUEID" val="3555"/>
</p:tagLst>
</file>

<file path=ppt/tags/tag331.xml><?xml version="1.0" encoding="utf-8"?>
<p:tagLst xmlns:p="http://schemas.openxmlformats.org/presentationml/2006/main">
  <p:tag name="AS_UNIQUEID" val="3556"/>
</p:tagLst>
</file>

<file path=ppt/tags/tag332.xml><?xml version="1.0" encoding="utf-8"?>
<p:tagLst xmlns:p="http://schemas.openxmlformats.org/presentationml/2006/main">
  <p:tag name="AS_UNIQUEID" val="3557"/>
</p:tagLst>
</file>

<file path=ppt/tags/tag333.xml><?xml version="1.0" encoding="utf-8"?>
<p:tagLst xmlns:p="http://schemas.openxmlformats.org/presentationml/2006/main">
  <p:tag name="AS_UNIQUEID" val="3558"/>
</p:tagLst>
</file>

<file path=ppt/tags/tag334.xml><?xml version="1.0" encoding="utf-8"?>
<p:tagLst xmlns:p="http://schemas.openxmlformats.org/presentationml/2006/main">
  <p:tag name="AS_UNIQUEID" val="3559"/>
</p:tagLst>
</file>

<file path=ppt/tags/tag335.xml><?xml version="1.0" encoding="utf-8"?>
<p:tagLst xmlns:p="http://schemas.openxmlformats.org/presentationml/2006/main">
  <p:tag name="AS_UNIQUEID" val="3560"/>
</p:tagLst>
</file>

<file path=ppt/tags/tag336.xml><?xml version="1.0" encoding="utf-8"?>
<p:tagLst xmlns:p="http://schemas.openxmlformats.org/presentationml/2006/main">
  <p:tag name="AS_UNIQUEID" val="3561"/>
</p:tagLst>
</file>

<file path=ppt/tags/tag337.xml><?xml version="1.0" encoding="utf-8"?>
<p:tagLst xmlns:p="http://schemas.openxmlformats.org/presentationml/2006/main">
  <p:tag name="AS_UNIQUEID" val="3562"/>
</p:tagLst>
</file>

<file path=ppt/tags/tag338.xml><?xml version="1.0" encoding="utf-8"?>
<p:tagLst xmlns:p="http://schemas.openxmlformats.org/presentationml/2006/main">
  <p:tag name="AS_UNIQUEID" val="3563"/>
</p:tagLst>
</file>

<file path=ppt/tags/tag339.xml><?xml version="1.0" encoding="utf-8"?>
<p:tagLst xmlns:p="http://schemas.openxmlformats.org/presentationml/2006/main">
  <p:tag name="AS_UNIQUEID" val="3374"/>
</p:tagLst>
</file>

<file path=ppt/tags/tag34.xml><?xml version="1.0" encoding="utf-8"?>
<p:tagLst xmlns:p="http://schemas.openxmlformats.org/presentationml/2006/main">
  <p:tag name="AS_UNIQUEID" val="3220"/>
</p:tagLst>
</file>

<file path=ppt/tags/tag340.xml><?xml version="1.0" encoding="utf-8"?>
<p:tagLst xmlns:p="http://schemas.openxmlformats.org/presentationml/2006/main">
  <p:tag name="AS_UNIQUEID" val="3376"/>
</p:tagLst>
</file>

<file path=ppt/tags/tag341.xml><?xml version="1.0" encoding="utf-8"?>
<p:tagLst xmlns:p="http://schemas.openxmlformats.org/presentationml/2006/main">
  <p:tag name="AS_UNIQUEID" val="3377"/>
</p:tagLst>
</file>

<file path=ppt/tags/tag342.xml><?xml version="1.0" encoding="utf-8"?>
<p:tagLst xmlns:p="http://schemas.openxmlformats.org/presentationml/2006/main">
  <p:tag name="AS_UNIQUEID" val="3378"/>
</p:tagLst>
</file>

<file path=ppt/tags/tag343.xml><?xml version="1.0" encoding="utf-8"?>
<p:tagLst xmlns:p="http://schemas.openxmlformats.org/presentationml/2006/main">
  <p:tag name="AS_UNIQUEID" val="3379"/>
</p:tagLst>
</file>

<file path=ppt/tags/tag344.xml><?xml version="1.0" encoding="utf-8"?>
<p:tagLst xmlns:p="http://schemas.openxmlformats.org/presentationml/2006/main">
  <p:tag name="AS_UNIQUEID" val="3380"/>
</p:tagLst>
</file>

<file path=ppt/tags/tag345.xml><?xml version="1.0" encoding="utf-8"?>
<p:tagLst xmlns:p="http://schemas.openxmlformats.org/presentationml/2006/main">
  <p:tag name="AS_UNIQUEID" val="3381"/>
</p:tagLst>
</file>

<file path=ppt/tags/tag346.xml><?xml version="1.0" encoding="utf-8"?>
<p:tagLst xmlns:p="http://schemas.openxmlformats.org/presentationml/2006/main">
  <p:tag name="AS_UNIQUEID" val="3382"/>
</p:tagLst>
</file>

<file path=ppt/tags/tag347.xml><?xml version="1.0" encoding="utf-8"?>
<p:tagLst xmlns:p="http://schemas.openxmlformats.org/presentationml/2006/main">
  <p:tag name="AS_UNIQUEID" val="3384"/>
</p:tagLst>
</file>

<file path=ppt/tags/tag348.xml><?xml version="1.0" encoding="utf-8"?>
<p:tagLst xmlns:p="http://schemas.openxmlformats.org/presentationml/2006/main">
  <p:tag name="AS_UNIQUEID" val="3385"/>
</p:tagLst>
</file>

<file path=ppt/tags/tag349.xml><?xml version="1.0" encoding="utf-8"?>
<p:tagLst xmlns:p="http://schemas.openxmlformats.org/presentationml/2006/main">
  <p:tag name="AS_UNIQUEID" val="3386"/>
</p:tagLst>
</file>

<file path=ppt/tags/tag35.xml><?xml version="1.0" encoding="utf-8"?>
<p:tagLst xmlns:p="http://schemas.openxmlformats.org/presentationml/2006/main">
  <p:tag name="AS_UNIQUEID" val="3221"/>
</p:tagLst>
</file>

<file path=ppt/tags/tag350.xml><?xml version="1.0" encoding="utf-8"?>
<p:tagLst xmlns:p="http://schemas.openxmlformats.org/presentationml/2006/main">
  <p:tag name="AS_UNIQUEID" val="3387"/>
</p:tagLst>
</file>

<file path=ppt/tags/tag351.xml><?xml version="1.0" encoding="utf-8"?>
<p:tagLst xmlns:p="http://schemas.openxmlformats.org/presentationml/2006/main">
  <p:tag name="AS_UNIQUEID" val="3388"/>
</p:tagLst>
</file>

<file path=ppt/tags/tag352.xml><?xml version="1.0" encoding="utf-8"?>
<p:tagLst xmlns:p="http://schemas.openxmlformats.org/presentationml/2006/main">
  <p:tag name="AS_UNIQUEID" val="3389"/>
</p:tagLst>
</file>

<file path=ppt/tags/tag353.xml><?xml version="1.0" encoding="utf-8"?>
<p:tagLst xmlns:p="http://schemas.openxmlformats.org/presentationml/2006/main">
  <p:tag name="AS_UNIQUEID" val="3390"/>
</p:tagLst>
</file>

<file path=ppt/tags/tag354.xml><?xml version="1.0" encoding="utf-8"?>
<p:tagLst xmlns:p="http://schemas.openxmlformats.org/presentationml/2006/main">
  <p:tag name="AS_UNIQUEID" val="3391"/>
</p:tagLst>
</file>

<file path=ppt/tags/tag355.xml><?xml version="1.0" encoding="utf-8"?>
<p:tagLst xmlns:p="http://schemas.openxmlformats.org/presentationml/2006/main">
  <p:tag name="AS_UNIQUEID" val="3392"/>
</p:tagLst>
</file>

<file path=ppt/tags/tag356.xml><?xml version="1.0" encoding="utf-8"?>
<p:tagLst xmlns:p="http://schemas.openxmlformats.org/presentationml/2006/main">
  <p:tag name="AS_UNIQUEID" val="3394"/>
</p:tagLst>
</file>

<file path=ppt/tags/tag357.xml><?xml version="1.0" encoding="utf-8"?>
<p:tagLst xmlns:p="http://schemas.openxmlformats.org/presentationml/2006/main">
  <p:tag name="AS_UNIQUEID" val="3442"/>
</p:tagLst>
</file>

<file path=ppt/tags/tag358.xml><?xml version="1.0" encoding="utf-8"?>
<p:tagLst xmlns:p="http://schemas.openxmlformats.org/presentationml/2006/main">
  <p:tag name="AS_UNIQUEID" val="3443"/>
</p:tagLst>
</file>

<file path=ppt/tags/tag359.xml><?xml version="1.0" encoding="utf-8"?>
<p:tagLst xmlns:p="http://schemas.openxmlformats.org/presentationml/2006/main">
  <p:tag name="AS_UNIQUEID" val="3445"/>
</p:tagLst>
</file>

<file path=ppt/tags/tag36.xml><?xml version="1.0" encoding="utf-8"?>
<p:tagLst xmlns:p="http://schemas.openxmlformats.org/presentationml/2006/main">
  <p:tag name="AS_UNIQUEID" val="3222"/>
</p:tagLst>
</file>

<file path=ppt/tags/tag360.xml><?xml version="1.0" encoding="utf-8"?>
<p:tagLst xmlns:p="http://schemas.openxmlformats.org/presentationml/2006/main">
  <p:tag name="AS_UNIQUEID" val="3446"/>
</p:tagLst>
</file>

<file path=ppt/tags/tag361.xml><?xml version="1.0" encoding="utf-8"?>
<p:tagLst xmlns:p="http://schemas.openxmlformats.org/presentationml/2006/main">
  <p:tag name="AS_UNIQUEID" val="3447"/>
</p:tagLst>
</file>

<file path=ppt/tags/tag362.xml><?xml version="1.0" encoding="utf-8"?>
<p:tagLst xmlns:p="http://schemas.openxmlformats.org/presentationml/2006/main">
  <p:tag name="AS_UNIQUEID" val="3448"/>
</p:tagLst>
</file>

<file path=ppt/tags/tag363.xml><?xml version="1.0" encoding="utf-8"?>
<p:tagLst xmlns:p="http://schemas.openxmlformats.org/presentationml/2006/main">
  <p:tag name="AS_UNIQUEID" val="3449"/>
</p:tagLst>
</file>

<file path=ppt/tags/tag364.xml><?xml version="1.0" encoding="utf-8"?>
<p:tagLst xmlns:p="http://schemas.openxmlformats.org/presentationml/2006/main">
  <p:tag name="AS_UNIQUEID" val="3450"/>
</p:tagLst>
</file>

<file path=ppt/tags/tag365.xml><?xml version="1.0" encoding="utf-8"?>
<p:tagLst xmlns:p="http://schemas.openxmlformats.org/presentationml/2006/main">
  <p:tag name="AS_UNIQUEID" val="3451"/>
</p:tagLst>
</file>

<file path=ppt/tags/tag366.xml><?xml version="1.0" encoding="utf-8"?>
<p:tagLst xmlns:p="http://schemas.openxmlformats.org/presentationml/2006/main">
  <p:tag name="AS_UNIQUEID" val="3452"/>
</p:tagLst>
</file>

<file path=ppt/tags/tag367.xml><?xml version="1.0" encoding="utf-8"?>
<p:tagLst xmlns:p="http://schemas.openxmlformats.org/presentationml/2006/main">
  <p:tag name="AS_UNIQUEID" val="3453"/>
</p:tagLst>
</file>

<file path=ppt/tags/tag368.xml><?xml version="1.0" encoding="utf-8"?>
<p:tagLst xmlns:p="http://schemas.openxmlformats.org/presentationml/2006/main">
  <p:tag name="AS_UNIQUEID" val="3454"/>
</p:tagLst>
</file>

<file path=ppt/tags/tag369.xml><?xml version="1.0" encoding="utf-8"?>
<p:tagLst xmlns:p="http://schemas.openxmlformats.org/presentationml/2006/main">
  <p:tag name="AS_UNIQUEID" val="3455"/>
</p:tagLst>
</file>

<file path=ppt/tags/tag37.xml><?xml version="1.0" encoding="utf-8"?>
<p:tagLst xmlns:p="http://schemas.openxmlformats.org/presentationml/2006/main">
  <p:tag name="AS_UNIQUEID" val="3223"/>
</p:tagLst>
</file>

<file path=ppt/tags/tag370.xml><?xml version="1.0" encoding="utf-8"?>
<p:tagLst xmlns:p="http://schemas.openxmlformats.org/presentationml/2006/main">
  <p:tag name="AS_UNIQUEID" val="3456"/>
</p:tagLst>
</file>

<file path=ppt/tags/tag371.xml><?xml version="1.0" encoding="utf-8"?>
<p:tagLst xmlns:p="http://schemas.openxmlformats.org/presentationml/2006/main">
  <p:tag name="AS_UNIQUEID" val="3458"/>
</p:tagLst>
</file>

<file path=ppt/tags/tag372.xml><?xml version="1.0" encoding="utf-8"?>
<p:tagLst xmlns:p="http://schemas.openxmlformats.org/presentationml/2006/main">
  <p:tag name="AS_UNIQUEID" val="3479"/>
</p:tagLst>
</file>

<file path=ppt/tags/tag373.xml><?xml version="1.0" encoding="utf-8"?>
<p:tagLst xmlns:p="http://schemas.openxmlformats.org/presentationml/2006/main">
  <p:tag name="AS_UNIQUEID" val="3480"/>
</p:tagLst>
</file>

<file path=ppt/tags/tag374.xml><?xml version="1.0" encoding="utf-8"?>
<p:tagLst xmlns:p="http://schemas.openxmlformats.org/presentationml/2006/main">
  <p:tag name="AS_UNIQUEID" val="3481"/>
</p:tagLst>
</file>

<file path=ppt/tags/tag375.xml><?xml version="1.0" encoding="utf-8"?>
<p:tagLst xmlns:p="http://schemas.openxmlformats.org/presentationml/2006/main">
  <p:tag name="AS_UNIQUEID" val="3482"/>
</p:tagLst>
</file>

<file path=ppt/tags/tag376.xml><?xml version="1.0" encoding="utf-8"?>
<p:tagLst xmlns:p="http://schemas.openxmlformats.org/presentationml/2006/main">
  <p:tag name="AS_UNIQUEID" val="3484"/>
</p:tagLst>
</file>

<file path=ppt/tags/tag377.xml><?xml version="1.0" encoding="utf-8"?>
<p:tagLst xmlns:p="http://schemas.openxmlformats.org/presentationml/2006/main">
  <p:tag name="AS_UNIQUEID" val="3485"/>
</p:tagLst>
</file>

<file path=ppt/tags/tag378.xml><?xml version="1.0" encoding="utf-8"?>
<p:tagLst xmlns:p="http://schemas.openxmlformats.org/presentationml/2006/main">
  <p:tag name="AS_UNIQUEID" val="3486"/>
</p:tagLst>
</file>

<file path=ppt/tags/tag379.xml><?xml version="1.0" encoding="utf-8"?>
<p:tagLst xmlns:p="http://schemas.openxmlformats.org/presentationml/2006/main">
  <p:tag name="AS_UNIQUEID" val="3487"/>
</p:tagLst>
</file>

<file path=ppt/tags/tag38.xml><?xml version="1.0" encoding="utf-8"?>
<p:tagLst xmlns:p="http://schemas.openxmlformats.org/presentationml/2006/main">
  <p:tag name="AS_UNIQUEID" val="3224"/>
</p:tagLst>
</file>

<file path=ppt/tags/tag380.xml><?xml version="1.0" encoding="utf-8"?>
<p:tagLst xmlns:p="http://schemas.openxmlformats.org/presentationml/2006/main">
  <p:tag name="AS_UNIQUEID" val="3488"/>
</p:tagLst>
</file>

<file path=ppt/tags/tag381.xml><?xml version="1.0" encoding="utf-8"?>
<p:tagLst xmlns:p="http://schemas.openxmlformats.org/presentationml/2006/main">
  <p:tag name="AS_UNIQUEID" val="3489"/>
</p:tagLst>
</file>

<file path=ppt/tags/tag382.xml><?xml version="1.0" encoding="utf-8"?>
<p:tagLst xmlns:p="http://schemas.openxmlformats.org/presentationml/2006/main">
  <p:tag name="AS_UNIQUEID" val="3490"/>
</p:tagLst>
</file>

<file path=ppt/tags/tag383.xml><?xml version="1.0" encoding="utf-8"?>
<p:tagLst xmlns:p="http://schemas.openxmlformats.org/presentationml/2006/main">
  <p:tag name="AS_UNIQUEID" val="3491"/>
</p:tagLst>
</file>

<file path=ppt/tags/tag384.xml><?xml version="1.0" encoding="utf-8"?>
<p:tagLst xmlns:p="http://schemas.openxmlformats.org/presentationml/2006/main">
  <p:tag name="AS_UNIQUEID" val="3492"/>
</p:tagLst>
</file>

<file path=ppt/tags/tag385.xml><?xml version="1.0" encoding="utf-8"?>
<p:tagLst xmlns:p="http://schemas.openxmlformats.org/presentationml/2006/main">
  <p:tag name="AS_UNIQUEID" val="3493"/>
</p:tagLst>
</file>

<file path=ppt/tags/tag386.xml><?xml version="1.0" encoding="utf-8"?>
<p:tagLst xmlns:p="http://schemas.openxmlformats.org/presentationml/2006/main">
  <p:tag name="AS_UNIQUEID" val="3494"/>
</p:tagLst>
</file>

<file path=ppt/tags/tag387.xml><?xml version="1.0" encoding="utf-8"?>
<p:tagLst xmlns:p="http://schemas.openxmlformats.org/presentationml/2006/main">
  <p:tag name="AS_UNIQUEID" val="3495"/>
</p:tagLst>
</file>

<file path=ppt/tags/tag388.xml><?xml version="1.0" encoding="utf-8"?>
<p:tagLst xmlns:p="http://schemas.openxmlformats.org/presentationml/2006/main">
  <p:tag name="AS_UNIQUEID" val="3496"/>
</p:tagLst>
</file>

<file path=ppt/tags/tag389.xml><?xml version="1.0" encoding="utf-8"?>
<p:tagLst xmlns:p="http://schemas.openxmlformats.org/presentationml/2006/main">
  <p:tag name="AS_UNIQUEID" val="3497"/>
</p:tagLst>
</file>

<file path=ppt/tags/tag39.xml><?xml version="1.0" encoding="utf-8"?>
<p:tagLst xmlns:p="http://schemas.openxmlformats.org/presentationml/2006/main">
  <p:tag name="AS_UNIQUEID" val="3225"/>
</p:tagLst>
</file>

<file path=ppt/tags/tag390.xml><?xml version="1.0" encoding="utf-8"?>
<p:tagLst xmlns:p="http://schemas.openxmlformats.org/presentationml/2006/main">
  <p:tag name="AS_UNIQUEID" val="3498"/>
</p:tagLst>
</file>

<file path=ppt/tags/tag391.xml><?xml version="1.0" encoding="utf-8"?>
<p:tagLst xmlns:p="http://schemas.openxmlformats.org/presentationml/2006/main">
  <p:tag name="AS_UNIQUEID" val="3500"/>
</p:tagLst>
</file>

<file path=ppt/tags/tag392.xml><?xml version="1.0" encoding="utf-8"?>
<p:tagLst xmlns:p="http://schemas.openxmlformats.org/presentationml/2006/main">
  <p:tag name="AS_UNIQUEID" val="3582"/>
</p:tagLst>
</file>

<file path=ppt/tags/tag393.xml><?xml version="1.0" encoding="utf-8"?>
<p:tagLst xmlns:p="http://schemas.openxmlformats.org/presentationml/2006/main">
  <p:tag name="AS_UNIQUEID" val="3583"/>
</p:tagLst>
</file>

<file path=ppt/tags/tag394.xml><?xml version="1.0" encoding="utf-8"?>
<p:tagLst xmlns:p="http://schemas.openxmlformats.org/presentationml/2006/main">
  <p:tag name="AS_UNIQUEID" val="3584"/>
</p:tagLst>
</file>

<file path=ppt/tags/tag395.xml><?xml version="1.0" encoding="utf-8"?>
<p:tagLst xmlns:p="http://schemas.openxmlformats.org/presentationml/2006/main">
  <p:tag name="AS_UNIQUEID" val="3586"/>
</p:tagLst>
</file>

<file path=ppt/tags/tag396.xml><?xml version="1.0" encoding="utf-8"?>
<p:tagLst xmlns:p="http://schemas.openxmlformats.org/presentationml/2006/main">
  <p:tag name="AS_UNIQUEID" val="3587"/>
</p:tagLst>
</file>

<file path=ppt/tags/tag397.xml><?xml version="1.0" encoding="utf-8"?>
<p:tagLst xmlns:p="http://schemas.openxmlformats.org/presentationml/2006/main">
  <p:tag name="AS_UNIQUEID" val="3588"/>
</p:tagLst>
</file>

<file path=ppt/tags/tag398.xml><?xml version="1.0" encoding="utf-8"?>
<p:tagLst xmlns:p="http://schemas.openxmlformats.org/presentationml/2006/main">
  <p:tag name="AS_UNIQUEID" val="3589"/>
</p:tagLst>
</file>

<file path=ppt/tags/tag399.xml><?xml version="1.0" encoding="utf-8"?>
<p:tagLst xmlns:p="http://schemas.openxmlformats.org/presentationml/2006/main">
  <p:tag name="AS_UNIQUEID" val="3590"/>
</p:tagLst>
</file>

<file path=ppt/tags/tag4.xml><?xml version="1.0" encoding="utf-8"?>
<p:tagLst xmlns:p="http://schemas.openxmlformats.org/presentationml/2006/main">
  <p:tag name="AS_UNIQUEID" val="3183"/>
</p:tagLst>
</file>

<file path=ppt/tags/tag40.xml><?xml version="1.0" encoding="utf-8"?>
<p:tagLst xmlns:p="http://schemas.openxmlformats.org/presentationml/2006/main">
  <p:tag name="AS_UNIQUEID" val="3227"/>
</p:tagLst>
</file>

<file path=ppt/tags/tag400.xml><?xml version="1.0" encoding="utf-8"?>
<p:tagLst xmlns:p="http://schemas.openxmlformats.org/presentationml/2006/main">
  <p:tag name="AS_UNIQUEID" val="3591"/>
</p:tagLst>
</file>

<file path=ppt/tags/tag401.xml><?xml version="1.0" encoding="utf-8"?>
<p:tagLst xmlns:p="http://schemas.openxmlformats.org/presentationml/2006/main">
  <p:tag name="AS_UNIQUEID" val="3593"/>
</p:tagLst>
</file>

<file path=ppt/tags/tag402.xml><?xml version="1.0" encoding="utf-8"?>
<p:tagLst xmlns:p="http://schemas.openxmlformats.org/presentationml/2006/main">
  <p:tag name="AS_UNIQUEID" val="3594"/>
</p:tagLst>
</file>

<file path=ppt/tags/tag403.xml><?xml version="1.0" encoding="utf-8"?>
<p:tagLst xmlns:p="http://schemas.openxmlformats.org/presentationml/2006/main">
  <p:tag name="AS_UNIQUEID" val="3595"/>
</p:tagLst>
</file>

<file path=ppt/tags/tag404.xml><?xml version="1.0" encoding="utf-8"?>
<p:tagLst xmlns:p="http://schemas.openxmlformats.org/presentationml/2006/main">
  <p:tag name="AS_UNIQUEID" val="3596"/>
</p:tagLst>
</file>

<file path=ppt/tags/tag405.xml><?xml version="1.0" encoding="utf-8"?>
<p:tagLst xmlns:p="http://schemas.openxmlformats.org/presentationml/2006/main">
  <p:tag name="AS_UNIQUEID" val="3597"/>
</p:tagLst>
</file>

<file path=ppt/tags/tag406.xml><?xml version="1.0" encoding="utf-8"?>
<p:tagLst xmlns:p="http://schemas.openxmlformats.org/presentationml/2006/main">
  <p:tag name="AS_UNIQUEID" val="3598"/>
</p:tagLst>
</file>

<file path=ppt/tags/tag407.xml><?xml version="1.0" encoding="utf-8"?>
<p:tagLst xmlns:p="http://schemas.openxmlformats.org/presentationml/2006/main">
  <p:tag name="AS_UNIQUEID" val="3599"/>
</p:tagLst>
</file>

<file path=ppt/tags/tag408.xml><?xml version="1.0" encoding="utf-8"?>
<p:tagLst xmlns:p="http://schemas.openxmlformats.org/presentationml/2006/main">
  <p:tag name="AS_UNIQUEID" val="3600"/>
</p:tagLst>
</file>

<file path=ppt/tags/tag409.xml><?xml version="1.0" encoding="utf-8"?>
<p:tagLst xmlns:p="http://schemas.openxmlformats.org/presentationml/2006/main">
  <p:tag name="AS_UNIQUEID" val="3601"/>
</p:tagLst>
</file>

<file path=ppt/tags/tag41.xml><?xml version="1.0" encoding="utf-8"?>
<p:tagLst xmlns:p="http://schemas.openxmlformats.org/presentationml/2006/main">
  <p:tag name="AS_UNIQUEID" val="3228"/>
</p:tagLst>
</file>

<file path=ppt/tags/tag410.xml><?xml version="1.0" encoding="utf-8"?>
<p:tagLst xmlns:p="http://schemas.openxmlformats.org/presentationml/2006/main">
  <p:tag name="AS_UNIQUEID" val="3602"/>
</p:tagLst>
</file>

<file path=ppt/tags/tag411.xml><?xml version="1.0" encoding="utf-8"?>
<p:tagLst xmlns:p="http://schemas.openxmlformats.org/presentationml/2006/main">
  <p:tag name="AS_UNIQUEID" val="3603"/>
</p:tagLst>
</file>

<file path=ppt/tags/tag412.xml><?xml version="1.0" encoding="utf-8"?>
<p:tagLst xmlns:p="http://schemas.openxmlformats.org/presentationml/2006/main">
  <p:tag name="AS_UNIQUEID" val="3604"/>
</p:tagLst>
</file>

<file path=ppt/tags/tag413.xml><?xml version="1.0" encoding="utf-8"?>
<p:tagLst xmlns:p="http://schemas.openxmlformats.org/presentationml/2006/main">
  <p:tag name="AS_UNIQUEID" val="3605"/>
</p:tagLst>
</file>

<file path=ppt/tags/tag414.xml><?xml version="1.0" encoding="utf-8"?>
<p:tagLst xmlns:p="http://schemas.openxmlformats.org/presentationml/2006/main">
  <p:tag name="AS_UNIQUEID" val="3606"/>
</p:tagLst>
</file>

<file path=ppt/tags/tag415.xml><?xml version="1.0" encoding="utf-8"?>
<p:tagLst xmlns:p="http://schemas.openxmlformats.org/presentationml/2006/main">
  <p:tag name="AS_UNIQUEID" val="3607"/>
</p:tagLst>
</file>

<file path=ppt/tags/tag416.xml><?xml version="1.0" encoding="utf-8"?>
<p:tagLst xmlns:p="http://schemas.openxmlformats.org/presentationml/2006/main">
  <p:tag name="AS_UNIQUEID" val="3608"/>
</p:tagLst>
</file>

<file path=ppt/tags/tag417.xml><?xml version="1.0" encoding="utf-8"?>
<p:tagLst xmlns:p="http://schemas.openxmlformats.org/presentationml/2006/main">
  <p:tag name="AS_UNIQUEID" val="3609"/>
</p:tagLst>
</file>

<file path=ppt/tags/tag418.xml><?xml version="1.0" encoding="utf-8"?>
<p:tagLst xmlns:p="http://schemas.openxmlformats.org/presentationml/2006/main">
  <p:tag name="AS_UNIQUEID" val="3610"/>
</p:tagLst>
</file>

<file path=ppt/tags/tag419.xml><?xml version="1.0" encoding="utf-8"?>
<p:tagLst xmlns:p="http://schemas.openxmlformats.org/presentationml/2006/main">
  <p:tag name="AS_UNIQUEID" val="3612"/>
</p:tagLst>
</file>

<file path=ppt/tags/tag42.xml><?xml version="1.0" encoding="utf-8"?>
<p:tagLst xmlns:p="http://schemas.openxmlformats.org/presentationml/2006/main">
  <p:tag name="AS_UNIQUEID" val="3229"/>
</p:tagLst>
</file>

<file path=ppt/tags/tag420.xml><?xml version="1.0" encoding="utf-8"?>
<p:tagLst xmlns:p="http://schemas.openxmlformats.org/presentationml/2006/main">
  <p:tag name="AS_UNIQUEID" val="3613"/>
</p:tagLst>
</file>

<file path=ppt/tags/tag421.xml><?xml version="1.0" encoding="utf-8"?>
<p:tagLst xmlns:p="http://schemas.openxmlformats.org/presentationml/2006/main">
  <p:tag name="AS_UNIQUEID" val="3614"/>
</p:tagLst>
</file>

<file path=ppt/tags/tag422.xml><?xml version="1.0" encoding="utf-8"?>
<p:tagLst xmlns:p="http://schemas.openxmlformats.org/presentationml/2006/main">
  <p:tag name="AS_UNIQUEID" val="3615"/>
</p:tagLst>
</file>

<file path=ppt/tags/tag423.xml><?xml version="1.0" encoding="utf-8"?>
<p:tagLst xmlns:p="http://schemas.openxmlformats.org/presentationml/2006/main">
  <p:tag name="AS_UNIQUEID" val="3616"/>
</p:tagLst>
</file>

<file path=ppt/tags/tag424.xml><?xml version="1.0" encoding="utf-8"?>
<p:tagLst xmlns:p="http://schemas.openxmlformats.org/presentationml/2006/main">
  <p:tag name="AS_UNIQUEID" val="3617"/>
</p:tagLst>
</file>

<file path=ppt/tags/tag425.xml><?xml version="1.0" encoding="utf-8"?>
<p:tagLst xmlns:p="http://schemas.openxmlformats.org/presentationml/2006/main">
  <p:tag name="AS_UNIQUEID" val="3618"/>
</p:tagLst>
</file>

<file path=ppt/tags/tag426.xml><?xml version="1.0" encoding="utf-8"?>
<p:tagLst xmlns:p="http://schemas.openxmlformats.org/presentationml/2006/main">
  <p:tag name="AS_UNIQUEID" val="3619"/>
</p:tagLst>
</file>

<file path=ppt/tags/tag427.xml><?xml version="1.0" encoding="utf-8"?>
<p:tagLst xmlns:p="http://schemas.openxmlformats.org/presentationml/2006/main">
  <p:tag name="AS_UNIQUEID" val="3620"/>
</p:tagLst>
</file>

<file path=ppt/tags/tag428.xml><?xml version="1.0" encoding="utf-8"?>
<p:tagLst xmlns:p="http://schemas.openxmlformats.org/presentationml/2006/main">
  <p:tag name="AS_UNIQUEID" val="3621"/>
</p:tagLst>
</file>

<file path=ppt/tags/tag429.xml><?xml version="1.0" encoding="utf-8"?>
<p:tagLst xmlns:p="http://schemas.openxmlformats.org/presentationml/2006/main">
  <p:tag name="AS_UNIQUEID" val="3623"/>
</p:tagLst>
</file>

<file path=ppt/tags/tag43.xml><?xml version="1.0" encoding="utf-8"?>
<p:tagLst xmlns:p="http://schemas.openxmlformats.org/presentationml/2006/main">
  <p:tag name="AS_UNIQUEID" val="3230"/>
</p:tagLst>
</file>

<file path=ppt/tags/tag430.xml><?xml version="1.0" encoding="utf-8"?>
<p:tagLst xmlns:p="http://schemas.openxmlformats.org/presentationml/2006/main">
  <p:tag name="AS_UNIQUEID" val="3624"/>
</p:tagLst>
</file>

<file path=ppt/tags/tag431.xml><?xml version="1.0" encoding="utf-8"?>
<p:tagLst xmlns:p="http://schemas.openxmlformats.org/presentationml/2006/main">
  <p:tag name="AS_UNIQUEID" val="3625"/>
</p:tagLst>
</file>

<file path=ppt/tags/tag432.xml><?xml version="1.0" encoding="utf-8"?>
<p:tagLst xmlns:p="http://schemas.openxmlformats.org/presentationml/2006/main">
  <p:tag name="AS_UNIQUEID" val="3626"/>
</p:tagLst>
</file>

<file path=ppt/tags/tag433.xml><?xml version="1.0" encoding="utf-8"?>
<p:tagLst xmlns:p="http://schemas.openxmlformats.org/presentationml/2006/main">
  <p:tag name="AS_UNIQUEID" val="3627"/>
</p:tagLst>
</file>

<file path=ppt/tags/tag434.xml><?xml version="1.0" encoding="utf-8"?>
<p:tagLst xmlns:p="http://schemas.openxmlformats.org/presentationml/2006/main">
  <p:tag name="AS_UNIQUEID" val="3628"/>
</p:tagLst>
</file>

<file path=ppt/tags/tag435.xml><?xml version="1.0" encoding="utf-8"?>
<p:tagLst xmlns:p="http://schemas.openxmlformats.org/presentationml/2006/main">
  <p:tag name="AS_UNIQUEID" val="3629"/>
</p:tagLst>
</file>

<file path=ppt/tags/tag436.xml><?xml version="1.0" encoding="utf-8"?>
<p:tagLst xmlns:p="http://schemas.openxmlformats.org/presentationml/2006/main">
  <p:tag name="AS_UNIQUEID" val="3630"/>
</p:tagLst>
</file>

<file path=ppt/tags/tag437.xml><?xml version="1.0" encoding="utf-8"?>
<p:tagLst xmlns:p="http://schemas.openxmlformats.org/presentationml/2006/main">
  <p:tag name="AS_UNIQUEID" val="3631"/>
</p:tagLst>
</file>

<file path=ppt/tags/tag438.xml><?xml version="1.0" encoding="utf-8"?>
<p:tagLst xmlns:p="http://schemas.openxmlformats.org/presentationml/2006/main">
  <p:tag name="AS_UNIQUEID" val="3632"/>
</p:tagLst>
</file>

<file path=ppt/tags/tag439.xml><?xml version="1.0" encoding="utf-8"?>
<p:tagLst xmlns:p="http://schemas.openxmlformats.org/presentationml/2006/main">
  <p:tag name="AS_UNIQUEID" val="3633"/>
</p:tagLst>
</file>

<file path=ppt/tags/tag44.xml><?xml version="1.0" encoding="utf-8"?>
<p:tagLst xmlns:p="http://schemas.openxmlformats.org/presentationml/2006/main">
  <p:tag name="AS_UNIQUEID" val="3232"/>
</p:tagLst>
</file>

<file path=ppt/tags/tag440.xml><?xml version="1.0" encoding="utf-8"?>
<p:tagLst xmlns:p="http://schemas.openxmlformats.org/presentationml/2006/main">
  <p:tag name="AS_UNIQUEID" val="3634"/>
</p:tagLst>
</file>

<file path=ppt/tags/tag441.xml><?xml version="1.0" encoding="utf-8"?>
<p:tagLst xmlns:p="http://schemas.openxmlformats.org/presentationml/2006/main">
  <p:tag name="AS_UNIQUEID" val="3636"/>
</p:tagLst>
</file>

<file path=ppt/tags/tag442.xml><?xml version="1.0" encoding="utf-8"?>
<p:tagLst xmlns:p="http://schemas.openxmlformats.org/presentationml/2006/main">
  <p:tag name="AS_UNIQUEID" val="3637"/>
</p:tagLst>
</file>

<file path=ppt/tags/tag443.xml><?xml version="1.0" encoding="utf-8"?>
<p:tagLst xmlns:p="http://schemas.openxmlformats.org/presentationml/2006/main">
  <p:tag name="AS_UNIQUEID" val="3638"/>
</p:tagLst>
</file>

<file path=ppt/tags/tag444.xml><?xml version="1.0" encoding="utf-8"?>
<p:tagLst xmlns:p="http://schemas.openxmlformats.org/presentationml/2006/main">
  <p:tag name="AS_UNIQUEID" val="3639"/>
</p:tagLst>
</file>

<file path=ppt/tags/tag445.xml><?xml version="1.0" encoding="utf-8"?>
<p:tagLst xmlns:p="http://schemas.openxmlformats.org/presentationml/2006/main">
  <p:tag name="AS_UNIQUEID" val="3640"/>
</p:tagLst>
</file>

<file path=ppt/tags/tag446.xml><?xml version="1.0" encoding="utf-8"?>
<p:tagLst xmlns:p="http://schemas.openxmlformats.org/presentationml/2006/main">
  <p:tag name="AS_UNIQUEID" val="3641"/>
</p:tagLst>
</file>

<file path=ppt/tags/tag447.xml><?xml version="1.0" encoding="utf-8"?>
<p:tagLst xmlns:p="http://schemas.openxmlformats.org/presentationml/2006/main">
  <p:tag name="AS_UNIQUEID" val="3642"/>
</p:tagLst>
</file>

<file path=ppt/tags/tag448.xml><?xml version="1.0" encoding="utf-8"?>
<p:tagLst xmlns:p="http://schemas.openxmlformats.org/presentationml/2006/main">
  <p:tag name="AS_UNIQUEID" val="3643"/>
</p:tagLst>
</file>

<file path=ppt/tags/tag449.xml><?xml version="1.0" encoding="utf-8"?>
<p:tagLst xmlns:p="http://schemas.openxmlformats.org/presentationml/2006/main">
  <p:tag name="AS_UNIQUEID" val="3644"/>
</p:tagLst>
</file>

<file path=ppt/tags/tag45.xml><?xml version="1.0" encoding="utf-8"?>
<p:tagLst xmlns:p="http://schemas.openxmlformats.org/presentationml/2006/main">
  <p:tag name="AS_UNIQUEID" val="3233"/>
</p:tagLst>
</file>

<file path=ppt/tags/tag450.xml><?xml version="1.0" encoding="utf-8"?>
<p:tagLst xmlns:p="http://schemas.openxmlformats.org/presentationml/2006/main">
  <p:tag name="AS_UNIQUEID" val="3645"/>
</p:tagLst>
</file>

<file path=ppt/tags/tag451.xml><?xml version="1.0" encoding="utf-8"?>
<p:tagLst xmlns:p="http://schemas.openxmlformats.org/presentationml/2006/main">
  <p:tag name="AS_UNIQUEID" val="3646"/>
</p:tagLst>
</file>

<file path=ppt/tags/tag452.xml><?xml version="1.0" encoding="utf-8"?>
<p:tagLst xmlns:p="http://schemas.openxmlformats.org/presentationml/2006/main">
  <p:tag name="AS_UNIQUEID" val="3647"/>
</p:tagLst>
</file>

<file path=ppt/tags/tag453.xml><?xml version="1.0" encoding="utf-8"?>
<p:tagLst xmlns:p="http://schemas.openxmlformats.org/presentationml/2006/main">
  <p:tag name="AS_UNIQUEID" val="3649"/>
</p:tagLst>
</file>

<file path=ppt/tags/tag454.xml><?xml version="1.0" encoding="utf-8"?>
<p:tagLst xmlns:p="http://schemas.openxmlformats.org/presentationml/2006/main">
  <p:tag name="AS_UNIQUEID" val="3650"/>
</p:tagLst>
</file>

<file path=ppt/tags/tag455.xml><?xml version="1.0" encoding="utf-8"?>
<p:tagLst xmlns:p="http://schemas.openxmlformats.org/presentationml/2006/main">
  <p:tag name="AS_UNIQUEID" val="3651"/>
</p:tagLst>
</file>

<file path=ppt/tags/tag456.xml><?xml version="1.0" encoding="utf-8"?>
<p:tagLst xmlns:p="http://schemas.openxmlformats.org/presentationml/2006/main">
  <p:tag name="AS_UNIQUEID" val="3652"/>
</p:tagLst>
</file>

<file path=ppt/tags/tag457.xml><?xml version="1.0" encoding="utf-8"?>
<p:tagLst xmlns:p="http://schemas.openxmlformats.org/presentationml/2006/main">
  <p:tag name="AS_UNIQUEID" val="3653"/>
</p:tagLst>
</file>

<file path=ppt/tags/tag458.xml><?xml version="1.0" encoding="utf-8"?>
<p:tagLst xmlns:p="http://schemas.openxmlformats.org/presentationml/2006/main">
  <p:tag name="AS_UNIQUEID" val="3654"/>
</p:tagLst>
</file>

<file path=ppt/tags/tag459.xml><?xml version="1.0" encoding="utf-8"?>
<p:tagLst xmlns:p="http://schemas.openxmlformats.org/presentationml/2006/main">
  <p:tag name="AS_UNIQUEID" val="3655"/>
</p:tagLst>
</file>

<file path=ppt/tags/tag46.xml><?xml version="1.0" encoding="utf-8"?>
<p:tagLst xmlns:p="http://schemas.openxmlformats.org/presentationml/2006/main">
  <p:tag name="AS_UNIQUEID" val="3234"/>
</p:tagLst>
</file>

<file path=ppt/tags/tag460.xml><?xml version="1.0" encoding="utf-8"?>
<p:tagLst xmlns:p="http://schemas.openxmlformats.org/presentationml/2006/main">
  <p:tag name="AS_UNIQUEID" val="3656"/>
</p:tagLst>
</file>

<file path=ppt/tags/tag461.xml><?xml version="1.0" encoding="utf-8"?>
<p:tagLst xmlns:p="http://schemas.openxmlformats.org/presentationml/2006/main">
  <p:tag name="AS_UNIQUEID" val="3657"/>
</p:tagLst>
</file>

<file path=ppt/tags/tag462.xml><?xml version="1.0" encoding="utf-8"?>
<p:tagLst xmlns:p="http://schemas.openxmlformats.org/presentationml/2006/main">
  <p:tag name="AS_UNIQUEID" val="3658"/>
</p:tagLst>
</file>

<file path=ppt/tags/tag463.xml><?xml version="1.0" encoding="utf-8"?>
<p:tagLst xmlns:p="http://schemas.openxmlformats.org/presentationml/2006/main">
  <p:tag name="AS_UNIQUEID" val="3659"/>
</p:tagLst>
</file>

<file path=ppt/tags/tag464.xml><?xml version="1.0" encoding="utf-8"?>
<p:tagLst xmlns:p="http://schemas.openxmlformats.org/presentationml/2006/main">
  <p:tag name="AS_UNIQUEID" val="3660"/>
</p:tagLst>
</file>

<file path=ppt/tags/tag465.xml><?xml version="1.0" encoding="utf-8"?>
<p:tagLst xmlns:p="http://schemas.openxmlformats.org/presentationml/2006/main">
  <p:tag name="AS_UNIQUEID" val="3662"/>
</p:tagLst>
</file>

<file path=ppt/tags/tag466.xml><?xml version="1.0" encoding="utf-8"?>
<p:tagLst xmlns:p="http://schemas.openxmlformats.org/presentationml/2006/main">
  <p:tag name="AS_UNIQUEID" val="3663"/>
</p:tagLst>
</file>

<file path=ppt/tags/tag467.xml><?xml version="1.0" encoding="utf-8"?>
<p:tagLst xmlns:p="http://schemas.openxmlformats.org/presentationml/2006/main">
  <p:tag name="AS_UNIQUEID" val="3665"/>
</p:tagLst>
</file>

<file path=ppt/tags/tag468.xml><?xml version="1.0" encoding="utf-8"?>
<p:tagLst xmlns:p="http://schemas.openxmlformats.org/presentationml/2006/main">
  <p:tag name="AS_UNIQUEID" val="3666"/>
</p:tagLst>
</file>

<file path=ppt/tags/tag469.xml><?xml version="1.0" encoding="utf-8"?>
<p:tagLst xmlns:p="http://schemas.openxmlformats.org/presentationml/2006/main">
  <p:tag name="AS_UNIQUEID" val="3667"/>
</p:tagLst>
</file>

<file path=ppt/tags/tag47.xml><?xml version="1.0" encoding="utf-8"?>
<p:tagLst xmlns:p="http://schemas.openxmlformats.org/presentationml/2006/main">
  <p:tag name="AS_UNIQUEID" val="3236"/>
</p:tagLst>
</file>

<file path=ppt/tags/tag470.xml><?xml version="1.0" encoding="utf-8"?>
<p:tagLst xmlns:p="http://schemas.openxmlformats.org/presentationml/2006/main">
  <p:tag name="AS_UNIQUEID" val="3668"/>
</p:tagLst>
</file>

<file path=ppt/tags/tag471.xml><?xml version="1.0" encoding="utf-8"?>
<p:tagLst xmlns:p="http://schemas.openxmlformats.org/presentationml/2006/main">
  <p:tag name="AS_UNIQUEID" val="3669"/>
</p:tagLst>
</file>

<file path=ppt/tags/tag472.xml><?xml version="1.0" encoding="utf-8"?>
<p:tagLst xmlns:p="http://schemas.openxmlformats.org/presentationml/2006/main">
  <p:tag name="AS_UNIQUEID" val="3670"/>
</p:tagLst>
</file>

<file path=ppt/tags/tag473.xml><?xml version="1.0" encoding="utf-8"?>
<p:tagLst xmlns:p="http://schemas.openxmlformats.org/presentationml/2006/main">
  <p:tag name="AS_UNIQUEID" val="3671"/>
</p:tagLst>
</file>

<file path=ppt/tags/tag474.xml><?xml version="1.0" encoding="utf-8"?>
<p:tagLst xmlns:p="http://schemas.openxmlformats.org/presentationml/2006/main">
  <p:tag name="AS_UNIQUEID" val="3672"/>
</p:tagLst>
</file>

<file path=ppt/tags/tag475.xml><?xml version="1.0" encoding="utf-8"?>
<p:tagLst xmlns:p="http://schemas.openxmlformats.org/presentationml/2006/main">
  <p:tag name="AS_UNIQUEID" val="3673"/>
</p:tagLst>
</file>

<file path=ppt/tags/tag476.xml><?xml version="1.0" encoding="utf-8"?>
<p:tagLst xmlns:p="http://schemas.openxmlformats.org/presentationml/2006/main">
  <p:tag name="AS_UNIQUEID" val="3674"/>
</p:tagLst>
</file>

<file path=ppt/tags/tag477.xml><?xml version="1.0" encoding="utf-8"?>
<p:tagLst xmlns:p="http://schemas.openxmlformats.org/presentationml/2006/main">
  <p:tag name="AS_UNIQUEID" val="3675"/>
</p:tagLst>
</file>

<file path=ppt/tags/tag478.xml><?xml version="1.0" encoding="utf-8"?>
<p:tagLst xmlns:p="http://schemas.openxmlformats.org/presentationml/2006/main">
  <p:tag name="AS_UNIQUEID" val="3677"/>
</p:tagLst>
</file>

<file path=ppt/tags/tag479.xml><?xml version="1.0" encoding="utf-8"?>
<p:tagLst xmlns:p="http://schemas.openxmlformats.org/presentationml/2006/main">
  <p:tag name="AS_UNIQUEID" val="3679"/>
</p:tagLst>
</file>

<file path=ppt/tags/tag48.xml><?xml version="1.0" encoding="utf-8"?>
<p:tagLst xmlns:p="http://schemas.openxmlformats.org/presentationml/2006/main">
  <p:tag name="AS_UNIQUEID" val="3237"/>
</p:tagLst>
</file>

<file path=ppt/tags/tag480.xml><?xml version="1.0" encoding="utf-8"?>
<p:tagLst xmlns:p="http://schemas.openxmlformats.org/presentationml/2006/main">
  <p:tag name="AS_UNIQUEID" val="3680"/>
</p:tagLst>
</file>

<file path=ppt/tags/tag481.xml><?xml version="1.0" encoding="utf-8"?>
<p:tagLst xmlns:p="http://schemas.openxmlformats.org/presentationml/2006/main">
  <p:tag name="AS_UNIQUEID" val="3681"/>
</p:tagLst>
</file>

<file path=ppt/tags/tag482.xml><?xml version="1.0" encoding="utf-8"?>
<p:tagLst xmlns:p="http://schemas.openxmlformats.org/presentationml/2006/main">
  <p:tag name="AS_UNIQUEID" val="3682"/>
</p:tagLst>
</file>

<file path=ppt/tags/tag483.xml><?xml version="1.0" encoding="utf-8"?>
<p:tagLst xmlns:p="http://schemas.openxmlformats.org/presentationml/2006/main">
  <p:tag name="AS_UNIQUEID" val="3683"/>
</p:tagLst>
</file>

<file path=ppt/tags/tag484.xml><?xml version="1.0" encoding="utf-8"?>
<p:tagLst xmlns:p="http://schemas.openxmlformats.org/presentationml/2006/main">
  <p:tag name="AS_UNIQUEID" val="3684"/>
</p:tagLst>
</file>

<file path=ppt/tags/tag485.xml><?xml version="1.0" encoding="utf-8"?>
<p:tagLst xmlns:p="http://schemas.openxmlformats.org/presentationml/2006/main">
  <p:tag name="AS_UNIQUEID" val="3685"/>
</p:tagLst>
</file>

<file path=ppt/tags/tag486.xml><?xml version="1.0" encoding="utf-8"?>
<p:tagLst xmlns:p="http://schemas.openxmlformats.org/presentationml/2006/main">
  <p:tag name="AS_UNIQUEID" val="2867"/>
</p:tagLst>
</file>

<file path=ppt/tags/tag487.xml><?xml version="1.0" encoding="utf-8"?>
<p:tagLst xmlns:p="http://schemas.openxmlformats.org/presentationml/2006/main">
  <p:tag name="AS_UNIQUEID" val="3686"/>
</p:tagLst>
</file>

<file path=ppt/tags/tag488.xml><?xml version="1.0" encoding="utf-8"?>
<p:tagLst xmlns:p="http://schemas.openxmlformats.org/presentationml/2006/main">
  <p:tag name="AS_UNIQUEID" val="3688"/>
</p:tagLst>
</file>

<file path=ppt/tags/tag489.xml><?xml version="1.0" encoding="utf-8"?>
<p:tagLst xmlns:p="http://schemas.openxmlformats.org/presentationml/2006/main">
  <p:tag name="AS_UNIQUEID" val="3689"/>
</p:tagLst>
</file>

<file path=ppt/tags/tag49.xml><?xml version="1.0" encoding="utf-8"?>
<p:tagLst xmlns:p="http://schemas.openxmlformats.org/presentationml/2006/main">
  <p:tag name="AS_UNIQUEID" val="3238"/>
</p:tagLst>
</file>

<file path=ppt/tags/tag490.xml><?xml version="1.0" encoding="utf-8"?>
<p:tagLst xmlns:p="http://schemas.openxmlformats.org/presentationml/2006/main">
  <p:tag name="AS_UNIQUEID" val="3690"/>
</p:tagLst>
</file>

<file path=ppt/tags/tag491.xml><?xml version="1.0" encoding="utf-8"?>
<p:tagLst xmlns:p="http://schemas.openxmlformats.org/presentationml/2006/main">
  <p:tag name="AS_UNIQUEID" val="3691"/>
</p:tagLst>
</file>

<file path=ppt/tags/tag492.xml><?xml version="1.0" encoding="utf-8"?>
<p:tagLst xmlns:p="http://schemas.openxmlformats.org/presentationml/2006/main">
  <p:tag name="AS_UNIQUEID" val="3692"/>
</p:tagLst>
</file>

<file path=ppt/tags/tag493.xml><?xml version="1.0" encoding="utf-8"?>
<p:tagLst xmlns:p="http://schemas.openxmlformats.org/presentationml/2006/main">
  <p:tag name="AS_UNIQUEID" val="3693"/>
</p:tagLst>
</file>

<file path=ppt/tags/tag494.xml><?xml version="1.0" encoding="utf-8"?>
<p:tagLst xmlns:p="http://schemas.openxmlformats.org/presentationml/2006/main">
  <p:tag name="AS_UNIQUEID" val="3694"/>
</p:tagLst>
</file>

<file path=ppt/tags/tag495.xml><?xml version="1.0" encoding="utf-8"?>
<p:tagLst xmlns:p="http://schemas.openxmlformats.org/presentationml/2006/main">
  <p:tag name="AS_UNIQUEID" val="3695"/>
</p:tagLst>
</file>

<file path=ppt/tags/tag496.xml><?xml version="1.0" encoding="utf-8"?>
<p:tagLst xmlns:p="http://schemas.openxmlformats.org/presentationml/2006/main">
  <p:tag name="AS_UNIQUEID" val="3696"/>
</p:tagLst>
</file>

<file path=ppt/tags/tag497.xml><?xml version="1.0" encoding="utf-8"?>
<p:tagLst xmlns:p="http://schemas.openxmlformats.org/presentationml/2006/main">
  <p:tag name="AS_UNIQUEID" val="2882"/>
</p:tagLst>
</file>

<file path=ppt/tags/tag498.xml><?xml version="1.0" encoding="utf-8"?>
<p:tagLst xmlns:p="http://schemas.openxmlformats.org/presentationml/2006/main">
  <p:tag name="AS_UNIQUEID" val="2886"/>
</p:tagLst>
</file>

<file path=ppt/tags/tag499.xml><?xml version="1.0" encoding="utf-8"?>
<p:tagLst xmlns:p="http://schemas.openxmlformats.org/presentationml/2006/main">
  <p:tag name="AS_UNIQUEID" val="3697"/>
</p:tagLst>
</file>

<file path=ppt/tags/tag5.xml><?xml version="1.0" encoding="utf-8"?>
<p:tagLst xmlns:p="http://schemas.openxmlformats.org/presentationml/2006/main">
  <p:tag name="AS_UNIQUEID" val="3184"/>
</p:tagLst>
</file>

<file path=ppt/tags/tag50.xml><?xml version="1.0" encoding="utf-8"?>
<p:tagLst xmlns:p="http://schemas.openxmlformats.org/presentationml/2006/main">
  <p:tag name="AS_UNIQUEID" val="3239"/>
</p:tagLst>
</file>

<file path=ppt/tags/tag500.xml><?xml version="1.0" encoding="utf-8"?>
<p:tagLst xmlns:p="http://schemas.openxmlformats.org/presentationml/2006/main">
  <p:tag name="AS_UNIQUEID" val="3699"/>
</p:tagLst>
</file>

<file path=ppt/tags/tag501.xml><?xml version="1.0" encoding="utf-8"?>
<p:tagLst xmlns:p="http://schemas.openxmlformats.org/presentationml/2006/main">
  <p:tag name="AS_UNIQUEID" val="3700"/>
</p:tagLst>
</file>

<file path=ppt/tags/tag502.xml><?xml version="1.0" encoding="utf-8"?>
<p:tagLst xmlns:p="http://schemas.openxmlformats.org/presentationml/2006/main">
  <p:tag name="AS_UNIQUEID" val="3702"/>
</p:tagLst>
</file>

<file path=ppt/tags/tag503.xml><?xml version="1.0" encoding="utf-8"?>
<p:tagLst xmlns:p="http://schemas.openxmlformats.org/presentationml/2006/main">
  <p:tag name="AS_UNIQUEID" val="3703"/>
</p:tagLst>
</file>

<file path=ppt/tags/tag504.xml><?xml version="1.0" encoding="utf-8"?>
<p:tagLst xmlns:p="http://schemas.openxmlformats.org/presentationml/2006/main">
  <p:tag name="AS_UNIQUEID" val="3704"/>
</p:tagLst>
</file>

<file path=ppt/tags/tag505.xml><?xml version="1.0" encoding="utf-8"?>
<p:tagLst xmlns:p="http://schemas.openxmlformats.org/presentationml/2006/main">
  <p:tag name="AS_UNIQUEID" val="3705"/>
</p:tagLst>
</file>

<file path=ppt/tags/tag506.xml><?xml version="1.0" encoding="utf-8"?>
<p:tagLst xmlns:p="http://schemas.openxmlformats.org/presentationml/2006/main">
  <p:tag name="AS_UNIQUEID" val="3706"/>
</p:tagLst>
</file>

<file path=ppt/tags/tag507.xml><?xml version="1.0" encoding="utf-8"?>
<p:tagLst xmlns:p="http://schemas.openxmlformats.org/presentationml/2006/main">
  <p:tag name="AS_UNIQUEID" val="3707"/>
</p:tagLst>
</file>

<file path=ppt/tags/tag508.xml><?xml version="1.0" encoding="utf-8"?>
<p:tagLst xmlns:p="http://schemas.openxmlformats.org/presentationml/2006/main">
  <p:tag name="AS_UNIQUEID" val="3708"/>
</p:tagLst>
</file>

<file path=ppt/tags/tag509.xml><?xml version="1.0" encoding="utf-8"?>
<p:tagLst xmlns:p="http://schemas.openxmlformats.org/presentationml/2006/main">
  <p:tag name="AS_UNIQUEID" val="3709"/>
</p:tagLst>
</file>

<file path=ppt/tags/tag51.xml><?xml version="1.0" encoding="utf-8"?>
<p:tagLst xmlns:p="http://schemas.openxmlformats.org/presentationml/2006/main">
  <p:tag name="AS_UNIQUEID" val="3240"/>
</p:tagLst>
</file>

<file path=ppt/tags/tag510.xml><?xml version="1.0" encoding="utf-8"?>
<p:tagLst xmlns:p="http://schemas.openxmlformats.org/presentationml/2006/main">
  <p:tag name="AS_UNIQUEID" val="3710"/>
</p:tagLst>
</file>

<file path=ppt/tags/tag511.xml><?xml version="1.0" encoding="utf-8"?>
<p:tagLst xmlns:p="http://schemas.openxmlformats.org/presentationml/2006/main">
  <p:tag name="AS_UNIQUEID" val="3711"/>
</p:tagLst>
</file>

<file path=ppt/tags/tag512.xml><?xml version="1.0" encoding="utf-8"?>
<p:tagLst xmlns:p="http://schemas.openxmlformats.org/presentationml/2006/main">
  <p:tag name="AS_UNIQUEID" val="3713"/>
</p:tagLst>
</file>

<file path=ppt/tags/tag513.xml><?xml version="1.0" encoding="utf-8"?>
<p:tagLst xmlns:p="http://schemas.openxmlformats.org/presentationml/2006/main">
  <p:tag name="AS_UNIQUEID" val="3714"/>
</p:tagLst>
</file>

<file path=ppt/tags/tag514.xml><?xml version="1.0" encoding="utf-8"?>
<p:tagLst xmlns:p="http://schemas.openxmlformats.org/presentationml/2006/main">
  <p:tag name="AS_UNIQUEID" val="3715"/>
</p:tagLst>
</file>

<file path=ppt/tags/tag515.xml><?xml version="1.0" encoding="utf-8"?>
<p:tagLst xmlns:p="http://schemas.openxmlformats.org/presentationml/2006/main">
  <p:tag name="AS_UNIQUEID" val="3716"/>
</p:tagLst>
</file>

<file path=ppt/tags/tag516.xml><?xml version="1.0" encoding="utf-8"?>
<p:tagLst xmlns:p="http://schemas.openxmlformats.org/presentationml/2006/main">
  <p:tag name="AS_UNIQUEID" val="3717"/>
</p:tagLst>
</file>

<file path=ppt/tags/tag517.xml><?xml version="1.0" encoding="utf-8"?>
<p:tagLst xmlns:p="http://schemas.openxmlformats.org/presentationml/2006/main">
  <p:tag name="AS_UNIQUEID" val="3718"/>
</p:tagLst>
</file>

<file path=ppt/tags/tag518.xml><?xml version="1.0" encoding="utf-8"?>
<p:tagLst xmlns:p="http://schemas.openxmlformats.org/presentationml/2006/main">
  <p:tag name="AS_UNIQUEID" val="3719"/>
</p:tagLst>
</file>

<file path=ppt/tags/tag519.xml><?xml version="1.0" encoding="utf-8"?>
<p:tagLst xmlns:p="http://schemas.openxmlformats.org/presentationml/2006/main">
  <p:tag name="AS_UNIQUEID" val="3720"/>
</p:tagLst>
</file>

<file path=ppt/tags/tag52.xml><?xml version="1.0" encoding="utf-8"?>
<p:tagLst xmlns:p="http://schemas.openxmlformats.org/presentationml/2006/main">
  <p:tag name="AS_UNIQUEID" val="3241"/>
</p:tagLst>
</file>

<file path=ppt/tags/tag520.xml><?xml version="1.0" encoding="utf-8"?>
<p:tagLst xmlns:p="http://schemas.openxmlformats.org/presentationml/2006/main">
  <p:tag name="AS_UNIQUEID" val="3721"/>
</p:tagLst>
</file>

<file path=ppt/tags/tag521.xml><?xml version="1.0" encoding="utf-8"?>
<p:tagLst xmlns:p="http://schemas.openxmlformats.org/presentationml/2006/main">
  <p:tag name="AS_UNIQUEID" val="3722"/>
</p:tagLst>
</file>

<file path=ppt/tags/tag522.xml><?xml version="1.0" encoding="utf-8"?>
<p:tagLst xmlns:p="http://schemas.openxmlformats.org/presentationml/2006/main">
  <p:tag name="AS_UNIQUEID" val="3724"/>
</p:tagLst>
</file>

<file path=ppt/tags/tag523.xml><?xml version="1.0" encoding="utf-8"?>
<p:tagLst xmlns:p="http://schemas.openxmlformats.org/presentationml/2006/main">
  <p:tag name="AS_UNIQUEID" val="3726"/>
</p:tagLst>
</file>

<file path=ppt/tags/tag524.xml><?xml version="1.0" encoding="utf-8"?>
<p:tagLst xmlns:p="http://schemas.openxmlformats.org/presentationml/2006/main">
  <p:tag name="AS_UNIQUEID" val="3727"/>
</p:tagLst>
</file>

<file path=ppt/tags/tag525.xml><?xml version="1.0" encoding="utf-8"?>
<p:tagLst xmlns:p="http://schemas.openxmlformats.org/presentationml/2006/main">
  <p:tag name="AS_UNIQUEID" val="3728"/>
</p:tagLst>
</file>

<file path=ppt/tags/tag526.xml><?xml version="1.0" encoding="utf-8"?>
<p:tagLst xmlns:p="http://schemas.openxmlformats.org/presentationml/2006/main">
  <p:tag name="AS_UNIQUEID" val="2484"/>
</p:tagLst>
</file>

<file path=ppt/tags/tag527.xml><?xml version="1.0" encoding="utf-8"?>
<p:tagLst xmlns:p="http://schemas.openxmlformats.org/presentationml/2006/main">
  <p:tag name="AS_UNIQUEID" val="2485"/>
</p:tagLst>
</file>

<file path=ppt/tags/tag528.xml><?xml version="1.0" encoding="utf-8"?>
<p:tagLst xmlns:p="http://schemas.openxmlformats.org/presentationml/2006/main">
  <p:tag name="AS_UNIQUEID" val="2486"/>
</p:tagLst>
</file>

<file path=ppt/tags/tag529.xml><?xml version="1.0" encoding="utf-8"?>
<p:tagLst xmlns:p="http://schemas.openxmlformats.org/presentationml/2006/main">
  <p:tag name="AS_UNIQUEID" val="3730"/>
</p:tagLst>
</file>

<file path=ppt/tags/tag53.xml><?xml version="1.0" encoding="utf-8"?>
<p:tagLst xmlns:p="http://schemas.openxmlformats.org/presentationml/2006/main">
  <p:tag name="AS_UNIQUEID" val="3243"/>
</p:tagLst>
</file>

<file path=ppt/tags/tag530.xml><?xml version="1.0" encoding="utf-8"?>
<p:tagLst xmlns:p="http://schemas.openxmlformats.org/presentationml/2006/main">
  <p:tag name="AS_UNIQUEID" val="3731"/>
</p:tagLst>
</file>

<file path=ppt/tags/tag531.xml><?xml version="1.0" encoding="utf-8"?>
<p:tagLst xmlns:p="http://schemas.openxmlformats.org/presentationml/2006/main">
  <p:tag name="AS_UNIQUEID" val="3732"/>
</p:tagLst>
</file>

<file path=ppt/tags/tag532.xml><?xml version="1.0" encoding="utf-8"?>
<p:tagLst xmlns:p="http://schemas.openxmlformats.org/presentationml/2006/main">
  <p:tag name="AS_UNIQUEID" val="3733"/>
</p:tagLst>
</file>

<file path=ppt/tags/tag533.xml><?xml version="1.0" encoding="utf-8"?>
<p:tagLst xmlns:p="http://schemas.openxmlformats.org/presentationml/2006/main">
  <p:tag name="AS_UNIQUEID" val="3734"/>
</p:tagLst>
</file>

<file path=ppt/tags/tag534.xml><?xml version="1.0" encoding="utf-8"?>
<p:tagLst xmlns:p="http://schemas.openxmlformats.org/presentationml/2006/main">
  <p:tag name="AS_UNIQUEID" val="3735"/>
</p:tagLst>
</file>

<file path=ppt/tags/tag535.xml><?xml version="1.0" encoding="utf-8"?>
<p:tagLst xmlns:p="http://schemas.openxmlformats.org/presentationml/2006/main">
  <p:tag name="AS_UNIQUEID" val="3736"/>
</p:tagLst>
</file>

<file path=ppt/tags/tag536.xml><?xml version="1.0" encoding="utf-8"?>
<p:tagLst xmlns:p="http://schemas.openxmlformats.org/presentationml/2006/main">
  <p:tag name="AS_UNIQUEID" val="3737"/>
</p:tagLst>
</file>

<file path=ppt/tags/tag537.xml><?xml version="1.0" encoding="utf-8"?>
<p:tagLst xmlns:p="http://schemas.openxmlformats.org/presentationml/2006/main">
  <p:tag name="AS_UNIQUEID" val="3738"/>
</p:tagLst>
</file>

<file path=ppt/tags/tag538.xml><?xml version="1.0" encoding="utf-8"?>
<p:tagLst xmlns:p="http://schemas.openxmlformats.org/presentationml/2006/main">
  <p:tag name="AS_UNIQUEID" val="3739"/>
</p:tagLst>
</file>

<file path=ppt/tags/tag539.xml><?xml version="1.0" encoding="utf-8"?>
<p:tagLst xmlns:p="http://schemas.openxmlformats.org/presentationml/2006/main">
  <p:tag name="AS_UNIQUEID" val="3745"/>
</p:tagLst>
</file>

<file path=ppt/tags/tag54.xml><?xml version="1.0" encoding="utf-8"?>
<p:tagLst xmlns:p="http://schemas.openxmlformats.org/presentationml/2006/main">
  <p:tag name="AS_UNIQUEID" val="3244"/>
</p:tagLst>
</file>

<file path=ppt/tags/tag540.xml><?xml version="1.0" encoding="utf-8"?>
<p:tagLst xmlns:p="http://schemas.openxmlformats.org/presentationml/2006/main">
  <p:tag name="AS_UNIQUEID" val="3746"/>
</p:tagLst>
</file>

<file path=ppt/tags/tag541.xml><?xml version="1.0" encoding="utf-8"?>
<p:tagLst xmlns:p="http://schemas.openxmlformats.org/presentationml/2006/main">
  <p:tag name="AS_UNIQUEID" val="3747"/>
</p:tagLst>
</file>

<file path=ppt/tags/tag542.xml><?xml version="1.0" encoding="utf-8"?>
<p:tagLst xmlns:p="http://schemas.openxmlformats.org/presentationml/2006/main">
  <p:tag name="AS_UNIQUEID" val="3741"/>
</p:tagLst>
</file>

<file path=ppt/tags/tag543.xml><?xml version="1.0" encoding="utf-8"?>
<p:tagLst xmlns:p="http://schemas.openxmlformats.org/presentationml/2006/main">
  <p:tag name="AS_UNIQUEID" val="3742"/>
</p:tagLst>
</file>

<file path=ppt/tags/tag544.xml><?xml version="1.0" encoding="utf-8"?>
<p:tagLst xmlns:p="http://schemas.openxmlformats.org/presentationml/2006/main">
  <p:tag name="AS_UNIQUEID" val="3743"/>
</p:tagLst>
</file>

<file path=ppt/tags/tag545.xml><?xml version="1.0" encoding="utf-8"?>
<p:tagLst xmlns:p="http://schemas.openxmlformats.org/presentationml/2006/main">
  <p:tag name="AS_UNIQUEID" val="3749"/>
</p:tagLst>
</file>

<file path=ppt/tags/tag546.xml><?xml version="1.0" encoding="utf-8"?>
<p:tagLst xmlns:p="http://schemas.openxmlformats.org/presentationml/2006/main">
  <p:tag name="AS_UNIQUEID" val="3751"/>
</p:tagLst>
</file>

<file path=ppt/tags/tag547.xml><?xml version="1.0" encoding="utf-8"?>
<p:tagLst xmlns:p="http://schemas.openxmlformats.org/presentationml/2006/main">
  <p:tag name="AS_UNIQUEID" val="3752"/>
</p:tagLst>
</file>

<file path=ppt/tags/tag548.xml><?xml version="1.0" encoding="utf-8"?>
<p:tagLst xmlns:p="http://schemas.openxmlformats.org/presentationml/2006/main">
  <p:tag name="AS_UNIQUEID" val="3753"/>
</p:tagLst>
</file>

<file path=ppt/tags/tag549.xml><?xml version="1.0" encoding="utf-8"?>
<p:tagLst xmlns:p="http://schemas.openxmlformats.org/presentationml/2006/main">
  <p:tag name="AS_UNIQUEID" val="3754"/>
</p:tagLst>
</file>

<file path=ppt/tags/tag55.xml><?xml version="1.0" encoding="utf-8"?>
<p:tagLst xmlns:p="http://schemas.openxmlformats.org/presentationml/2006/main">
  <p:tag name="AS_UNIQUEID" val="3245"/>
</p:tagLst>
</file>

<file path=ppt/tags/tag550.xml><?xml version="1.0" encoding="utf-8"?>
<p:tagLst xmlns:p="http://schemas.openxmlformats.org/presentationml/2006/main">
  <p:tag name="AS_UNIQUEID" val="3755"/>
</p:tagLst>
</file>

<file path=ppt/tags/tag551.xml><?xml version="1.0" encoding="utf-8"?>
<p:tagLst xmlns:p="http://schemas.openxmlformats.org/presentationml/2006/main">
  <p:tag name="AS_UNIQUEID" val="3756"/>
</p:tagLst>
</file>

<file path=ppt/tags/tag552.xml><?xml version="1.0" encoding="utf-8"?>
<p:tagLst xmlns:p="http://schemas.openxmlformats.org/presentationml/2006/main">
  <p:tag name="AS_UNIQUEID" val="3757"/>
</p:tagLst>
</file>

<file path=ppt/tags/tag553.xml><?xml version="1.0" encoding="utf-8"?>
<p:tagLst xmlns:p="http://schemas.openxmlformats.org/presentationml/2006/main">
  <p:tag name="AS_UNIQUEID" val="3759"/>
</p:tagLst>
</file>

<file path=ppt/tags/tag554.xml><?xml version="1.0" encoding="utf-8"?>
<p:tagLst xmlns:p="http://schemas.openxmlformats.org/presentationml/2006/main">
  <p:tag name="AS_UNIQUEID" val="3760"/>
</p:tagLst>
</file>

<file path=ppt/tags/tag555.xml><?xml version="1.0" encoding="utf-8"?>
<p:tagLst xmlns:p="http://schemas.openxmlformats.org/presentationml/2006/main">
  <p:tag name="AS_UNIQUEID" val="3761"/>
</p:tagLst>
</file>

<file path=ppt/tags/tag556.xml><?xml version="1.0" encoding="utf-8"?>
<p:tagLst xmlns:p="http://schemas.openxmlformats.org/presentationml/2006/main">
  <p:tag name="AS_UNIQUEID" val="3762"/>
</p:tagLst>
</file>

<file path=ppt/tags/tag557.xml><?xml version="1.0" encoding="utf-8"?>
<p:tagLst xmlns:p="http://schemas.openxmlformats.org/presentationml/2006/main">
  <p:tag name="AS_UNIQUEID" val="3763"/>
</p:tagLst>
</file>

<file path=ppt/tags/tag558.xml><?xml version="1.0" encoding="utf-8"?>
<p:tagLst xmlns:p="http://schemas.openxmlformats.org/presentationml/2006/main">
  <p:tag name="AS_UNIQUEID" val="3764"/>
</p:tagLst>
</file>

<file path=ppt/tags/tag559.xml><?xml version="1.0" encoding="utf-8"?>
<p:tagLst xmlns:p="http://schemas.openxmlformats.org/presentationml/2006/main">
  <p:tag name="AS_UNIQUEID" val="3765"/>
</p:tagLst>
</file>

<file path=ppt/tags/tag56.xml><?xml version="1.0" encoding="utf-8"?>
<p:tagLst xmlns:p="http://schemas.openxmlformats.org/presentationml/2006/main">
  <p:tag name="AS_UNIQUEID" val="3246"/>
</p:tagLst>
</file>

<file path=ppt/tags/tag560.xml><?xml version="1.0" encoding="utf-8"?>
<p:tagLst xmlns:p="http://schemas.openxmlformats.org/presentationml/2006/main">
  <p:tag name="AS_UNIQUEID" val="3766"/>
</p:tagLst>
</file>

<file path=ppt/tags/tag561.xml><?xml version="1.0" encoding="utf-8"?>
<p:tagLst xmlns:p="http://schemas.openxmlformats.org/presentationml/2006/main">
  <p:tag name="AS_UNIQUEID" val="3767"/>
</p:tagLst>
</file>

<file path=ppt/tags/tag562.xml><?xml version="1.0" encoding="utf-8"?>
<p:tagLst xmlns:p="http://schemas.openxmlformats.org/presentationml/2006/main">
  <p:tag name="AS_UNIQUEID" val="3768"/>
</p:tagLst>
</file>

<file path=ppt/tags/tag563.xml><?xml version="1.0" encoding="utf-8"?>
<p:tagLst xmlns:p="http://schemas.openxmlformats.org/presentationml/2006/main">
  <p:tag name="AS_UNIQUEID" val="3769"/>
</p:tagLst>
</file>

<file path=ppt/tags/tag564.xml><?xml version="1.0" encoding="utf-8"?>
<p:tagLst xmlns:p="http://schemas.openxmlformats.org/presentationml/2006/main">
  <p:tag name="AS_UNIQUEID" val="3783"/>
</p:tagLst>
</file>

<file path=ppt/tags/tag565.xml><?xml version="1.0" encoding="utf-8"?>
<p:tagLst xmlns:p="http://schemas.openxmlformats.org/presentationml/2006/main">
  <p:tag name="AS_UNIQUEID" val="3771"/>
</p:tagLst>
</file>

<file path=ppt/tags/tag566.xml><?xml version="1.0" encoding="utf-8"?>
<p:tagLst xmlns:p="http://schemas.openxmlformats.org/presentationml/2006/main">
  <p:tag name="AS_UNIQUEID" val="3772"/>
</p:tagLst>
</file>

<file path=ppt/tags/tag567.xml><?xml version="1.0" encoding="utf-8"?>
<p:tagLst xmlns:p="http://schemas.openxmlformats.org/presentationml/2006/main">
  <p:tag name="AS_UNIQUEID" val="3773"/>
</p:tagLst>
</file>

<file path=ppt/tags/tag568.xml><?xml version="1.0" encoding="utf-8"?>
<p:tagLst xmlns:p="http://schemas.openxmlformats.org/presentationml/2006/main">
  <p:tag name="AS_UNIQUEID" val="3774"/>
</p:tagLst>
</file>

<file path=ppt/tags/tag569.xml><?xml version="1.0" encoding="utf-8"?>
<p:tagLst xmlns:p="http://schemas.openxmlformats.org/presentationml/2006/main">
  <p:tag name="AS_UNIQUEID" val="3775"/>
</p:tagLst>
</file>

<file path=ppt/tags/tag57.xml><?xml version="1.0" encoding="utf-8"?>
<p:tagLst xmlns:p="http://schemas.openxmlformats.org/presentationml/2006/main">
  <p:tag name="AS_UNIQUEID" val="3247"/>
</p:tagLst>
</file>

<file path=ppt/tags/tag570.xml><?xml version="1.0" encoding="utf-8"?>
<p:tagLst xmlns:p="http://schemas.openxmlformats.org/presentationml/2006/main">
  <p:tag name="AS_UNIQUEID" val="3776"/>
</p:tagLst>
</file>

<file path=ppt/tags/tag571.xml><?xml version="1.0" encoding="utf-8"?>
<p:tagLst xmlns:p="http://schemas.openxmlformats.org/presentationml/2006/main">
  <p:tag name="AS_UNIQUEID" val="3777"/>
</p:tagLst>
</file>

<file path=ppt/tags/tag572.xml><?xml version="1.0" encoding="utf-8"?>
<p:tagLst xmlns:p="http://schemas.openxmlformats.org/presentationml/2006/main">
  <p:tag name="AS_UNIQUEID" val="3778"/>
</p:tagLst>
</file>

<file path=ppt/tags/tag573.xml><?xml version="1.0" encoding="utf-8"?>
<p:tagLst xmlns:p="http://schemas.openxmlformats.org/presentationml/2006/main">
  <p:tag name="AS_UNIQUEID" val="3779"/>
</p:tagLst>
</file>

<file path=ppt/tags/tag574.xml><?xml version="1.0" encoding="utf-8"?>
<p:tagLst xmlns:p="http://schemas.openxmlformats.org/presentationml/2006/main">
  <p:tag name="AS_UNIQUEID" val="3781"/>
</p:tagLst>
</file>

<file path=ppt/tags/tag575.xml><?xml version="1.0" encoding="utf-8"?>
<p:tagLst xmlns:p="http://schemas.openxmlformats.org/presentationml/2006/main">
  <p:tag name="AS_UNIQUEID" val="3782"/>
</p:tagLst>
</file>

<file path=ppt/tags/tag576.xml><?xml version="1.0" encoding="utf-8"?>
<p:tagLst xmlns:p="http://schemas.openxmlformats.org/presentationml/2006/main">
  <p:tag name="AS_UNIQUEID" val="3300"/>
</p:tagLst>
</file>

<file path=ppt/tags/tag577.xml><?xml version="1.0" encoding="utf-8"?>
<p:tagLst xmlns:p="http://schemas.openxmlformats.org/presentationml/2006/main">
  <p:tag name="AS_UNIQUEID" val="3301"/>
</p:tagLst>
</file>

<file path=ppt/tags/tag578.xml><?xml version="1.0" encoding="utf-8"?>
<p:tagLst xmlns:p="http://schemas.openxmlformats.org/presentationml/2006/main">
  <p:tag name="AS_UNIQUEID" val="3302"/>
</p:tagLst>
</file>

<file path=ppt/tags/tag579.xml><?xml version="1.0" encoding="utf-8"?>
<p:tagLst xmlns:p="http://schemas.openxmlformats.org/presentationml/2006/main">
  <p:tag name="AS_UNIQUEID" val="3303"/>
</p:tagLst>
</file>

<file path=ppt/tags/tag58.xml><?xml version="1.0" encoding="utf-8"?>
<p:tagLst xmlns:p="http://schemas.openxmlformats.org/presentationml/2006/main">
  <p:tag name="AS_UNIQUEID" val="3248"/>
</p:tagLst>
</file>

<file path=ppt/tags/tag580.xml><?xml version="1.0" encoding="utf-8"?>
<p:tagLst xmlns:p="http://schemas.openxmlformats.org/presentationml/2006/main">
  <p:tag name="AS_UNIQUEID" val="3304"/>
</p:tagLst>
</file>

<file path=ppt/tags/tag581.xml><?xml version="1.0" encoding="utf-8"?>
<p:tagLst xmlns:p="http://schemas.openxmlformats.org/presentationml/2006/main">
  <p:tag name="AS_UNIQUEID" val="3305"/>
</p:tagLst>
</file>

<file path=ppt/tags/tag582.xml><?xml version="1.0" encoding="utf-8"?>
<p:tagLst xmlns:p="http://schemas.openxmlformats.org/presentationml/2006/main">
  <p:tag name="AS_UNIQUEID" val="3307"/>
</p:tagLst>
</file>

<file path=ppt/tags/tag583.xml><?xml version="1.0" encoding="utf-8"?>
<p:tagLst xmlns:p="http://schemas.openxmlformats.org/presentationml/2006/main">
  <p:tag name="AS_UNIQUEID" val="3308"/>
</p:tagLst>
</file>

<file path=ppt/tags/tag584.xml><?xml version="1.0" encoding="utf-8"?>
<p:tagLst xmlns:p="http://schemas.openxmlformats.org/presentationml/2006/main">
  <p:tag name="AS_UNIQUEID" val="3309"/>
</p:tagLst>
</file>

<file path=ppt/tags/tag585.xml><?xml version="1.0" encoding="utf-8"?>
<p:tagLst xmlns:p="http://schemas.openxmlformats.org/presentationml/2006/main">
  <p:tag name="AS_UNIQUEID" val="3310"/>
</p:tagLst>
</file>

<file path=ppt/tags/tag58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mI0NjEyZTJjMDQ2MWEzOTFjYmFkOTYyMmU1Mjk4ZjcifQ=="/>
</p:tagLst>
</file>

<file path=ppt/tags/tag59.xml><?xml version="1.0" encoding="utf-8"?>
<p:tagLst xmlns:p="http://schemas.openxmlformats.org/presentationml/2006/main">
  <p:tag name="AS_UNIQUEID" val="3250"/>
</p:tagLst>
</file>

<file path=ppt/tags/tag6.xml><?xml version="1.0" encoding="utf-8"?>
<p:tagLst xmlns:p="http://schemas.openxmlformats.org/presentationml/2006/main">
  <p:tag name="AS_UNIQUEID" val="3186"/>
</p:tagLst>
</file>

<file path=ppt/tags/tag60.xml><?xml version="1.0" encoding="utf-8"?>
<p:tagLst xmlns:p="http://schemas.openxmlformats.org/presentationml/2006/main">
  <p:tag name="AS_UNIQUEID" val="3251"/>
</p:tagLst>
</file>

<file path=ppt/tags/tag61.xml><?xml version="1.0" encoding="utf-8"?>
<p:tagLst xmlns:p="http://schemas.openxmlformats.org/presentationml/2006/main">
  <p:tag name="AS_UNIQUEID" val="3252"/>
</p:tagLst>
</file>

<file path=ppt/tags/tag62.xml><?xml version="1.0" encoding="utf-8"?>
<p:tagLst xmlns:p="http://schemas.openxmlformats.org/presentationml/2006/main">
  <p:tag name="AS_UNIQUEID" val="3253"/>
</p:tagLst>
</file>

<file path=ppt/tags/tag63.xml><?xml version="1.0" encoding="utf-8"?>
<p:tagLst xmlns:p="http://schemas.openxmlformats.org/presentationml/2006/main">
  <p:tag name="AS_UNIQUEID" val="3254"/>
</p:tagLst>
</file>

<file path=ppt/tags/tag64.xml><?xml version="1.0" encoding="utf-8"?>
<p:tagLst xmlns:p="http://schemas.openxmlformats.org/presentationml/2006/main">
  <p:tag name="AS_UNIQUEID" val="3256"/>
</p:tagLst>
</file>

<file path=ppt/tags/tag65.xml><?xml version="1.0" encoding="utf-8"?>
<p:tagLst xmlns:p="http://schemas.openxmlformats.org/presentationml/2006/main">
  <p:tag name="AS_UNIQUEID" val="3257"/>
</p:tagLst>
</file>

<file path=ppt/tags/tag66.xml><?xml version="1.0" encoding="utf-8"?>
<p:tagLst xmlns:p="http://schemas.openxmlformats.org/presentationml/2006/main">
  <p:tag name="AS_UNIQUEID" val="3258"/>
</p:tagLst>
</file>

<file path=ppt/tags/tag67.xml><?xml version="1.0" encoding="utf-8"?>
<p:tagLst xmlns:p="http://schemas.openxmlformats.org/presentationml/2006/main">
  <p:tag name="AS_UNIQUEID" val="3259"/>
</p:tagLst>
</file>

<file path=ppt/tags/tag68.xml><?xml version="1.0" encoding="utf-8"?>
<p:tagLst xmlns:p="http://schemas.openxmlformats.org/presentationml/2006/main">
  <p:tag name="AS_UNIQUEID" val="3260"/>
</p:tagLst>
</file>

<file path=ppt/tags/tag69.xml><?xml version="1.0" encoding="utf-8"?>
<p:tagLst xmlns:p="http://schemas.openxmlformats.org/presentationml/2006/main">
  <p:tag name="AS_UNIQUEID" val="3262"/>
</p:tagLst>
</file>

<file path=ppt/tags/tag7.xml><?xml version="1.0" encoding="utf-8"?>
<p:tagLst xmlns:p="http://schemas.openxmlformats.org/presentationml/2006/main">
  <p:tag name="AS_UNIQUEID" val="3187"/>
</p:tagLst>
</file>

<file path=ppt/tags/tag70.xml><?xml version="1.0" encoding="utf-8"?>
<p:tagLst xmlns:p="http://schemas.openxmlformats.org/presentationml/2006/main">
  <p:tag name="AS_UNIQUEID" val="3263"/>
</p:tagLst>
</file>

<file path=ppt/tags/tag71.xml><?xml version="1.0" encoding="utf-8"?>
<p:tagLst xmlns:p="http://schemas.openxmlformats.org/presentationml/2006/main">
  <p:tag name="AS_UNIQUEID" val="3264"/>
</p:tagLst>
</file>

<file path=ppt/tags/tag72.xml><?xml version="1.0" encoding="utf-8"?>
<p:tagLst xmlns:p="http://schemas.openxmlformats.org/presentationml/2006/main">
  <p:tag name="AS_UNIQUEID" val="3265"/>
</p:tagLst>
</file>

<file path=ppt/tags/tag73.xml><?xml version="1.0" encoding="utf-8"?>
<p:tagLst xmlns:p="http://schemas.openxmlformats.org/presentationml/2006/main">
  <p:tag name="AS_UNIQUEID" val="3266"/>
</p:tagLst>
</file>

<file path=ppt/tags/tag74.xml><?xml version="1.0" encoding="utf-8"?>
<p:tagLst xmlns:p="http://schemas.openxmlformats.org/presentationml/2006/main">
  <p:tag name="AS_UNIQUEID" val="3267"/>
</p:tagLst>
</file>

<file path=ppt/tags/tag75.xml><?xml version="1.0" encoding="utf-8"?>
<p:tagLst xmlns:p="http://schemas.openxmlformats.org/presentationml/2006/main">
  <p:tag name="AS_UNIQUEID" val="3268"/>
</p:tagLst>
</file>

<file path=ppt/tags/tag76.xml><?xml version="1.0" encoding="utf-8"?>
<p:tagLst xmlns:p="http://schemas.openxmlformats.org/presentationml/2006/main">
  <p:tag name="AS_UNIQUEID" val="3269"/>
</p:tagLst>
</file>

<file path=ppt/tags/tag77.xml><?xml version="1.0" encoding="utf-8"?>
<p:tagLst xmlns:p="http://schemas.openxmlformats.org/presentationml/2006/main">
  <p:tag name="AS_UNIQUEID" val="3270"/>
</p:tagLst>
</file>

<file path=ppt/tags/tag78.xml><?xml version="1.0" encoding="utf-8"?>
<p:tagLst xmlns:p="http://schemas.openxmlformats.org/presentationml/2006/main">
  <p:tag name="AS_UNIQUEID" val="3271"/>
</p:tagLst>
</file>

<file path=ppt/tags/tag79.xml><?xml version="1.0" encoding="utf-8"?>
<p:tagLst xmlns:p="http://schemas.openxmlformats.org/presentationml/2006/main">
  <p:tag name="AS_UNIQUEID" val="3272"/>
</p:tagLst>
</file>

<file path=ppt/tags/tag8.xml><?xml version="1.0" encoding="utf-8"?>
<p:tagLst xmlns:p="http://schemas.openxmlformats.org/presentationml/2006/main">
  <p:tag name="AS_UNIQUEID" val="3188"/>
</p:tagLst>
</file>

<file path=ppt/tags/tag80.xml><?xml version="1.0" encoding="utf-8"?>
<p:tagLst xmlns:p="http://schemas.openxmlformats.org/presentationml/2006/main">
  <p:tag name="AS_UNIQUEID" val="3274"/>
</p:tagLst>
</file>

<file path=ppt/tags/tag81.xml><?xml version="1.0" encoding="utf-8"?>
<p:tagLst xmlns:p="http://schemas.openxmlformats.org/presentationml/2006/main">
  <p:tag name="AS_UNIQUEID" val="3275"/>
</p:tagLst>
</file>

<file path=ppt/tags/tag82.xml><?xml version="1.0" encoding="utf-8"?>
<p:tagLst xmlns:p="http://schemas.openxmlformats.org/presentationml/2006/main">
  <p:tag name="AS_UNIQUEID" val="3277"/>
</p:tagLst>
</file>

<file path=ppt/tags/tag83.xml><?xml version="1.0" encoding="utf-8"?>
<p:tagLst xmlns:p="http://schemas.openxmlformats.org/presentationml/2006/main">
  <p:tag name="AS_UNIQUEID" val="3278"/>
</p:tagLst>
</file>

<file path=ppt/tags/tag84.xml><?xml version="1.0" encoding="utf-8"?>
<p:tagLst xmlns:p="http://schemas.openxmlformats.org/presentationml/2006/main">
  <p:tag name="AS_UNIQUEID" val="3279"/>
</p:tagLst>
</file>

<file path=ppt/tags/tag85.xml><?xml version="1.0" encoding="utf-8"?>
<p:tagLst xmlns:p="http://schemas.openxmlformats.org/presentationml/2006/main">
  <p:tag name="AS_UNIQUEID" val="3280"/>
</p:tagLst>
</file>

<file path=ppt/tags/tag86.xml><?xml version="1.0" encoding="utf-8"?>
<p:tagLst xmlns:p="http://schemas.openxmlformats.org/presentationml/2006/main">
  <p:tag name="AS_UNIQUEID" val="3281"/>
</p:tagLst>
</file>

<file path=ppt/tags/tag87.xml><?xml version="1.0" encoding="utf-8"?>
<p:tagLst xmlns:p="http://schemas.openxmlformats.org/presentationml/2006/main">
  <p:tag name="AS_UNIQUEID" val="3283"/>
</p:tagLst>
</file>

<file path=ppt/tags/tag88.xml><?xml version="1.0" encoding="utf-8"?>
<p:tagLst xmlns:p="http://schemas.openxmlformats.org/presentationml/2006/main">
  <p:tag name="AS_UNIQUEID" val="3284"/>
</p:tagLst>
</file>

<file path=ppt/tags/tag89.xml><?xml version="1.0" encoding="utf-8"?>
<p:tagLst xmlns:p="http://schemas.openxmlformats.org/presentationml/2006/main">
  <p:tag name="AS_UNIQUEID" val="2977"/>
</p:tagLst>
</file>

<file path=ppt/tags/tag9.xml><?xml version="1.0" encoding="utf-8"?>
<p:tagLst xmlns:p="http://schemas.openxmlformats.org/presentationml/2006/main">
  <p:tag name="AS_UNIQUEID" val="3190"/>
</p:tagLst>
</file>

<file path=ppt/tags/tag90.xml><?xml version="1.0" encoding="utf-8"?>
<p:tagLst xmlns:p="http://schemas.openxmlformats.org/presentationml/2006/main">
  <p:tag name="AS_UNIQUEID" val="2978"/>
</p:tagLst>
</file>

<file path=ppt/tags/tag91.xml><?xml version="1.0" encoding="utf-8"?>
<p:tagLst xmlns:p="http://schemas.openxmlformats.org/presentationml/2006/main">
  <p:tag name="AS_UNIQUEID" val="2979"/>
</p:tagLst>
</file>

<file path=ppt/tags/tag92.xml><?xml version="1.0" encoding="utf-8"?>
<p:tagLst xmlns:p="http://schemas.openxmlformats.org/presentationml/2006/main">
  <p:tag name="AS_UNIQUEID" val="2980"/>
</p:tagLst>
</file>

<file path=ppt/tags/tag93.xml><?xml version="1.0" encoding="utf-8"?>
<p:tagLst xmlns:p="http://schemas.openxmlformats.org/presentationml/2006/main">
  <p:tag name="AS_UNIQUEID" val="2981"/>
</p:tagLst>
</file>

<file path=ppt/tags/tag94.xml><?xml version="1.0" encoding="utf-8"?>
<p:tagLst xmlns:p="http://schemas.openxmlformats.org/presentationml/2006/main">
  <p:tag name="AS_UNIQUEID" val="2983"/>
</p:tagLst>
</file>

<file path=ppt/tags/tag95.xml><?xml version="1.0" encoding="utf-8"?>
<p:tagLst xmlns:p="http://schemas.openxmlformats.org/presentationml/2006/main">
  <p:tag name="AS_UNIQUEID" val="2984"/>
</p:tagLst>
</file>

<file path=ppt/tags/tag96.xml><?xml version="1.0" encoding="utf-8"?>
<p:tagLst xmlns:p="http://schemas.openxmlformats.org/presentationml/2006/main">
  <p:tag name="AS_UNIQUEID" val="2985"/>
</p:tagLst>
</file>

<file path=ppt/tags/tag97.xml><?xml version="1.0" encoding="utf-8"?>
<p:tagLst xmlns:p="http://schemas.openxmlformats.org/presentationml/2006/main">
  <p:tag name="AS_UNIQUEID" val="2986"/>
</p:tagLst>
</file>

<file path=ppt/tags/tag98.xml><?xml version="1.0" encoding="utf-8"?>
<p:tagLst xmlns:p="http://schemas.openxmlformats.org/presentationml/2006/main">
  <p:tag name="AS_UNIQUEID" val="2987"/>
</p:tagLst>
</file>

<file path=ppt/tags/tag99.xml><?xml version="1.0" encoding="utf-8"?>
<p:tagLst xmlns:p="http://schemas.openxmlformats.org/presentationml/2006/main">
  <p:tag name="AS_UNIQUEID" val="2989"/>
</p:tagLst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  <a:effectLst>
          <a:reflection blurRad="6350" stA="50000" endA="300" endPos="55500" dist="50800" dir="5400000" sy="-100000" algn="bl" rotWithShape="0"/>
        </a:effectLst>
      </a:spPr>
      <a:bodyPr rtlCol="0" anchor="ctr"/>
      <a:lstStyle>
        <a:defPPr algn="ctr">
          <a:defRPr sz="3600" dirty="0">
            <a:ln w="12700">
              <a:solidFill>
                <a:schemeClr val="bg1"/>
              </a:solidFill>
              <a:prstDash val="solid"/>
            </a:ln>
            <a:solidFill>
              <a:schemeClr val="bg1"/>
            </a:solidFill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  <a:effectLst>
          <a:reflection blurRad="6350" stA="50000" endA="300" endPos="55500" dist="50800" dir="5400000" sy="-100000" algn="bl" rotWithShape="0"/>
        </a:effectLst>
      </a:spPr>
      <a:bodyPr rtlCol="0" anchor="ctr"/>
      <a:lstStyle>
        <a:defPPr algn="ctr">
          <a:defRPr sz="3600" dirty="0">
            <a:ln w="12700">
              <a:solidFill>
                <a:schemeClr val="bg1"/>
              </a:solidFill>
              <a:prstDash val="solid"/>
            </a:ln>
            <a:solidFill>
              <a:schemeClr val="bg1"/>
            </a:solidFill>
          </a:defRPr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糖果小盒模板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10162</Words>
  <Application>WPS 演示</Application>
  <PresentationFormat/>
  <Paragraphs>789</Paragraphs>
  <Slides>55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55</vt:i4>
      </vt:variant>
    </vt:vector>
  </HeadingPairs>
  <TitlesOfParts>
    <vt:vector size="83" baseType="lpstr">
      <vt:lpstr>Arial</vt:lpstr>
      <vt:lpstr>宋体</vt:lpstr>
      <vt:lpstr>Wingdings</vt:lpstr>
      <vt:lpstr>Times New Roman</vt:lpstr>
      <vt:lpstr>黑体</vt:lpstr>
      <vt:lpstr>华文中宋</vt:lpstr>
      <vt:lpstr>Calibri</vt:lpstr>
      <vt:lpstr>Arial</vt:lpstr>
      <vt:lpstr>方正大黑简体</vt:lpstr>
      <vt:lpstr>经典特黑简</vt:lpstr>
      <vt:lpstr>Times New Roman</vt:lpstr>
      <vt:lpstr>Cambria</vt:lpstr>
      <vt:lpstr>华文新魏</vt:lpstr>
      <vt:lpstr>微软雅黑</vt:lpstr>
      <vt:lpstr>楷体</vt:lpstr>
      <vt:lpstr>楷体_GB2312</vt:lpstr>
      <vt:lpstr>新宋体</vt:lpstr>
      <vt:lpstr>方正粗黑宋简体</vt:lpstr>
      <vt:lpstr>方正粗宋_GBK</vt:lpstr>
      <vt:lpstr>Arial Unicode MS</vt:lpstr>
      <vt:lpstr>方正姚体</vt:lpstr>
      <vt:lpstr>Garamond</vt:lpstr>
      <vt:lpstr>楷体_GB2312</vt:lpstr>
      <vt:lpstr>Segoe Print</vt:lpstr>
      <vt:lpstr>7_Office 主题</vt:lpstr>
      <vt:lpstr>Office 主题​​</vt:lpstr>
      <vt:lpstr>8_Office 主题</vt:lpstr>
      <vt:lpstr>糖果小盒模板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请运用“语境推断法”解释下面加点词。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请用“字形推断法”解释下面加点词</vt:lpstr>
      <vt:lpstr>PowerPoint 演示文稿</vt:lpstr>
      <vt:lpstr>PowerPoint 演示文稿</vt:lpstr>
      <vt:lpstr>PowerPoint 演示文稿</vt:lpstr>
      <vt:lpstr>PowerPoint 演示文稿</vt:lpstr>
      <vt:lpstr>请运用“邻字推断法”解释下面加点词。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jtyzlc1986</cp:lastModifiedBy>
  <cp:revision>3</cp:revision>
  <cp:lastPrinted>2024-09-11T15:58:00Z</cp:lastPrinted>
  <dcterms:created xsi:type="dcterms:W3CDTF">2024-09-11T15:58:00Z</dcterms:created>
  <dcterms:modified xsi:type="dcterms:W3CDTF">2024-09-24T08:18:51Z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C4FE8A24A6634A6CB665843C966378E9_12</vt:lpwstr>
  </property>
  <property fmtid="{D5CDD505-2E9C-101B-9397-08002B2CF9AE}" pid="7" name="KSOProductBuildVer">
    <vt:lpwstr>2052-12.1.0.18276</vt:lpwstr>
  </property>
</Properties>
</file>