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89" r:id="rId4"/>
    <p:sldId id="259"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319" r:id="rId21"/>
    <p:sldId id="278" r:id="rId22"/>
    <p:sldId id="280" r:id="rId23"/>
    <p:sldId id="282" r:id="rId24"/>
    <p:sldId id="283" r:id="rId25"/>
    <p:sldId id="285" r:id="rId26"/>
    <p:sldId id="286" r:id="rId27"/>
    <p:sldId id="287" r:id="rId28"/>
    <p:sldId id="288" r:id="rId29"/>
    <p:sldId id="320" r:id="rId30"/>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270.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8.xml"/></Relationships>
</file>

<file path=ppt/slides/_rels/slide11.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8" Type="http://schemas.openxmlformats.org/officeDocument/2006/relationships/slideLayout" Target="../slideLayouts/slideLayout2.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tags" Target="../tags/tag89.xml"/></Relationships>
</file>

<file path=ppt/slides/_rels/slide12.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6" Type="http://schemas.openxmlformats.org/officeDocument/2006/relationships/slideLayout" Target="../slideLayouts/slideLayout2.xml"/><Relationship Id="rId25" Type="http://schemas.openxmlformats.org/officeDocument/2006/relationships/tags" Target="../tags/tag130.xml"/><Relationship Id="rId24" Type="http://schemas.openxmlformats.org/officeDocument/2006/relationships/tags" Target="../tags/tag129.xml"/><Relationship Id="rId23" Type="http://schemas.openxmlformats.org/officeDocument/2006/relationships/tags" Target="../tags/tag128.xml"/><Relationship Id="rId22" Type="http://schemas.openxmlformats.org/officeDocument/2006/relationships/tags" Target="../tags/tag127.xml"/><Relationship Id="rId21" Type="http://schemas.openxmlformats.org/officeDocument/2006/relationships/tags" Target="../tags/tag126.xml"/><Relationship Id="rId20" Type="http://schemas.openxmlformats.org/officeDocument/2006/relationships/tags" Target="../tags/tag125.xml"/><Relationship Id="rId2" Type="http://schemas.openxmlformats.org/officeDocument/2006/relationships/tags" Target="../tags/tag107.xml"/><Relationship Id="rId19" Type="http://schemas.openxmlformats.org/officeDocument/2006/relationships/tags" Target="../tags/tag124.xml"/><Relationship Id="rId18" Type="http://schemas.openxmlformats.org/officeDocument/2006/relationships/tags" Target="../tags/tag123.xml"/><Relationship Id="rId17" Type="http://schemas.openxmlformats.org/officeDocument/2006/relationships/tags" Target="../tags/tag122.xml"/><Relationship Id="rId16" Type="http://schemas.openxmlformats.org/officeDocument/2006/relationships/tags" Target="../tags/tag121.xml"/><Relationship Id="rId15" Type="http://schemas.openxmlformats.org/officeDocument/2006/relationships/tags" Target="../tags/tag120.xml"/><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tags" Target="../tags/tag106.xml"/></Relationships>
</file>

<file path=ppt/slides/_rels/slide13.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5" Type="http://schemas.openxmlformats.org/officeDocument/2006/relationships/slideLayout" Target="../slideLayouts/slideLayout2.xml"/><Relationship Id="rId24" Type="http://schemas.openxmlformats.org/officeDocument/2006/relationships/tags" Target="../tags/tag154.xml"/><Relationship Id="rId23" Type="http://schemas.openxmlformats.org/officeDocument/2006/relationships/tags" Target="../tags/tag153.xml"/><Relationship Id="rId22" Type="http://schemas.openxmlformats.org/officeDocument/2006/relationships/tags" Target="../tags/tag152.xml"/><Relationship Id="rId21" Type="http://schemas.openxmlformats.org/officeDocument/2006/relationships/tags" Target="../tags/tag151.xml"/><Relationship Id="rId20" Type="http://schemas.openxmlformats.org/officeDocument/2006/relationships/tags" Target="../tags/tag150.xml"/><Relationship Id="rId2" Type="http://schemas.openxmlformats.org/officeDocument/2006/relationships/tags" Target="../tags/tag132.xml"/><Relationship Id="rId19" Type="http://schemas.openxmlformats.org/officeDocument/2006/relationships/tags" Target="../tags/tag149.xml"/><Relationship Id="rId18" Type="http://schemas.openxmlformats.org/officeDocument/2006/relationships/tags" Target="../tags/tag148.xml"/><Relationship Id="rId17" Type="http://schemas.openxmlformats.org/officeDocument/2006/relationships/tags" Target="../tags/tag147.xml"/><Relationship Id="rId16" Type="http://schemas.openxmlformats.org/officeDocument/2006/relationships/tags" Target="../tags/tag146.xml"/><Relationship Id="rId15" Type="http://schemas.openxmlformats.org/officeDocument/2006/relationships/tags" Target="../tags/tag145.xml"/><Relationship Id="rId14" Type="http://schemas.openxmlformats.org/officeDocument/2006/relationships/tags" Target="../tags/tag144.xml"/><Relationship Id="rId13" Type="http://schemas.openxmlformats.org/officeDocument/2006/relationships/tags" Target="../tags/tag143.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tags" Target="../tags/tag13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55.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5" Type="http://schemas.openxmlformats.org/officeDocument/2006/relationships/slideLayout" Target="../slideLayouts/slideLayout2.xml"/><Relationship Id="rId14" Type="http://schemas.openxmlformats.org/officeDocument/2006/relationships/tags" Target="../tags/tag169.xml"/><Relationship Id="rId13" Type="http://schemas.openxmlformats.org/officeDocument/2006/relationships/tags" Target="../tags/tag168.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tags" Target="../tags/tag156.xml"/></Relationships>
</file>

<file path=ppt/slides/_rels/slide16.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3" Type="http://schemas.openxmlformats.org/officeDocument/2006/relationships/slideLayout" Target="../slideLayouts/slideLayout2.xml"/><Relationship Id="rId22" Type="http://schemas.openxmlformats.org/officeDocument/2006/relationships/tags" Target="../tags/tag191.xml"/><Relationship Id="rId21" Type="http://schemas.openxmlformats.org/officeDocument/2006/relationships/tags" Target="../tags/tag190.xml"/><Relationship Id="rId20" Type="http://schemas.openxmlformats.org/officeDocument/2006/relationships/tags" Target="../tags/tag189.xml"/><Relationship Id="rId2" Type="http://schemas.openxmlformats.org/officeDocument/2006/relationships/tags" Target="../tags/tag171.xml"/><Relationship Id="rId19" Type="http://schemas.openxmlformats.org/officeDocument/2006/relationships/tags" Target="../tags/tag188.xml"/><Relationship Id="rId18" Type="http://schemas.openxmlformats.org/officeDocument/2006/relationships/tags" Target="../tags/tag187.xml"/><Relationship Id="rId17" Type="http://schemas.openxmlformats.org/officeDocument/2006/relationships/tags" Target="../tags/tag186.xml"/><Relationship Id="rId16" Type="http://schemas.openxmlformats.org/officeDocument/2006/relationships/tags" Target="../tags/tag185.xml"/><Relationship Id="rId15" Type="http://schemas.openxmlformats.org/officeDocument/2006/relationships/tags" Target="../tags/tag184.xml"/><Relationship Id="rId14" Type="http://schemas.openxmlformats.org/officeDocument/2006/relationships/tags" Target="../tags/tag183.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tags" Target="../tags/tag170.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9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s>
</file>

<file path=ppt/slides/_rels/slide21.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tags" Target="../tags/tag214.xml"/><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0" Type="http://schemas.openxmlformats.org/officeDocument/2006/relationships/slideLayout" Target="../slideLayouts/slideLayout2.xml"/><Relationship Id="rId2" Type="http://schemas.openxmlformats.org/officeDocument/2006/relationships/tags" Target="../tags/tag208.xml"/><Relationship Id="rId19" Type="http://schemas.openxmlformats.org/officeDocument/2006/relationships/tags" Target="../tags/tag225.xml"/><Relationship Id="rId18" Type="http://schemas.openxmlformats.org/officeDocument/2006/relationships/tags" Target="../tags/tag224.xml"/><Relationship Id="rId17" Type="http://schemas.openxmlformats.org/officeDocument/2006/relationships/tags" Target="../tags/tag223.xml"/><Relationship Id="rId16" Type="http://schemas.openxmlformats.org/officeDocument/2006/relationships/tags" Target="../tags/tag222.xml"/><Relationship Id="rId15" Type="http://schemas.openxmlformats.org/officeDocument/2006/relationships/tags" Target="../tags/tag221.xml"/><Relationship Id="rId14" Type="http://schemas.openxmlformats.org/officeDocument/2006/relationships/tags" Target="../tags/tag220.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tags" Target="../tags/tag207.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tags" Target="../tags/tag255.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62.xml"/><Relationship Id="rId5" Type="http://schemas.openxmlformats.org/officeDocument/2006/relationships/image" Target="../media/image2.png"/><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tags" Target="../tags/tag70.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
          <p:cNvSpPr txBox="1"/>
          <p:nvPr>
            <p:custDataLst>
              <p:tags r:id="rId1"/>
            </p:custDataLst>
          </p:nvPr>
        </p:nvSpPr>
        <p:spPr bwMode="auto">
          <a:xfrm>
            <a:off x="777473" y="272407"/>
            <a:ext cx="10512019" cy="121845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lnSpc>
                <a:spcPct val="200000"/>
              </a:lnSpc>
            </a:pPr>
            <a:endParaRPr lang="en-US" altLang="zh-CN" sz="19200" b="1" smtClean="0">
              <a:solidFill>
                <a:srgbClr val="FF0000"/>
              </a:solidFill>
              <a:latin typeface="微软雅黑" panose="020B0503020204020204" charset="-122"/>
              <a:ea typeface="微软雅黑" panose="020B0503020204020204" charset="-122"/>
            </a:endParaRPr>
          </a:p>
          <a:p>
            <a:pPr algn="ctr" fontAlgn="auto">
              <a:lnSpc>
                <a:spcPct val="200000"/>
              </a:lnSpc>
            </a:pPr>
            <a:endParaRPr lang="en-US" altLang="zh-CN" sz="19200" b="1">
              <a:solidFill>
                <a:srgbClr val="FF0000"/>
              </a:solidFill>
              <a:latin typeface="微软雅黑" panose="020B0503020204020204" charset="-122"/>
              <a:ea typeface="微软雅黑" panose="020B0503020204020204" charset="-122"/>
            </a:endParaRPr>
          </a:p>
          <a:p>
            <a:pPr algn="ctr" fontAlgn="auto">
              <a:lnSpc>
                <a:spcPct val="200000"/>
              </a:lnSpc>
            </a:pPr>
            <a:endParaRPr lang="en-US" altLang="zh-CN" sz="19200" b="1" smtClean="0">
              <a:solidFill>
                <a:srgbClr val="FF0000"/>
              </a:solidFill>
              <a:latin typeface="微软雅黑" panose="020B0503020204020204" charset="-122"/>
              <a:ea typeface="微软雅黑" panose="020B0503020204020204" charset="-122"/>
            </a:endParaRPr>
          </a:p>
          <a:p>
            <a:pPr algn="ctr" fontAlgn="auto">
              <a:lnSpc>
                <a:spcPct val="200000"/>
              </a:lnSpc>
            </a:pPr>
            <a:r>
              <a:rPr lang="en-US" altLang="zh-CN" sz="16800" b="1">
                <a:solidFill>
                  <a:srgbClr val="FF0000"/>
                </a:solidFill>
                <a:latin typeface="微软雅黑" panose="020B0503020204020204" charset="-122"/>
                <a:ea typeface="微软雅黑" panose="020B0503020204020204" charset="-122"/>
              </a:rPr>
              <a:t>UNIT 1   </a:t>
            </a:r>
            <a:r>
              <a:rPr lang="en-US" altLang="zh-CN" sz="16800" b="1" smtClean="0">
                <a:solidFill>
                  <a:srgbClr val="FF0000"/>
                </a:solidFill>
                <a:latin typeface="微软雅黑" panose="020B0503020204020204" charset="-122"/>
                <a:ea typeface="微软雅黑" panose="020B0503020204020204" charset="-122"/>
              </a:rPr>
              <a:t>Back </a:t>
            </a:r>
            <a:r>
              <a:rPr lang="en-US" altLang="zh-CN" sz="16800" b="1">
                <a:solidFill>
                  <a:srgbClr val="FF0000"/>
                </a:solidFill>
                <a:latin typeface="微软雅黑" panose="020B0503020204020204" charset="-122"/>
                <a:ea typeface="微软雅黑" panose="020B0503020204020204" charset="-122"/>
              </a:rPr>
              <a:t>to </a:t>
            </a:r>
            <a:r>
              <a:rPr lang="en-US" altLang="zh-CN" sz="16800" b="1" smtClean="0">
                <a:solidFill>
                  <a:srgbClr val="FF0000"/>
                </a:solidFill>
                <a:latin typeface="微软雅黑" panose="020B0503020204020204" charset="-122"/>
                <a:ea typeface="微软雅黑" panose="020B0503020204020204" charset="-122"/>
              </a:rPr>
              <a:t>school</a:t>
            </a:r>
            <a:endParaRPr lang="en-US" altLang="zh-CN" sz="16800" b="1" smtClean="0">
              <a:solidFill>
                <a:srgbClr val="FF0000"/>
              </a:solidFill>
              <a:latin typeface="微软雅黑" panose="020B0503020204020204" charset="-122"/>
              <a:ea typeface="微软雅黑" panose="020B0503020204020204" charset="-122"/>
            </a:endParaRPr>
          </a:p>
          <a:p>
            <a:pPr algn="ctr" fontAlgn="auto">
              <a:lnSpc>
                <a:spcPct val="200000"/>
              </a:lnSpc>
            </a:pPr>
            <a:r>
              <a:rPr lang="en-US" altLang="zh-CN" sz="12800" b="1" smtClean="0">
                <a:solidFill>
                  <a:srgbClr val="FF0000"/>
                </a:solidFill>
                <a:latin typeface="微软雅黑" panose="020B0503020204020204" charset="-122"/>
                <a:ea typeface="微软雅黑" panose="020B0503020204020204" charset="-122"/>
              </a:rPr>
              <a:t>Grammar </a:t>
            </a:r>
            <a:r>
              <a:rPr lang="en-US" altLang="zh-CN" sz="12800" b="1">
                <a:solidFill>
                  <a:srgbClr val="FF0000"/>
                </a:solidFill>
                <a:latin typeface="微软雅黑" panose="020B0503020204020204" charset="-122"/>
                <a:ea typeface="微软雅黑" panose="020B0503020204020204" charset="-122"/>
              </a:rPr>
              <a:t>and usage</a:t>
            </a:r>
            <a:endParaRPr lang="en-US" altLang="zh-CN" sz="12800" b="1" smtClean="0">
              <a:solidFill>
                <a:srgbClr val="FF0000"/>
              </a:solidFill>
              <a:latin typeface="微软雅黑" panose="020B0503020204020204" charset="-122"/>
              <a:ea typeface="微软雅黑" panose="020B0503020204020204" charset="-122"/>
            </a:endParaRPr>
          </a:p>
        </p:txBody>
      </p:sp>
      <p:sp>
        <p:nvSpPr>
          <p:cNvPr id="2" name="AutoShape 2"/>
          <p:cNvSpPr>
            <a:spLocks noChangeAspect="1" noChangeArrowheads="1"/>
          </p:cNvSpPr>
          <p:nvPr>
            <p:custDataLst>
              <p:tags r:id="rId2"/>
            </p:custDataLst>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474470" y="2073275"/>
            <a:ext cx="9243695" cy="3537585"/>
          </a:xfrm>
          <a:prstGeom prst="rect">
            <a:avLst/>
          </a:prstGeom>
          <a:noFill/>
        </p:spPr>
        <p:txBody>
          <a:bodyPr wrap="square" rtlCol="0">
            <a:spAutoFit/>
          </a:bodyPr>
          <a:lstStyle/>
          <a:p>
            <a:pPr>
              <a:lnSpc>
                <a:spcPct val="160000"/>
              </a:lnSpc>
              <a:buFont typeface="Wingdings" panose="05000000000000000000" pitchFamily="2" charset="2"/>
              <a:buChar char="p"/>
            </a:pPr>
            <a:r>
              <a:rPr lang="en-US" altLang="zh-CN" sz="2800" i="1">
                <a:latin typeface="Times New Roman" panose="02020603050405020304" pitchFamily="18" charset="0"/>
                <a:cs typeface="Times New Roman" panose="02020603050405020304" pitchFamily="18" charset="0"/>
              </a:rPr>
              <a:t> </a:t>
            </a:r>
            <a:r>
              <a:rPr lang="en-US" altLang="zh-CN" sz="2800">
                <a:latin typeface="Times New Roman" panose="02020603050405020304" pitchFamily="18" charset="0"/>
                <a:cs typeface="Times New Roman" panose="02020603050405020304" pitchFamily="18" charset="0"/>
              </a:rPr>
              <a:t>Linking verbs include _______ verbs and verbs like ____________________________________________</a:t>
            </a:r>
            <a:endParaRPr lang="en-US" altLang="zh-CN" sz="2800">
              <a:latin typeface="Times New Roman" panose="02020603050405020304" pitchFamily="18" charset="0"/>
              <a:cs typeface="Times New Roman" panose="02020603050405020304" pitchFamily="18" charset="0"/>
            </a:endParaRPr>
          </a:p>
          <a:p>
            <a:pPr>
              <a:lnSpc>
                <a:spcPct val="160000"/>
              </a:lnSpc>
              <a:buFont typeface="Wingdings" panose="05000000000000000000" pitchFamily="2" charset="2"/>
            </a:pPr>
            <a:r>
              <a:rPr lang="en-US" altLang="zh-CN" sz="2800">
                <a:latin typeface="Times New Roman" panose="02020603050405020304" pitchFamily="18" charset="0"/>
                <a:cs typeface="Times New Roman" panose="02020603050405020304" pitchFamily="18" charset="0"/>
              </a:rPr>
              <a:t>____________________________________________. </a:t>
            </a:r>
            <a:endParaRPr lang="en-US" altLang="zh-CN" sz="2800">
              <a:latin typeface="Times New Roman" panose="02020603050405020304" pitchFamily="18" charset="0"/>
              <a:cs typeface="Times New Roman" panose="02020603050405020304" pitchFamily="18" charset="0"/>
            </a:endParaRPr>
          </a:p>
          <a:p>
            <a:pPr>
              <a:lnSpc>
                <a:spcPct val="160000"/>
              </a:lnSpc>
              <a:buFont typeface="Wingdings" panose="05000000000000000000" pitchFamily="2" charset="2"/>
              <a:buChar char="p"/>
            </a:pPr>
            <a:r>
              <a:rPr lang="en-US" altLang="zh-CN" sz="2800">
                <a:latin typeface="Times New Roman" panose="02020603050405020304" pitchFamily="18" charset="0"/>
                <a:cs typeface="Times New Roman" panose="02020603050405020304" pitchFamily="18" charset="0"/>
              </a:rPr>
              <a:t> A word or a group of words that follows a linking verb is _________________ .</a:t>
            </a:r>
            <a:endParaRPr lang="zh-CN" altLang="zh-CN" sz="2800">
              <a:latin typeface="Times New Roman" panose="02020603050405020304" pitchFamily="18" charset="0"/>
              <a:cs typeface="Times New Roman" panose="02020603050405020304" pitchFamily="18" charset="0"/>
            </a:endParaRPr>
          </a:p>
        </p:txBody>
      </p:sp>
      <p:sp>
        <p:nvSpPr>
          <p:cNvPr id="9" name="矩形 8"/>
          <p:cNvSpPr/>
          <p:nvPr/>
        </p:nvSpPr>
        <p:spPr>
          <a:xfrm>
            <a:off x="5578227" y="2249934"/>
            <a:ext cx="518795" cy="521970"/>
          </a:xfrm>
          <a:prstGeom prst="rect">
            <a:avLst/>
          </a:prstGeom>
        </p:spPr>
        <p:txBody>
          <a:bodyPr wrap="none">
            <a:spAutoFit/>
          </a:bodyPr>
          <a:lstStyle/>
          <a:p>
            <a:r>
              <a:rPr lang="en-US" altLang="zh-CN" sz="2800" i="1">
                <a:solidFill>
                  <a:srgbClr val="FF0000"/>
                </a:solidFill>
                <a:latin typeface="Times New Roman" panose="02020603050405020304" pitchFamily="18" charset="0"/>
                <a:cs typeface="Times New Roman" panose="02020603050405020304" pitchFamily="18" charset="0"/>
              </a:rPr>
              <a:t>be</a:t>
            </a:r>
            <a:endParaRPr lang="en-US" altLang="zh-CN" sz="2800" i="1">
              <a:solidFill>
                <a:srgbClr val="FF0000"/>
              </a:solidFill>
              <a:latin typeface="Times New Roman" panose="02020603050405020304" pitchFamily="18" charset="0"/>
              <a:cs typeface="Times New Roman" panose="02020603050405020304" pitchFamily="18" charset="0"/>
            </a:endParaRPr>
          </a:p>
        </p:txBody>
      </p:sp>
      <p:sp>
        <p:nvSpPr>
          <p:cNvPr id="10" name="矩形 9"/>
          <p:cNvSpPr/>
          <p:nvPr/>
        </p:nvSpPr>
        <p:spPr>
          <a:xfrm>
            <a:off x="1762760" y="3526155"/>
            <a:ext cx="7411720" cy="521970"/>
          </a:xfrm>
          <a:prstGeom prst="rect">
            <a:avLst/>
          </a:prstGeom>
        </p:spPr>
        <p:txBody>
          <a:bodyPr wrap="square">
            <a:spAutoFit/>
          </a:bodyPr>
          <a:lstStyle/>
          <a:p>
            <a:r>
              <a:rPr lang="en-US" altLang="zh-CN" sz="2800" i="1">
                <a:solidFill>
                  <a:srgbClr val="FF0000"/>
                </a:solidFill>
                <a:latin typeface="Times New Roman" panose="02020603050405020304" pitchFamily="18" charset="0"/>
                <a:cs typeface="Times New Roman" panose="02020603050405020304" pitchFamily="18" charset="0"/>
              </a:rPr>
              <a:t> get, become, turn, stay, remain, keep, etc</a:t>
            </a:r>
            <a:endParaRPr lang="en-US" altLang="zh-CN" sz="2800" i="1">
              <a:solidFill>
                <a:srgbClr val="FF0000"/>
              </a:solidFill>
              <a:latin typeface="Times New Roman" panose="02020603050405020304" pitchFamily="18" charset="0"/>
              <a:cs typeface="Times New Roman" panose="02020603050405020304" pitchFamily="18" charset="0"/>
            </a:endParaRPr>
          </a:p>
        </p:txBody>
      </p:sp>
      <p:sp>
        <p:nvSpPr>
          <p:cNvPr id="12" name="矩形 11"/>
          <p:cNvSpPr/>
          <p:nvPr/>
        </p:nvSpPr>
        <p:spPr>
          <a:xfrm>
            <a:off x="1746925" y="4942691"/>
            <a:ext cx="2810510" cy="521970"/>
          </a:xfrm>
          <a:prstGeom prst="rect">
            <a:avLst/>
          </a:prstGeom>
        </p:spPr>
        <p:txBody>
          <a:bodyPr wrap="none">
            <a:spAutoFit/>
          </a:bodyPr>
          <a:lstStyle/>
          <a:p>
            <a:r>
              <a:rPr lang="en-US" altLang="zh-CN" sz="2800">
                <a:solidFill>
                  <a:srgbClr val="FF0000"/>
                </a:solidFill>
                <a:latin typeface="Times New Roman" panose="02020603050405020304" pitchFamily="18" charset="0"/>
                <a:cs typeface="Times New Roman" panose="02020603050405020304" pitchFamily="18" charset="0"/>
              </a:rPr>
              <a:t>the predicative (P)</a:t>
            </a:r>
            <a:endParaRPr lang="en-US" altLang="zh-CN" sz="2800">
              <a:solidFill>
                <a:srgbClr val="FF0000"/>
              </a:solidFill>
              <a:latin typeface="Times New Roman" panose="02020603050405020304" pitchFamily="18" charset="0"/>
              <a:cs typeface="Times New Roman" panose="02020603050405020304" pitchFamily="18" charset="0"/>
            </a:endParaRPr>
          </a:p>
        </p:txBody>
      </p:sp>
      <p:sp>
        <p:nvSpPr>
          <p:cNvPr id="13" name="矩形 12"/>
          <p:cNvSpPr/>
          <p:nvPr/>
        </p:nvSpPr>
        <p:spPr>
          <a:xfrm>
            <a:off x="1930400" y="2887980"/>
            <a:ext cx="6298565" cy="521970"/>
          </a:xfrm>
          <a:prstGeom prst="rect">
            <a:avLst/>
          </a:prstGeom>
        </p:spPr>
        <p:txBody>
          <a:bodyPr wrap="square">
            <a:spAutoFit/>
          </a:bodyPr>
          <a:lstStyle/>
          <a:p>
            <a:r>
              <a:rPr lang="en-US" altLang="zh-CN" sz="2800" i="1">
                <a:solidFill>
                  <a:srgbClr val="FF0000"/>
                </a:solidFill>
                <a:latin typeface="Times New Roman" panose="02020603050405020304" pitchFamily="18" charset="0"/>
                <a:cs typeface="Times New Roman" panose="02020603050405020304" pitchFamily="18" charset="0"/>
              </a:rPr>
              <a:t>look, sound, taste, smell, feel</a:t>
            </a:r>
            <a:endParaRPr lang="en-US" altLang="zh-CN" sz="2800" i="1">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01" name="Text Box 29"/>
          <p:cNvSpPr txBox="1">
            <a:spLocks noChangeArrowheads="1"/>
          </p:cNvSpPr>
          <p:nvPr>
            <p:custDataLst>
              <p:tags r:id="rId1"/>
            </p:custDataLst>
          </p:nvPr>
        </p:nvSpPr>
        <p:spPr bwMode="auto">
          <a:xfrm>
            <a:off x="5013434" y="1322388"/>
            <a:ext cx="2312276" cy="646112"/>
          </a:xfrm>
          <a:prstGeom prst="rect">
            <a:avLst/>
          </a:prstGeom>
          <a:solidFill>
            <a:schemeClr val="accent2">
              <a:lumMod val="60000"/>
              <a:lumOff val="40000"/>
            </a:schemeClr>
          </a:solidFill>
          <a:ln>
            <a:noFill/>
          </a:ln>
        </p:spPr>
        <p:txBody>
          <a:bodyPr wrap="square">
            <a:spAutoFit/>
          </a:bodyPr>
          <a:lstStyle>
            <a:lvl1pPr>
              <a:defRPr sz="1600">
                <a:solidFill>
                  <a:schemeClr val="tx1"/>
                </a:solidFill>
                <a:latin typeface="Arial" panose="020B0604020202020204" pitchFamily="34" charset="0"/>
                <a:ea typeface="微软雅黑" panose="020B0503020204020204" charset="-122"/>
              </a:defRPr>
            </a:lvl1pPr>
            <a:lvl2pPr marL="742950" indent="-285750">
              <a:defRPr sz="1600">
                <a:solidFill>
                  <a:schemeClr val="tx1"/>
                </a:solidFill>
                <a:latin typeface="Arial" panose="020B0604020202020204" pitchFamily="34" charset="0"/>
                <a:ea typeface="微软雅黑" panose="020B0503020204020204" charset="-122"/>
              </a:defRPr>
            </a:lvl2pPr>
            <a:lvl3pPr>
              <a:defRPr sz="1600">
                <a:solidFill>
                  <a:schemeClr val="tx1"/>
                </a:solidFill>
                <a:latin typeface="Arial" panose="020B0604020202020204" pitchFamily="34" charset="0"/>
                <a:ea typeface="微软雅黑" panose="020B0503020204020204" charset="-122"/>
              </a:defRPr>
            </a:lvl3pPr>
            <a:lvl4pPr>
              <a:defRPr sz="1600">
                <a:solidFill>
                  <a:schemeClr val="tx1"/>
                </a:solidFill>
                <a:latin typeface="Arial" panose="020B0604020202020204" pitchFamily="34" charset="0"/>
                <a:ea typeface="微软雅黑" panose="020B0503020204020204" charset="-122"/>
              </a:defRPr>
            </a:lvl4pPr>
            <a:lvl5pPr>
              <a:defRPr sz="1600">
                <a:solidFill>
                  <a:schemeClr val="tx1"/>
                </a:solidFill>
                <a:latin typeface="Arial" panose="020B0604020202020204" pitchFamily="34" charset="0"/>
                <a:ea typeface="微软雅黑" panose="020B0503020204020204" charset="-122"/>
              </a:defRPr>
            </a:lvl5pPr>
            <a:lvl6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6pPr>
            <a:lvl7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7pPr>
            <a:lvl8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8pPr>
            <a:lvl9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9pPr>
          </a:lstStyle>
          <a:p>
            <a:pPr algn="ctr">
              <a:spcBef>
                <a:spcPct val="50000"/>
              </a:spcBef>
            </a:pPr>
            <a:r>
              <a:rPr lang="en-US" altLang="zh-CN" sz="3600" b="1">
                <a:solidFill>
                  <a:schemeClr val="bg1"/>
                </a:solidFill>
                <a:latin typeface="Times New Roman" panose="02020603050405020304" pitchFamily="18" charset="0"/>
                <a:ea typeface="宋体" panose="02010600030101010101" pitchFamily="2" charset="-122"/>
              </a:rPr>
              <a:t>1. S+V</a:t>
            </a:r>
            <a:endParaRPr lang="zh-CN" altLang="en-US" sz="3600" b="1">
              <a:solidFill>
                <a:schemeClr val="bg1"/>
              </a:solidFill>
              <a:latin typeface="Times New Roman" panose="02020603050405020304" pitchFamily="18" charset="0"/>
              <a:ea typeface="经典中圆简"/>
              <a:cs typeface="经典中圆简"/>
            </a:endParaRPr>
          </a:p>
        </p:txBody>
      </p:sp>
      <p:sp>
        <p:nvSpPr>
          <p:cNvPr id="37903" name="文本框 37902"/>
          <p:cNvSpPr txBox="1">
            <a:spLocks noChangeArrowheads="1"/>
          </p:cNvSpPr>
          <p:nvPr>
            <p:custDataLst>
              <p:tags r:id="rId2"/>
            </p:custDataLst>
          </p:nvPr>
        </p:nvSpPr>
        <p:spPr bwMode="auto">
          <a:xfrm>
            <a:off x="992188" y="1968500"/>
            <a:ext cx="1006633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Arial" panose="020B0604020202020204" pitchFamily="34" charset="0"/>
                <a:ea typeface="微软雅黑" panose="020B0503020204020204" charset="-122"/>
              </a:defRPr>
            </a:lvl1pPr>
            <a:lvl2pPr marL="742950" indent="-285750">
              <a:defRPr sz="1600">
                <a:solidFill>
                  <a:schemeClr val="tx1"/>
                </a:solidFill>
                <a:latin typeface="Arial" panose="020B0604020202020204" pitchFamily="34" charset="0"/>
                <a:ea typeface="微软雅黑" panose="020B0503020204020204" charset="-122"/>
              </a:defRPr>
            </a:lvl2pPr>
            <a:lvl3pPr>
              <a:defRPr sz="1600">
                <a:solidFill>
                  <a:schemeClr val="tx1"/>
                </a:solidFill>
                <a:latin typeface="Arial" panose="020B0604020202020204" pitchFamily="34" charset="0"/>
                <a:ea typeface="微软雅黑" panose="020B0503020204020204" charset="-122"/>
              </a:defRPr>
            </a:lvl3pPr>
            <a:lvl4pPr>
              <a:defRPr sz="1600">
                <a:solidFill>
                  <a:schemeClr val="tx1"/>
                </a:solidFill>
                <a:latin typeface="Arial" panose="020B0604020202020204" pitchFamily="34" charset="0"/>
                <a:ea typeface="微软雅黑" panose="020B0503020204020204" charset="-122"/>
              </a:defRPr>
            </a:lvl4pPr>
            <a:lvl5pPr>
              <a:defRPr sz="1600">
                <a:solidFill>
                  <a:schemeClr val="tx1"/>
                </a:solidFill>
                <a:latin typeface="Arial" panose="020B0604020202020204" pitchFamily="34" charset="0"/>
                <a:ea typeface="微软雅黑" panose="020B0503020204020204" charset="-122"/>
              </a:defRPr>
            </a:lvl5pPr>
            <a:lvl6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6pPr>
            <a:lvl7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7pPr>
            <a:lvl8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8pPr>
            <a:lvl9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9pPr>
          </a:lstStyle>
          <a:p>
            <a:pPr>
              <a:lnSpc>
                <a:spcPct val="120000"/>
              </a:lnSpc>
            </a:pPr>
            <a:r>
              <a:rPr lang="en-US" altLang="zh-CN" sz="2800" b="1">
                <a:latin typeface="Times New Roman" panose="02020603050405020304" pitchFamily="18" charset="0"/>
                <a:ea typeface="宋体" panose="02010600030101010101" pitchFamily="2" charset="-122"/>
              </a:rPr>
              <a:t>(1) The sun  was shinning.</a:t>
            </a:r>
            <a:endParaRPr lang="en-US" altLang="zh-CN" sz="2800" b="1">
              <a:latin typeface="Times New Roman" panose="02020603050405020304" pitchFamily="18" charset="0"/>
              <a:ea typeface="宋体" panose="02010600030101010101" pitchFamily="2" charset="-122"/>
            </a:endParaRPr>
          </a:p>
          <a:p>
            <a:pPr>
              <a:lnSpc>
                <a:spcPct val="120000"/>
              </a:lnSpc>
            </a:pPr>
            <a:endParaRPr lang="en-US" altLang="zh-CN" sz="2800" b="1">
              <a:latin typeface="Times New Roman" panose="02020603050405020304" pitchFamily="18" charset="0"/>
              <a:ea typeface="宋体" panose="02010600030101010101" pitchFamily="2" charset="-122"/>
            </a:endParaRPr>
          </a:p>
          <a:p>
            <a:pPr>
              <a:lnSpc>
                <a:spcPct val="120000"/>
              </a:lnSpc>
            </a:pPr>
            <a:r>
              <a:rPr lang="en-US" altLang="zh-CN" sz="2800" b="1">
                <a:latin typeface="Times New Roman" panose="02020603050405020304" pitchFamily="18" charset="0"/>
                <a:ea typeface="宋体" panose="02010600030101010101" pitchFamily="2" charset="-122"/>
              </a:rPr>
              <a:t>(2) We all  breathe, eat and drink.</a:t>
            </a:r>
            <a:endParaRPr lang="en-US" altLang="zh-CN" sz="2800" b="1">
              <a:latin typeface="Times New Roman" panose="02020603050405020304" pitchFamily="18" charset="0"/>
              <a:ea typeface="宋体" panose="02010600030101010101" pitchFamily="2" charset="-122"/>
            </a:endParaRPr>
          </a:p>
          <a:p>
            <a:pPr>
              <a:lnSpc>
                <a:spcPct val="120000"/>
              </a:lnSpc>
            </a:pPr>
            <a:endParaRPr lang="en-US" altLang="zh-CN" sz="2800" b="1">
              <a:latin typeface="Times New Roman" panose="02020603050405020304" pitchFamily="18" charset="0"/>
              <a:ea typeface="宋体" panose="02010600030101010101" pitchFamily="2" charset="-122"/>
            </a:endParaRPr>
          </a:p>
          <a:p>
            <a:pPr>
              <a:lnSpc>
                <a:spcPct val="120000"/>
              </a:lnSpc>
            </a:pPr>
            <a:r>
              <a:rPr lang="en-US" altLang="zh-CN" sz="2800" b="1">
                <a:latin typeface="Times New Roman" panose="02020603050405020304" pitchFamily="18" charset="0"/>
                <a:ea typeface="宋体" panose="02010600030101010101" pitchFamily="2" charset="-122"/>
              </a:rPr>
              <a:t>(3) His parents  have worked in the factory for 10 years.</a:t>
            </a:r>
            <a:endParaRPr lang="en-US" altLang="zh-CN" sz="2800"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245" name="文本框 37905"/>
          <p:cNvSpPr txBox="1">
            <a:spLocks noChangeArrowheads="1"/>
          </p:cNvSpPr>
          <p:nvPr>
            <p:custDataLst>
              <p:tags r:id="rId3"/>
            </p:custDataLst>
          </p:nvPr>
        </p:nvSpPr>
        <p:spPr bwMode="auto">
          <a:xfrm>
            <a:off x="3119438" y="5661025"/>
            <a:ext cx="25939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Arial" panose="020B0604020202020204" pitchFamily="34" charset="0"/>
                <a:ea typeface="微软雅黑" panose="020B0503020204020204" charset="-122"/>
              </a:defRPr>
            </a:lvl1pPr>
            <a:lvl2pPr marL="742950" indent="-285750">
              <a:defRPr sz="1600">
                <a:solidFill>
                  <a:schemeClr val="tx1"/>
                </a:solidFill>
                <a:latin typeface="Arial" panose="020B0604020202020204" pitchFamily="34" charset="0"/>
                <a:ea typeface="微软雅黑" panose="020B0503020204020204" charset="-122"/>
              </a:defRPr>
            </a:lvl2pPr>
            <a:lvl3pPr>
              <a:defRPr sz="1600">
                <a:solidFill>
                  <a:schemeClr val="tx1"/>
                </a:solidFill>
                <a:latin typeface="Arial" panose="020B0604020202020204" pitchFamily="34" charset="0"/>
                <a:ea typeface="微软雅黑" panose="020B0503020204020204" charset="-122"/>
              </a:defRPr>
            </a:lvl3pPr>
            <a:lvl4pPr>
              <a:defRPr sz="1600">
                <a:solidFill>
                  <a:schemeClr val="tx1"/>
                </a:solidFill>
                <a:latin typeface="Arial" panose="020B0604020202020204" pitchFamily="34" charset="0"/>
                <a:ea typeface="微软雅黑" panose="020B0503020204020204" charset="-122"/>
              </a:defRPr>
            </a:lvl4pPr>
            <a:lvl5pPr>
              <a:defRPr sz="1600">
                <a:solidFill>
                  <a:schemeClr val="tx1"/>
                </a:solidFill>
                <a:latin typeface="Arial" panose="020B0604020202020204" pitchFamily="34" charset="0"/>
                <a:ea typeface="微软雅黑" panose="020B0503020204020204" charset="-122"/>
              </a:defRPr>
            </a:lvl5pPr>
            <a:lvl6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6pPr>
            <a:lvl7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7pPr>
            <a:lvl8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8pPr>
            <a:lvl9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9pPr>
          </a:lstStyle>
          <a:p>
            <a:endParaRPr lang="zh-CN" altLang="zh-CN" sz="1800">
              <a:ea typeface="宋体" panose="02010600030101010101" pitchFamily="2" charset="-122"/>
            </a:endParaRPr>
          </a:p>
        </p:txBody>
      </p:sp>
      <p:grpSp>
        <p:nvGrpSpPr>
          <p:cNvPr id="2" name="组合 37910"/>
          <p:cNvGrpSpPr/>
          <p:nvPr>
            <p:custDataLst>
              <p:tags r:id="rId4"/>
            </p:custDataLst>
          </p:nvPr>
        </p:nvGrpSpPr>
        <p:grpSpPr>
          <a:xfrm>
            <a:off x="3009900" y="2446338"/>
            <a:ext cx="1828800" cy="88900"/>
            <a:chOff x="385" y="2976"/>
            <a:chExt cx="771" cy="46"/>
          </a:xfrm>
        </p:grpSpPr>
        <p:sp>
          <p:nvSpPr>
            <p:cNvPr id="10257" name="直接连接符 37911"/>
            <p:cNvSpPr>
              <a:spLocks noChangeShapeType="1"/>
            </p:cNvSpPr>
            <p:nvPr>
              <p:custDataLst>
                <p:tags r:id="rId5"/>
              </p:custDataLst>
            </p:nvPr>
          </p:nvSpPr>
          <p:spPr bwMode="auto">
            <a:xfrm>
              <a:off x="385" y="2976"/>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58" name="直接连接符 37912"/>
            <p:cNvSpPr>
              <a:spLocks noChangeShapeType="1"/>
            </p:cNvSpPr>
            <p:nvPr>
              <p:custDataLst>
                <p:tags r:id="rId6"/>
              </p:custDataLst>
            </p:nvPr>
          </p:nvSpPr>
          <p:spPr bwMode="auto">
            <a:xfrm>
              <a:off x="385" y="3022"/>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37916" name="直接连接符 37915"/>
          <p:cNvSpPr>
            <a:spLocks noChangeShapeType="1"/>
          </p:cNvSpPr>
          <p:nvPr>
            <p:custDataLst>
              <p:tags r:id="rId7"/>
            </p:custDataLst>
          </p:nvPr>
        </p:nvSpPr>
        <p:spPr bwMode="auto">
          <a:xfrm>
            <a:off x="1639888" y="2473325"/>
            <a:ext cx="1112837" cy="0"/>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3" name="组合 37916"/>
          <p:cNvGrpSpPr/>
          <p:nvPr>
            <p:custDataLst>
              <p:tags r:id="rId8"/>
            </p:custDataLst>
          </p:nvPr>
        </p:nvGrpSpPr>
        <p:grpSpPr>
          <a:xfrm>
            <a:off x="2797175" y="3494088"/>
            <a:ext cx="3324225" cy="85725"/>
            <a:chOff x="385" y="2976"/>
            <a:chExt cx="771" cy="46"/>
          </a:xfrm>
        </p:grpSpPr>
        <p:sp>
          <p:nvSpPr>
            <p:cNvPr id="10255" name="直接连接符 37917"/>
            <p:cNvSpPr>
              <a:spLocks noChangeShapeType="1"/>
            </p:cNvSpPr>
            <p:nvPr>
              <p:custDataLst>
                <p:tags r:id="rId9"/>
              </p:custDataLst>
            </p:nvPr>
          </p:nvSpPr>
          <p:spPr bwMode="auto">
            <a:xfrm>
              <a:off x="385" y="2976"/>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56" name="直接连接符 37918"/>
            <p:cNvSpPr>
              <a:spLocks noChangeShapeType="1"/>
            </p:cNvSpPr>
            <p:nvPr>
              <p:custDataLst>
                <p:tags r:id="rId10"/>
              </p:custDataLst>
            </p:nvPr>
          </p:nvSpPr>
          <p:spPr bwMode="auto">
            <a:xfrm>
              <a:off x="385" y="3022"/>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37920" name="直接连接符 37919"/>
          <p:cNvSpPr>
            <a:spLocks noChangeShapeType="1"/>
          </p:cNvSpPr>
          <p:nvPr>
            <p:custDataLst>
              <p:tags r:id="rId11"/>
            </p:custDataLst>
          </p:nvPr>
        </p:nvSpPr>
        <p:spPr bwMode="auto">
          <a:xfrm flipV="1">
            <a:off x="1754188" y="3494088"/>
            <a:ext cx="831850" cy="0"/>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4" name="组合 37920"/>
          <p:cNvGrpSpPr/>
          <p:nvPr>
            <p:custDataLst>
              <p:tags r:id="rId12"/>
            </p:custDataLst>
          </p:nvPr>
        </p:nvGrpSpPr>
        <p:grpSpPr>
          <a:xfrm>
            <a:off x="3556000" y="4497705"/>
            <a:ext cx="1875155" cy="86995"/>
            <a:chOff x="385" y="2976"/>
            <a:chExt cx="771" cy="46"/>
          </a:xfrm>
        </p:grpSpPr>
        <p:sp>
          <p:nvSpPr>
            <p:cNvPr id="10253" name="直接连接符 37921"/>
            <p:cNvSpPr>
              <a:spLocks noChangeShapeType="1"/>
            </p:cNvSpPr>
            <p:nvPr>
              <p:custDataLst>
                <p:tags r:id="rId13"/>
              </p:custDataLst>
            </p:nvPr>
          </p:nvSpPr>
          <p:spPr bwMode="auto">
            <a:xfrm>
              <a:off x="385" y="2976"/>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54" name="直接连接符 37922"/>
            <p:cNvSpPr>
              <a:spLocks noChangeShapeType="1"/>
            </p:cNvSpPr>
            <p:nvPr>
              <p:custDataLst>
                <p:tags r:id="rId14"/>
              </p:custDataLst>
            </p:nvPr>
          </p:nvSpPr>
          <p:spPr bwMode="auto">
            <a:xfrm>
              <a:off x="385" y="3022"/>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37924" name="直接连接符 37923"/>
          <p:cNvSpPr>
            <a:spLocks noChangeShapeType="1"/>
          </p:cNvSpPr>
          <p:nvPr>
            <p:custDataLst>
              <p:tags r:id="rId15"/>
            </p:custDataLst>
          </p:nvPr>
        </p:nvSpPr>
        <p:spPr bwMode="auto">
          <a:xfrm flipV="1">
            <a:off x="1651000" y="4525963"/>
            <a:ext cx="1751013" cy="3175"/>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 name="文本框 15"/>
          <p:cNvSpPr txBox="1"/>
          <p:nvPr>
            <p:custDataLst>
              <p:tags r:id="rId16"/>
            </p:custDataLst>
          </p:nvPr>
        </p:nvSpPr>
        <p:spPr>
          <a:xfrm rot="20160000">
            <a:off x="-784294" y="415865"/>
            <a:ext cx="4184687" cy="784830"/>
          </a:xfrm>
          <a:prstGeom prst="rect">
            <a:avLst/>
          </a:prstGeom>
          <a:noFill/>
        </p:spPr>
        <p:txBody>
          <a:bodyPr wrap="square" rtlCol="0">
            <a:spAutoFit/>
          </a:bodyPr>
          <a:lstStyle/>
          <a:p>
            <a:pPr lvl="1" algn="ctr"/>
            <a:r>
              <a:rPr lang="en-US" altLang="zh-CN" sz="4500" spc="-100">
                <a:solidFill>
                  <a:srgbClr val="00B0F0"/>
                </a:solidFill>
                <a:latin typeface="Agency FB" panose="020B0503020202020204" pitchFamily="34" charset="0"/>
              </a:rPr>
              <a:t>Exploring the rules</a:t>
            </a:r>
            <a:endParaRPr lang="en-US" altLang="zh-CN" sz="4500" spc="-100">
              <a:solidFill>
                <a:srgbClr val="00B0F0"/>
              </a:solidFill>
              <a:latin typeface="Agency FB" panose="020B0503020202020204" pitchFamily="34" charset="0"/>
            </a:endParaRPr>
          </a:p>
        </p:txBody>
      </p:sp>
      <p:cxnSp>
        <p:nvCxnSpPr>
          <p:cNvPr id="23" name="直接连接符 22"/>
          <p:cNvCxnSpPr/>
          <p:nvPr>
            <p:custDataLst>
              <p:tags r:id="rId17"/>
            </p:custDataLst>
          </p:nvPr>
        </p:nvCxnSpPr>
        <p:spPr>
          <a:xfrm flipH="1">
            <a:off x="-73570" y="0"/>
            <a:ext cx="3983418" cy="181829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901"/>
                                        </p:tgtEl>
                                        <p:attrNameLst>
                                          <p:attrName>style.visibility</p:attrName>
                                        </p:attrNameLst>
                                      </p:cBhvr>
                                      <p:to>
                                        <p:strVal val="visible"/>
                                      </p:to>
                                    </p:set>
                                    <p:animEffect transition="in" filter="blinds(horizontal)">
                                      <p:cBhvr>
                                        <p:cTn id="7" dur="500"/>
                                        <p:tgtEl>
                                          <p:spTgt spid="3790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7903"/>
                                        </p:tgtEl>
                                        <p:attrNameLst>
                                          <p:attrName>style.visibility</p:attrName>
                                        </p:attrNameLst>
                                      </p:cBhvr>
                                      <p:to>
                                        <p:strVal val="visible"/>
                                      </p:to>
                                    </p:set>
                                    <p:animEffect transition="in" filter="checkerboard(across)">
                                      <p:cBhvr>
                                        <p:cTn id="12" dur="500"/>
                                        <p:tgtEl>
                                          <p:spTgt spid="3790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7916"/>
                                        </p:tgtEl>
                                        <p:attrNameLst>
                                          <p:attrName>style.visibility</p:attrName>
                                        </p:attrNameLst>
                                      </p:cBhvr>
                                      <p:to>
                                        <p:strVal val="visible"/>
                                      </p:to>
                                    </p:set>
                                    <p:animEffect transition="in" filter="blinds(horizontal)">
                                      <p:cBhvr>
                                        <p:cTn id="17" dur="500"/>
                                        <p:tgtEl>
                                          <p:spTgt spid="379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7920"/>
                                        </p:tgtEl>
                                        <p:attrNameLst>
                                          <p:attrName>style.visibility</p:attrName>
                                        </p:attrNameLst>
                                      </p:cBhvr>
                                      <p:to>
                                        <p:strVal val="visible"/>
                                      </p:to>
                                    </p:set>
                                    <p:anim calcmode="lin" valueType="num">
                                      <p:cBhvr additive="base">
                                        <p:cTn id="27" dur="500" fill="hold"/>
                                        <p:tgtEl>
                                          <p:spTgt spid="37920"/>
                                        </p:tgtEl>
                                        <p:attrNameLst>
                                          <p:attrName>ppt_x</p:attrName>
                                        </p:attrNameLst>
                                      </p:cBhvr>
                                      <p:tavLst>
                                        <p:tav tm="0">
                                          <p:val>
                                            <p:strVal val="#ppt_x"/>
                                          </p:val>
                                        </p:tav>
                                        <p:tav tm="100000">
                                          <p:val>
                                            <p:strVal val="#ppt_x"/>
                                          </p:val>
                                        </p:tav>
                                      </p:tavLst>
                                    </p:anim>
                                    <p:anim calcmode="lin" valueType="num">
                                      <p:cBhvr additive="base">
                                        <p:cTn id="28" dur="500" fill="hold"/>
                                        <p:tgtEl>
                                          <p:spTgt spid="3792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linds(horizontal)">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7924"/>
                                        </p:tgtEl>
                                        <p:attrNameLst>
                                          <p:attrName>style.visibility</p:attrName>
                                        </p:attrNameLst>
                                      </p:cBhvr>
                                      <p:to>
                                        <p:strVal val="visible"/>
                                      </p:to>
                                    </p:set>
                                    <p:anim calcmode="lin" valueType="num">
                                      <p:cBhvr additive="base">
                                        <p:cTn id="38" dur="500" fill="hold"/>
                                        <p:tgtEl>
                                          <p:spTgt spid="37924"/>
                                        </p:tgtEl>
                                        <p:attrNameLst>
                                          <p:attrName>ppt_x</p:attrName>
                                        </p:attrNameLst>
                                      </p:cBhvr>
                                      <p:tavLst>
                                        <p:tav tm="0">
                                          <p:val>
                                            <p:strVal val="#ppt_x"/>
                                          </p:val>
                                        </p:tav>
                                        <p:tav tm="100000">
                                          <p:val>
                                            <p:strVal val="#ppt_x"/>
                                          </p:val>
                                        </p:tav>
                                      </p:tavLst>
                                    </p:anim>
                                    <p:anim calcmode="lin" valueType="num">
                                      <p:cBhvr additive="base">
                                        <p:cTn id="39" dur="500" fill="hold"/>
                                        <p:tgtEl>
                                          <p:spTgt spid="37924"/>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down)">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01" grpId="0" bldLvl="0" animBg="1"/>
      <p:bldP spid="37903" grpId="0"/>
      <p:bldP spid="37916" grpId="0" bldLvl="0" animBg="1"/>
      <p:bldP spid="37920" grpId="0" bldLvl="0" animBg="1"/>
      <p:bldP spid="3792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29"/>
          <p:cNvSpPr txBox="1">
            <a:spLocks noChangeArrowheads="1"/>
          </p:cNvSpPr>
          <p:nvPr>
            <p:custDataLst>
              <p:tags r:id="rId1"/>
            </p:custDataLst>
          </p:nvPr>
        </p:nvSpPr>
        <p:spPr bwMode="auto">
          <a:xfrm>
            <a:off x="4099034" y="1309688"/>
            <a:ext cx="3132084" cy="646112"/>
          </a:xfrm>
          <a:prstGeom prst="rect">
            <a:avLst/>
          </a:prstGeom>
          <a:solidFill>
            <a:schemeClr val="accent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spcBef>
                <a:spcPct val="50000"/>
              </a:spcBef>
              <a:defRPr sz="3600" b="1">
                <a:solidFill>
                  <a:schemeClr val="bg1"/>
                </a:solidFill>
                <a:latin typeface="Times New Roman" panose="02020603050405020304" pitchFamily="18" charset="0"/>
                <a:ea typeface="宋体" panose="02010600030101010101" pitchFamily="2" charset="-122"/>
              </a:defRPr>
            </a:lvl1pPr>
            <a:lvl2pPr marL="742950" indent="-285750">
              <a:defRPr sz="1600">
                <a:latin typeface="Arial" panose="020B0604020202020204" pitchFamily="34" charset="0"/>
                <a:ea typeface="微软雅黑" panose="020B0503020204020204" charset="-122"/>
              </a:defRPr>
            </a:lvl2pPr>
            <a:lvl3pPr>
              <a:defRPr sz="1600">
                <a:latin typeface="Arial" panose="020B0604020202020204" pitchFamily="34" charset="0"/>
                <a:ea typeface="微软雅黑" panose="020B0503020204020204" charset="-122"/>
              </a:defRPr>
            </a:lvl3pPr>
            <a:lvl4pPr>
              <a:defRPr sz="1600">
                <a:latin typeface="Arial" panose="020B0604020202020204" pitchFamily="34" charset="0"/>
                <a:ea typeface="微软雅黑" panose="020B0503020204020204" charset="-122"/>
              </a:defRPr>
            </a:lvl4pPr>
            <a:lvl5pPr>
              <a:defRPr sz="1600">
                <a:latin typeface="Arial" panose="020B0604020202020204" pitchFamily="34" charset="0"/>
                <a:ea typeface="微软雅黑" panose="020B0503020204020204" charset="-122"/>
              </a:defRPr>
            </a:lvl5pPr>
            <a:lvl6pPr defTabSz="0" eaLnBrk="0" fontAlgn="base" hangingPunct="0">
              <a:lnSpc>
                <a:spcPct val="130000"/>
              </a:lnSpc>
              <a:spcBef>
                <a:spcPct val="0"/>
              </a:spcBef>
              <a:spcAft>
                <a:spcPts val="1000"/>
              </a:spcAft>
              <a:tabLst>
                <a:tab pos="1609725" algn="l"/>
              </a:tabLst>
              <a:defRPr sz="1600">
                <a:latin typeface="Arial" panose="020B0604020202020204" pitchFamily="34" charset="0"/>
                <a:ea typeface="微软雅黑" panose="020B0503020204020204" charset="-122"/>
              </a:defRPr>
            </a:lvl6pPr>
            <a:lvl7pPr defTabSz="0" eaLnBrk="0" fontAlgn="base" hangingPunct="0">
              <a:lnSpc>
                <a:spcPct val="130000"/>
              </a:lnSpc>
              <a:spcBef>
                <a:spcPct val="0"/>
              </a:spcBef>
              <a:spcAft>
                <a:spcPts val="1000"/>
              </a:spcAft>
              <a:tabLst>
                <a:tab pos="1609725" algn="l"/>
              </a:tabLst>
              <a:defRPr sz="1600">
                <a:latin typeface="Arial" panose="020B0604020202020204" pitchFamily="34" charset="0"/>
                <a:ea typeface="微软雅黑" panose="020B0503020204020204" charset="-122"/>
              </a:defRPr>
            </a:lvl7pPr>
            <a:lvl8pPr defTabSz="0" eaLnBrk="0" fontAlgn="base" hangingPunct="0">
              <a:lnSpc>
                <a:spcPct val="130000"/>
              </a:lnSpc>
              <a:spcBef>
                <a:spcPct val="0"/>
              </a:spcBef>
              <a:spcAft>
                <a:spcPts val="1000"/>
              </a:spcAft>
              <a:tabLst>
                <a:tab pos="1609725" algn="l"/>
              </a:tabLst>
              <a:defRPr sz="1600">
                <a:latin typeface="Arial" panose="020B0604020202020204" pitchFamily="34" charset="0"/>
                <a:ea typeface="微软雅黑" panose="020B0503020204020204" charset="-122"/>
              </a:defRPr>
            </a:lvl8pPr>
            <a:lvl9pPr defTabSz="0" eaLnBrk="0" fontAlgn="base" hangingPunct="0">
              <a:lnSpc>
                <a:spcPct val="130000"/>
              </a:lnSpc>
              <a:spcBef>
                <a:spcPct val="0"/>
              </a:spcBef>
              <a:spcAft>
                <a:spcPts val="1000"/>
              </a:spcAft>
              <a:tabLst>
                <a:tab pos="1609725" algn="l"/>
              </a:tabLst>
              <a:defRPr sz="1600">
                <a:latin typeface="Arial" panose="020B0604020202020204" pitchFamily="34" charset="0"/>
                <a:ea typeface="微软雅黑" panose="020B0503020204020204" charset="-122"/>
              </a:defRPr>
            </a:lvl9pPr>
          </a:lstStyle>
          <a:p>
            <a:r>
              <a:rPr lang="en-US" altLang="zh-CN"/>
              <a:t>2. S+V+P    </a:t>
            </a:r>
            <a:endParaRPr lang="zh-CN" altLang="en-US"/>
          </a:p>
        </p:txBody>
      </p:sp>
      <p:sp>
        <p:nvSpPr>
          <p:cNvPr id="11268" name="文本框 38926"/>
          <p:cNvSpPr txBox="1">
            <a:spLocks noChangeArrowheads="1"/>
          </p:cNvSpPr>
          <p:nvPr>
            <p:custDataLst>
              <p:tags r:id="rId2"/>
            </p:custDataLst>
          </p:nvPr>
        </p:nvSpPr>
        <p:spPr bwMode="auto">
          <a:xfrm>
            <a:off x="971550" y="2090738"/>
            <a:ext cx="10066338"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Arial" panose="020B0604020202020204" pitchFamily="34" charset="0"/>
                <a:ea typeface="微软雅黑" panose="020B0503020204020204" charset="-122"/>
              </a:defRPr>
            </a:lvl1pPr>
            <a:lvl2pPr marL="742950" indent="-285750">
              <a:defRPr sz="1600">
                <a:solidFill>
                  <a:schemeClr val="tx1"/>
                </a:solidFill>
                <a:latin typeface="Arial" panose="020B0604020202020204" pitchFamily="34" charset="0"/>
                <a:ea typeface="微软雅黑" panose="020B0503020204020204" charset="-122"/>
              </a:defRPr>
            </a:lvl2pPr>
            <a:lvl3pPr>
              <a:defRPr sz="1600">
                <a:solidFill>
                  <a:schemeClr val="tx1"/>
                </a:solidFill>
                <a:latin typeface="Arial" panose="020B0604020202020204" pitchFamily="34" charset="0"/>
                <a:ea typeface="微软雅黑" panose="020B0503020204020204" charset="-122"/>
              </a:defRPr>
            </a:lvl3pPr>
            <a:lvl4pPr>
              <a:defRPr sz="1600">
                <a:solidFill>
                  <a:schemeClr val="tx1"/>
                </a:solidFill>
                <a:latin typeface="Arial" panose="020B0604020202020204" pitchFamily="34" charset="0"/>
                <a:ea typeface="微软雅黑" panose="020B0503020204020204" charset="-122"/>
              </a:defRPr>
            </a:lvl4pPr>
            <a:lvl5pPr>
              <a:defRPr sz="1600">
                <a:solidFill>
                  <a:schemeClr val="tx1"/>
                </a:solidFill>
                <a:latin typeface="Arial" panose="020B0604020202020204" pitchFamily="34" charset="0"/>
                <a:ea typeface="微软雅黑" panose="020B0503020204020204" charset="-122"/>
              </a:defRPr>
            </a:lvl5pPr>
            <a:lvl6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6pPr>
            <a:lvl7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7pPr>
            <a:lvl8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8pPr>
            <a:lvl9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9pPr>
          </a:lstStyle>
          <a:p>
            <a:pPr>
              <a:lnSpc>
                <a:spcPct val="120000"/>
              </a:lnSpc>
            </a:pPr>
            <a:r>
              <a:rPr lang="en-US" altLang="zh-CN" sz="2800" b="1">
                <a:latin typeface="Times New Roman" panose="02020603050405020304" pitchFamily="18" charset="0"/>
                <a:ea typeface="宋体" panose="02010600030101010101" pitchFamily="2" charset="-122"/>
              </a:rPr>
              <a:t>(1) This is an English dictionary.</a:t>
            </a:r>
            <a:endParaRPr lang="en-US" altLang="zh-CN" sz="2800" b="1">
              <a:latin typeface="Times New Roman" panose="02020603050405020304" pitchFamily="18" charset="0"/>
              <a:ea typeface="宋体" panose="02010600030101010101" pitchFamily="2" charset="-122"/>
            </a:endParaRPr>
          </a:p>
          <a:p>
            <a:pPr>
              <a:lnSpc>
                <a:spcPct val="120000"/>
              </a:lnSpc>
            </a:pPr>
            <a:endParaRPr lang="en-US" altLang="zh-CN" sz="2800" b="1">
              <a:latin typeface="Times New Roman" panose="02020603050405020304" pitchFamily="18" charset="0"/>
              <a:ea typeface="宋体" panose="02010600030101010101" pitchFamily="2" charset="-122"/>
            </a:endParaRPr>
          </a:p>
          <a:p>
            <a:pPr>
              <a:lnSpc>
                <a:spcPct val="120000"/>
              </a:lnSpc>
            </a:pPr>
            <a:r>
              <a:rPr lang="en-US" altLang="zh-CN" sz="2800" b="1">
                <a:solidFill>
                  <a:srgbClr val="000000"/>
                </a:solidFill>
                <a:latin typeface="Times New Roman" panose="02020603050405020304" pitchFamily="18" charset="0"/>
                <a:ea typeface="宋体" panose="02010600030101010101" pitchFamily="2" charset="-122"/>
              </a:rPr>
              <a:t>(2) The dinner smells good.</a:t>
            </a:r>
            <a:endParaRPr lang="en-US" altLang="zh-CN" sz="2800" b="1">
              <a:solidFill>
                <a:srgbClr val="000000"/>
              </a:solidFill>
              <a:latin typeface="Times New Roman" panose="02020603050405020304" pitchFamily="18" charset="0"/>
              <a:ea typeface="宋体" panose="02010600030101010101" pitchFamily="2" charset="-122"/>
            </a:endParaRPr>
          </a:p>
          <a:p>
            <a:pPr>
              <a:lnSpc>
                <a:spcPct val="120000"/>
              </a:lnSpc>
            </a:pPr>
            <a:endParaRPr lang="en-US" altLang="zh-CN" sz="2800" b="1">
              <a:solidFill>
                <a:srgbClr val="000000"/>
              </a:solidFill>
              <a:latin typeface="Times New Roman" panose="02020603050405020304" pitchFamily="18" charset="0"/>
              <a:ea typeface="宋体" panose="02010600030101010101" pitchFamily="2" charset="-122"/>
            </a:endParaRPr>
          </a:p>
          <a:p>
            <a:pPr>
              <a:lnSpc>
                <a:spcPct val="120000"/>
              </a:lnSpc>
            </a:pPr>
            <a:r>
              <a:rPr lang="en-US" altLang="zh-CN" sz="2800" b="1">
                <a:solidFill>
                  <a:srgbClr val="000000"/>
                </a:solidFill>
                <a:latin typeface="Times New Roman" panose="02020603050405020304" pitchFamily="18" charset="0"/>
                <a:ea typeface="宋体" panose="02010600030101010101" pitchFamily="2" charset="-122"/>
              </a:rPr>
              <a:t>(3) The well has gone dry.</a:t>
            </a:r>
            <a:endParaRPr lang="en-US" altLang="zh-CN" sz="2800" b="1">
              <a:solidFill>
                <a:srgbClr val="000000"/>
              </a:solidFill>
              <a:latin typeface="Times New Roman" panose="02020603050405020304" pitchFamily="18" charset="0"/>
              <a:ea typeface="宋体" panose="02010600030101010101" pitchFamily="2" charset="-122"/>
            </a:endParaRPr>
          </a:p>
          <a:p>
            <a:pPr>
              <a:lnSpc>
                <a:spcPct val="120000"/>
              </a:lnSpc>
            </a:pPr>
            <a:endParaRPr lang="en-US" altLang="zh-CN" sz="2800" b="1">
              <a:solidFill>
                <a:srgbClr val="000000"/>
              </a:solidFill>
              <a:latin typeface="Times New Roman" panose="02020603050405020304" pitchFamily="18" charset="0"/>
              <a:ea typeface="宋体" panose="02010600030101010101" pitchFamily="2" charset="-122"/>
            </a:endParaRPr>
          </a:p>
          <a:p>
            <a:pPr>
              <a:lnSpc>
                <a:spcPct val="120000"/>
              </a:lnSpc>
            </a:pPr>
            <a:r>
              <a:rPr lang="en-US" altLang="zh-CN" sz="2800" b="1">
                <a:solidFill>
                  <a:srgbClr val="000000"/>
                </a:solidFill>
                <a:latin typeface="Times New Roman" panose="02020603050405020304" pitchFamily="18" charset="0"/>
                <a:ea typeface="宋体" panose="02010600030101010101" pitchFamily="2" charset="-122"/>
              </a:rPr>
              <a:t>(4) He is growing tall and strong.</a:t>
            </a:r>
            <a:endPar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直接连接符 5"/>
          <p:cNvSpPr>
            <a:spLocks noChangeShapeType="1"/>
          </p:cNvSpPr>
          <p:nvPr>
            <p:custDataLst>
              <p:tags r:id="rId3"/>
            </p:custDataLst>
          </p:nvPr>
        </p:nvSpPr>
        <p:spPr bwMode="auto">
          <a:xfrm>
            <a:off x="1525588" y="2613245"/>
            <a:ext cx="741362" cy="0"/>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7" name="直接连接符 6"/>
          <p:cNvSpPr>
            <a:spLocks noChangeShapeType="1"/>
          </p:cNvSpPr>
          <p:nvPr>
            <p:custDataLst>
              <p:tags r:id="rId4"/>
            </p:custDataLst>
          </p:nvPr>
        </p:nvSpPr>
        <p:spPr bwMode="auto">
          <a:xfrm>
            <a:off x="1604418" y="3643915"/>
            <a:ext cx="1503362" cy="0"/>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8" name="直接连接符 7"/>
          <p:cNvSpPr>
            <a:spLocks noChangeShapeType="1"/>
          </p:cNvSpPr>
          <p:nvPr>
            <p:custDataLst>
              <p:tags r:id="rId5"/>
            </p:custDataLst>
          </p:nvPr>
        </p:nvSpPr>
        <p:spPr bwMode="auto">
          <a:xfrm>
            <a:off x="1589308" y="4651595"/>
            <a:ext cx="1274762" cy="0"/>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9" name="直接连接符 8"/>
          <p:cNvSpPr>
            <a:spLocks noChangeShapeType="1"/>
          </p:cNvSpPr>
          <p:nvPr>
            <p:custDataLst>
              <p:tags r:id="rId6"/>
            </p:custDataLst>
          </p:nvPr>
        </p:nvSpPr>
        <p:spPr bwMode="auto">
          <a:xfrm>
            <a:off x="1525588" y="5655938"/>
            <a:ext cx="371475" cy="0"/>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2" name="组合 37910"/>
          <p:cNvGrpSpPr/>
          <p:nvPr>
            <p:custDataLst>
              <p:tags r:id="rId7"/>
            </p:custDataLst>
          </p:nvPr>
        </p:nvGrpSpPr>
        <p:grpSpPr>
          <a:xfrm>
            <a:off x="2312988" y="2609908"/>
            <a:ext cx="258762" cy="46037"/>
            <a:chOff x="385" y="2976"/>
            <a:chExt cx="771" cy="46"/>
          </a:xfrm>
        </p:grpSpPr>
        <p:sp>
          <p:nvSpPr>
            <p:cNvPr id="11288" name="直接连接符 37911"/>
            <p:cNvSpPr>
              <a:spLocks noChangeShapeType="1"/>
            </p:cNvSpPr>
            <p:nvPr>
              <p:custDataLst>
                <p:tags r:id="rId8"/>
              </p:custDataLst>
            </p:nvPr>
          </p:nvSpPr>
          <p:spPr bwMode="auto">
            <a:xfrm>
              <a:off x="385" y="2976"/>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289" name="直接连接符 37912"/>
            <p:cNvSpPr>
              <a:spLocks noChangeShapeType="1"/>
            </p:cNvSpPr>
            <p:nvPr>
              <p:custDataLst>
                <p:tags r:id="rId9"/>
              </p:custDataLst>
            </p:nvPr>
          </p:nvSpPr>
          <p:spPr bwMode="auto">
            <a:xfrm>
              <a:off x="385" y="3022"/>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3" name="组合 37910"/>
          <p:cNvGrpSpPr/>
          <p:nvPr>
            <p:custDataLst>
              <p:tags r:id="rId10"/>
            </p:custDataLst>
          </p:nvPr>
        </p:nvGrpSpPr>
        <p:grpSpPr>
          <a:xfrm>
            <a:off x="3380226" y="3613494"/>
            <a:ext cx="925074" cy="88900"/>
            <a:chOff x="376" y="2931"/>
            <a:chExt cx="780" cy="46"/>
          </a:xfrm>
        </p:grpSpPr>
        <p:sp>
          <p:nvSpPr>
            <p:cNvPr id="11286" name="直接连接符 37911"/>
            <p:cNvSpPr>
              <a:spLocks noChangeShapeType="1"/>
            </p:cNvSpPr>
            <p:nvPr>
              <p:custDataLst>
                <p:tags r:id="rId11"/>
              </p:custDataLst>
            </p:nvPr>
          </p:nvSpPr>
          <p:spPr bwMode="auto">
            <a:xfrm>
              <a:off x="385" y="2931"/>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287" name="直接连接符 37912"/>
            <p:cNvSpPr>
              <a:spLocks noChangeShapeType="1"/>
            </p:cNvSpPr>
            <p:nvPr>
              <p:custDataLst>
                <p:tags r:id="rId12"/>
              </p:custDataLst>
            </p:nvPr>
          </p:nvSpPr>
          <p:spPr bwMode="auto">
            <a:xfrm>
              <a:off x="376" y="2977"/>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5" name="组合 37910"/>
          <p:cNvGrpSpPr/>
          <p:nvPr>
            <p:custDataLst>
              <p:tags r:id="rId13"/>
            </p:custDataLst>
          </p:nvPr>
        </p:nvGrpSpPr>
        <p:grpSpPr>
          <a:xfrm>
            <a:off x="2990850" y="4664133"/>
            <a:ext cx="1238250" cy="88900"/>
            <a:chOff x="385" y="2976"/>
            <a:chExt cx="771" cy="46"/>
          </a:xfrm>
        </p:grpSpPr>
        <p:sp>
          <p:nvSpPr>
            <p:cNvPr id="11284" name="直接连接符 37911"/>
            <p:cNvSpPr>
              <a:spLocks noChangeShapeType="1"/>
            </p:cNvSpPr>
            <p:nvPr>
              <p:custDataLst>
                <p:tags r:id="rId14"/>
              </p:custDataLst>
            </p:nvPr>
          </p:nvSpPr>
          <p:spPr bwMode="auto">
            <a:xfrm>
              <a:off x="385" y="2976"/>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285" name="直接连接符 37912"/>
            <p:cNvSpPr>
              <a:spLocks noChangeShapeType="1"/>
            </p:cNvSpPr>
            <p:nvPr>
              <p:custDataLst>
                <p:tags r:id="rId15"/>
              </p:custDataLst>
            </p:nvPr>
          </p:nvSpPr>
          <p:spPr bwMode="auto">
            <a:xfrm>
              <a:off x="385" y="3022"/>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10" name="组合 37910"/>
          <p:cNvGrpSpPr/>
          <p:nvPr>
            <p:custDataLst>
              <p:tags r:id="rId16"/>
            </p:custDataLst>
          </p:nvPr>
        </p:nvGrpSpPr>
        <p:grpSpPr>
          <a:xfrm>
            <a:off x="2085975" y="5665023"/>
            <a:ext cx="1685925" cy="95250"/>
            <a:chOff x="385" y="2976"/>
            <a:chExt cx="771" cy="46"/>
          </a:xfrm>
        </p:grpSpPr>
        <p:sp>
          <p:nvSpPr>
            <p:cNvPr id="11282" name="直接连接符 37911"/>
            <p:cNvSpPr>
              <a:spLocks noChangeShapeType="1"/>
            </p:cNvSpPr>
            <p:nvPr>
              <p:custDataLst>
                <p:tags r:id="rId17"/>
              </p:custDataLst>
            </p:nvPr>
          </p:nvSpPr>
          <p:spPr bwMode="auto">
            <a:xfrm>
              <a:off x="385" y="2976"/>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283" name="直接连接符 37912"/>
            <p:cNvSpPr>
              <a:spLocks noChangeShapeType="1"/>
            </p:cNvSpPr>
            <p:nvPr>
              <p:custDataLst>
                <p:tags r:id="rId18"/>
              </p:custDataLst>
            </p:nvPr>
          </p:nvSpPr>
          <p:spPr bwMode="auto">
            <a:xfrm>
              <a:off x="385" y="3022"/>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11278" name="矩形 48"/>
          <p:cNvSpPr>
            <a:spLocks noChangeArrowheads="1"/>
          </p:cNvSpPr>
          <p:nvPr>
            <p:custDataLst>
              <p:tags r:id="rId19"/>
            </p:custDataLst>
          </p:nvPr>
        </p:nvSpPr>
        <p:spPr bwMode="auto">
          <a:xfrm>
            <a:off x="2576697" y="2799197"/>
            <a:ext cx="3729510" cy="26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
              </a:lnSpc>
            </a:pPr>
            <a:r>
              <a:rPr lang="en-US" altLang="zh-CN" sz="2800">
                <a:solidFill>
                  <a:srgbClr val="000000"/>
                </a:solidFill>
              </a:rPr>
              <a:t>~~~~~~~~~~~~~~~</a:t>
            </a:r>
            <a:endParaRPr lang="en-US" altLang="zh-CN" sz="2800">
              <a:solidFill>
                <a:srgbClr val="000000"/>
              </a:solidFill>
            </a:endParaRPr>
          </a:p>
          <a:p>
            <a:pPr>
              <a:lnSpc>
                <a:spcPct val="20000"/>
              </a:lnSpc>
            </a:pPr>
            <a:r>
              <a:rPr lang="en-US" altLang="zh-CN" sz="2800">
                <a:solidFill>
                  <a:srgbClr val="000000"/>
                </a:solidFill>
              </a:rPr>
              <a:t>~~~~~~~~~~~~~~~</a:t>
            </a:r>
            <a:endParaRPr lang="zh-CN" altLang="en-US" sz="2800">
              <a:solidFill>
                <a:srgbClr val="000000"/>
              </a:solidFill>
            </a:endParaRPr>
          </a:p>
        </p:txBody>
      </p:sp>
      <p:sp>
        <p:nvSpPr>
          <p:cNvPr id="11279" name="矩形 48"/>
          <p:cNvSpPr>
            <a:spLocks noChangeArrowheads="1"/>
          </p:cNvSpPr>
          <p:nvPr>
            <p:custDataLst>
              <p:tags r:id="rId20"/>
            </p:custDataLst>
          </p:nvPr>
        </p:nvSpPr>
        <p:spPr bwMode="auto">
          <a:xfrm>
            <a:off x="3771900" y="5841340"/>
            <a:ext cx="2284413"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20000"/>
              </a:lnSpc>
            </a:pPr>
            <a:r>
              <a:rPr lang="en-US" altLang="zh-CN" sz="2800">
                <a:solidFill>
                  <a:srgbClr val="000000"/>
                </a:solidFill>
              </a:rPr>
              <a:t>~~~~~~~~~~</a:t>
            </a:r>
            <a:endParaRPr lang="en-US" altLang="zh-CN" sz="2800">
              <a:solidFill>
                <a:srgbClr val="000000"/>
              </a:solidFill>
            </a:endParaRPr>
          </a:p>
          <a:p>
            <a:pPr>
              <a:lnSpc>
                <a:spcPct val="20000"/>
              </a:lnSpc>
            </a:pPr>
            <a:r>
              <a:rPr lang="en-US" altLang="zh-CN" sz="2800">
                <a:solidFill>
                  <a:srgbClr val="000000"/>
                </a:solidFill>
              </a:rPr>
              <a:t>~~~~~~~~~~</a:t>
            </a:r>
            <a:endParaRPr lang="zh-CN" altLang="en-US" sz="2800">
              <a:solidFill>
                <a:srgbClr val="000000"/>
              </a:solidFill>
            </a:endParaRPr>
          </a:p>
        </p:txBody>
      </p:sp>
      <p:sp>
        <p:nvSpPr>
          <p:cNvPr id="11280" name="矩形 48"/>
          <p:cNvSpPr>
            <a:spLocks noChangeArrowheads="1"/>
          </p:cNvSpPr>
          <p:nvPr>
            <p:custDataLst>
              <p:tags r:id="rId21"/>
            </p:custDataLst>
          </p:nvPr>
        </p:nvSpPr>
        <p:spPr bwMode="auto">
          <a:xfrm>
            <a:off x="4288220" y="3845030"/>
            <a:ext cx="1023938"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20000"/>
              </a:lnSpc>
            </a:pPr>
            <a:r>
              <a:rPr lang="en-US" altLang="zh-CN" sz="2800">
                <a:solidFill>
                  <a:srgbClr val="000000"/>
                </a:solidFill>
              </a:rPr>
              <a:t>~~~~</a:t>
            </a:r>
            <a:endParaRPr lang="en-US" altLang="zh-CN" sz="2800">
              <a:solidFill>
                <a:srgbClr val="000000"/>
              </a:solidFill>
            </a:endParaRPr>
          </a:p>
          <a:p>
            <a:pPr>
              <a:lnSpc>
                <a:spcPct val="20000"/>
              </a:lnSpc>
            </a:pPr>
            <a:r>
              <a:rPr lang="en-US" altLang="zh-CN" sz="2800">
                <a:solidFill>
                  <a:srgbClr val="000000"/>
                </a:solidFill>
              </a:rPr>
              <a:t>~~~~</a:t>
            </a:r>
            <a:endParaRPr lang="zh-CN" altLang="en-US" sz="2800">
              <a:solidFill>
                <a:srgbClr val="000000"/>
              </a:solidFill>
            </a:endParaRPr>
          </a:p>
        </p:txBody>
      </p:sp>
      <p:sp>
        <p:nvSpPr>
          <p:cNvPr id="11281" name="矩形 48"/>
          <p:cNvSpPr>
            <a:spLocks noChangeArrowheads="1"/>
          </p:cNvSpPr>
          <p:nvPr>
            <p:custDataLst>
              <p:tags r:id="rId22"/>
            </p:custDataLst>
          </p:nvPr>
        </p:nvSpPr>
        <p:spPr bwMode="auto">
          <a:xfrm>
            <a:off x="4343400" y="4865190"/>
            <a:ext cx="604838"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20000"/>
              </a:lnSpc>
            </a:pPr>
            <a:r>
              <a:rPr lang="en-US" altLang="zh-CN" sz="2800">
                <a:solidFill>
                  <a:srgbClr val="000000"/>
                </a:solidFill>
              </a:rPr>
              <a:t>~~</a:t>
            </a:r>
            <a:endParaRPr lang="en-US" altLang="zh-CN" sz="2800">
              <a:solidFill>
                <a:srgbClr val="000000"/>
              </a:solidFill>
            </a:endParaRPr>
          </a:p>
          <a:p>
            <a:pPr>
              <a:lnSpc>
                <a:spcPct val="20000"/>
              </a:lnSpc>
            </a:pPr>
            <a:r>
              <a:rPr lang="en-US" altLang="zh-CN" sz="2800">
                <a:solidFill>
                  <a:srgbClr val="000000"/>
                </a:solidFill>
              </a:rPr>
              <a:t>~~</a:t>
            </a:r>
            <a:endParaRPr lang="zh-CN" altLang="en-US" sz="2800">
              <a:solidFill>
                <a:srgbClr val="000000"/>
              </a:solidFill>
            </a:endParaRPr>
          </a:p>
        </p:txBody>
      </p:sp>
      <p:sp>
        <p:nvSpPr>
          <p:cNvPr id="29" name="文本框 15"/>
          <p:cNvSpPr txBox="1"/>
          <p:nvPr>
            <p:custDataLst>
              <p:tags r:id="rId23"/>
            </p:custDataLst>
          </p:nvPr>
        </p:nvSpPr>
        <p:spPr>
          <a:xfrm rot="20160000">
            <a:off x="-784294" y="415865"/>
            <a:ext cx="4184687" cy="784830"/>
          </a:xfrm>
          <a:prstGeom prst="rect">
            <a:avLst/>
          </a:prstGeom>
          <a:noFill/>
        </p:spPr>
        <p:txBody>
          <a:bodyPr wrap="square" rtlCol="0">
            <a:spAutoFit/>
          </a:bodyPr>
          <a:lstStyle/>
          <a:p>
            <a:pPr lvl="1" algn="ctr"/>
            <a:r>
              <a:rPr lang="en-US" altLang="zh-CN" sz="4500" spc="-100">
                <a:solidFill>
                  <a:srgbClr val="00B0F0"/>
                </a:solidFill>
                <a:latin typeface="Agency FB" panose="020B0503020202020204" pitchFamily="34" charset="0"/>
              </a:rPr>
              <a:t>Exploring the rules</a:t>
            </a:r>
            <a:endParaRPr lang="en-US" altLang="zh-CN" sz="4500" spc="-100">
              <a:solidFill>
                <a:srgbClr val="00B0F0"/>
              </a:solidFill>
              <a:latin typeface="Agency FB" panose="020B0503020202020204" pitchFamily="34" charset="0"/>
            </a:endParaRPr>
          </a:p>
        </p:txBody>
      </p:sp>
      <p:cxnSp>
        <p:nvCxnSpPr>
          <p:cNvPr id="30" name="直接连接符 29"/>
          <p:cNvCxnSpPr/>
          <p:nvPr>
            <p:custDataLst>
              <p:tags r:id="rId24"/>
            </p:custDataLst>
          </p:nvPr>
        </p:nvCxnSpPr>
        <p:spPr>
          <a:xfrm flipH="1">
            <a:off x="-73570" y="0"/>
            <a:ext cx="3983418" cy="181829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Tree>
    <p:custDataLst>
      <p:tags r:id="rId2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27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28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28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12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1278" grpId="0"/>
      <p:bldP spid="11279" grpId="0"/>
      <p:bldP spid="11280" grpId="0"/>
      <p:bldP spid="1128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29"/>
          <p:cNvSpPr txBox="1">
            <a:spLocks noChangeArrowheads="1"/>
          </p:cNvSpPr>
          <p:nvPr>
            <p:custDataLst>
              <p:tags r:id="rId1"/>
            </p:custDataLst>
          </p:nvPr>
        </p:nvSpPr>
        <p:spPr bwMode="auto">
          <a:xfrm>
            <a:off x="4277711" y="1285109"/>
            <a:ext cx="2543504" cy="646113"/>
          </a:xfrm>
          <a:prstGeom prst="rect">
            <a:avLst/>
          </a:prstGeom>
          <a:solidFill>
            <a:schemeClr val="accent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spcBef>
                <a:spcPct val="50000"/>
              </a:spcBef>
              <a:defRPr sz="3600" b="1">
                <a:solidFill>
                  <a:schemeClr val="bg1"/>
                </a:solidFill>
                <a:latin typeface="Times New Roman" panose="02020603050405020304" pitchFamily="18" charset="0"/>
                <a:ea typeface="宋体" panose="02010600030101010101" pitchFamily="2" charset="-122"/>
              </a:defRPr>
            </a:lvl1pPr>
            <a:lvl2pPr marL="742950" indent="-285750">
              <a:defRPr sz="1600">
                <a:latin typeface="Arial" panose="020B0604020202020204" pitchFamily="34" charset="0"/>
                <a:ea typeface="微软雅黑" panose="020B0503020204020204" charset="-122"/>
              </a:defRPr>
            </a:lvl2pPr>
            <a:lvl3pPr>
              <a:defRPr sz="1600">
                <a:latin typeface="Arial" panose="020B0604020202020204" pitchFamily="34" charset="0"/>
                <a:ea typeface="微软雅黑" panose="020B0503020204020204" charset="-122"/>
              </a:defRPr>
            </a:lvl3pPr>
            <a:lvl4pPr>
              <a:defRPr sz="1600">
                <a:latin typeface="Arial" panose="020B0604020202020204" pitchFamily="34" charset="0"/>
                <a:ea typeface="微软雅黑" panose="020B0503020204020204" charset="-122"/>
              </a:defRPr>
            </a:lvl4pPr>
            <a:lvl5pPr>
              <a:defRPr sz="1600">
                <a:latin typeface="Arial" panose="020B0604020202020204" pitchFamily="34" charset="0"/>
                <a:ea typeface="微软雅黑" panose="020B0503020204020204" charset="-122"/>
              </a:defRPr>
            </a:lvl5pPr>
            <a:lvl6pPr defTabSz="0" eaLnBrk="0" fontAlgn="base" hangingPunct="0">
              <a:lnSpc>
                <a:spcPct val="130000"/>
              </a:lnSpc>
              <a:spcBef>
                <a:spcPct val="0"/>
              </a:spcBef>
              <a:spcAft>
                <a:spcPts val="1000"/>
              </a:spcAft>
              <a:tabLst>
                <a:tab pos="1609725" algn="l"/>
              </a:tabLst>
              <a:defRPr sz="1600">
                <a:latin typeface="Arial" panose="020B0604020202020204" pitchFamily="34" charset="0"/>
                <a:ea typeface="微软雅黑" panose="020B0503020204020204" charset="-122"/>
              </a:defRPr>
            </a:lvl6pPr>
            <a:lvl7pPr defTabSz="0" eaLnBrk="0" fontAlgn="base" hangingPunct="0">
              <a:lnSpc>
                <a:spcPct val="130000"/>
              </a:lnSpc>
              <a:spcBef>
                <a:spcPct val="0"/>
              </a:spcBef>
              <a:spcAft>
                <a:spcPts val="1000"/>
              </a:spcAft>
              <a:tabLst>
                <a:tab pos="1609725" algn="l"/>
              </a:tabLst>
              <a:defRPr sz="1600">
                <a:latin typeface="Arial" panose="020B0604020202020204" pitchFamily="34" charset="0"/>
                <a:ea typeface="微软雅黑" panose="020B0503020204020204" charset="-122"/>
              </a:defRPr>
            </a:lvl7pPr>
            <a:lvl8pPr defTabSz="0" eaLnBrk="0" fontAlgn="base" hangingPunct="0">
              <a:lnSpc>
                <a:spcPct val="130000"/>
              </a:lnSpc>
              <a:spcBef>
                <a:spcPct val="0"/>
              </a:spcBef>
              <a:spcAft>
                <a:spcPts val="1000"/>
              </a:spcAft>
              <a:tabLst>
                <a:tab pos="1609725" algn="l"/>
              </a:tabLst>
              <a:defRPr sz="1600">
                <a:latin typeface="Arial" panose="020B0604020202020204" pitchFamily="34" charset="0"/>
                <a:ea typeface="微软雅黑" panose="020B0503020204020204" charset="-122"/>
              </a:defRPr>
            </a:lvl8pPr>
            <a:lvl9pPr defTabSz="0" eaLnBrk="0" fontAlgn="base" hangingPunct="0">
              <a:lnSpc>
                <a:spcPct val="130000"/>
              </a:lnSpc>
              <a:spcBef>
                <a:spcPct val="0"/>
              </a:spcBef>
              <a:spcAft>
                <a:spcPts val="1000"/>
              </a:spcAft>
              <a:tabLst>
                <a:tab pos="1609725" algn="l"/>
              </a:tabLst>
              <a:defRPr sz="1600">
                <a:latin typeface="Arial" panose="020B0604020202020204" pitchFamily="34" charset="0"/>
                <a:ea typeface="微软雅黑" panose="020B0503020204020204" charset="-122"/>
              </a:defRPr>
            </a:lvl9pPr>
          </a:lstStyle>
          <a:p>
            <a:r>
              <a:rPr lang="en-US" altLang="zh-CN"/>
              <a:t>3. S+V+O</a:t>
            </a:r>
            <a:endParaRPr lang="zh-CN" altLang="en-US"/>
          </a:p>
        </p:txBody>
      </p:sp>
      <p:sp>
        <p:nvSpPr>
          <p:cNvPr id="12292" name="文本框 39950"/>
          <p:cNvSpPr txBox="1">
            <a:spLocks noChangeArrowheads="1"/>
          </p:cNvSpPr>
          <p:nvPr>
            <p:custDataLst>
              <p:tags r:id="rId2"/>
            </p:custDataLst>
          </p:nvPr>
        </p:nvSpPr>
        <p:spPr bwMode="auto">
          <a:xfrm>
            <a:off x="984250" y="2022475"/>
            <a:ext cx="10066338"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Arial" panose="020B0604020202020204" pitchFamily="34" charset="0"/>
                <a:ea typeface="微软雅黑" panose="020B0503020204020204" charset="-122"/>
              </a:defRPr>
            </a:lvl1pPr>
            <a:lvl2pPr marL="742950" indent="-285750">
              <a:defRPr sz="1600">
                <a:solidFill>
                  <a:schemeClr val="tx1"/>
                </a:solidFill>
                <a:latin typeface="Arial" panose="020B0604020202020204" pitchFamily="34" charset="0"/>
                <a:ea typeface="微软雅黑" panose="020B0503020204020204" charset="-122"/>
              </a:defRPr>
            </a:lvl2pPr>
            <a:lvl3pPr>
              <a:defRPr sz="1600">
                <a:solidFill>
                  <a:schemeClr val="tx1"/>
                </a:solidFill>
                <a:latin typeface="Arial" panose="020B0604020202020204" pitchFamily="34" charset="0"/>
                <a:ea typeface="微软雅黑" panose="020B0503020204020204" charset="-122"/>
              </a:defRPr>
            </a:lvl3pPr>
            <a:lvl4pPr>
              <a:defRPr sz="1600">
                <a:solidFill>
                  <a:schemeClr val="tx1"/>
                </a:solidFill>
                <a:latin typeface="Arial" panose="020B0604020202020204" pitchFamily="34" charset="0"/>
                <a:ea typeface="微软雅黑" panose="020B0503020204020204" charset="-122"/>
              </a:defRPr>
            </a:lvl4pPr>
            <a:lvl5pPr>
              <a:defRPr sz="1600">
                <a:solidFill>
                  <a:schemeClr val="tx1"/>
                </a:solidFill>
                <a:latin typeface="Arial" panose="020B0604020202020204" pitchFamily="34" charset="0"/>
                <a:ea typeface="微软雅黑" panose="020B0503020204020204" charset="-122"/>
              </a:defRPr>
            </a:lvl5pPr>
            <a:lvl6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6pPr>
            <a:lvl7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7pPr>
            <a:lvl8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8pPr>
            <a:lvl9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9pPr>
          </a:lstStyle>
          <a:p>
            <a:pPr>
              <a:lnSpc>
                <a:spcPct val="120000"/>
              </a:lnSpc>
            </a:pPr>
            <a:r>
              <a:rPr lang="en-US" altLang="zh-CN" sz="2800" b="1">
                <a:latin typeface="Times New Roman" panose="02020603050405020304" pitchFamily="18" charset="0"/>
                <a:ea typeface="宋体" panose="02010600030101010101" pitchFamily="2" charset="-122"/>
              </a:rPr>
              <a:t>(1) Who knows the answer?</a:t>
            </a:r>
            <a:endParaRPr lang="en-US" altLang="zh-CN" sz="2800" b="1">
              <a:latin typeface="Times New Roman" panose="02020603050405020304" pitchFamily="18" charset="0"/>
              <a:ea typeface="宋体" panose="02010600030101010101" pitchFamily="2" charset="-122"/>
            </a:endParaRPr>
          </a:p>
          <a:p>
            <a:pPr>
              <a:lnSpc>
                <a:spcPct val="120000"/>
              </a:lnSpc>
            </a:pPr>
            <a:endParaRPr lang="en-US" altLang="zh-CN" sz="2800" b="1">
              <a:latin typeface="Times New Roman" panose="02020603050405020304" pitchFamily="18" charset="0"/>
              <a:ea typeface="宋体" panose="02010600030101010101" pitchFamily="2" charset="-122"/>
            </a:endParaRPr>
          </a:p>
          <a:p>
            <a:pPr>
              <a:lnSpc>
                <a:spcPct val="120000"/>
              </a:lnSpc>
            </a:pPr>
            <a:r>
              <a:rPr lang="en-US" altLang="zh-CN" sz="2800" b="1">
                <a:solidFill>
                  <a:srgbClr val="000000"/>
                </a:solidFill>
                <a:latin typeface="Times New Roman" panose="02020603050405020304" pitchFamily="18" charset="0"/>
                <a:ea typeface="宋体" panose="02010600030101010101" pitchFamily="2" charset="-122"/>
              </a:rPr>
              <a:t>(2) He enjoys reading.</a:t>
            </a:r>
            <a:endParaRPr lang="en-US" altLang="zh-CN" sz="2800" b="1">
              <a:solidFill>
                <a:srgbClr val="000000"/>
              </a:solidFill>
              <a:latin typeface="Times New Roman" panose="02020603050405020304" pitchFamily="18" charset="0"/>
              <a:ea typeface="宋体" panose="02010600030101010101" pitchFamily="2" charset="-122"/>
            </a:endParaRPr>
          </a:p>
          <a:p>
            <a:pPr>
              <a:lnSpc>
                <a:spcPct val="120000"/>
              </a:lnSpc>
            </a:pPr>
            <a:endParaRPr lang="en-US" altLang="zh-CN" sz="2800" b="1">
              <a:solidFill>
                <a:srgbClr val="000000"/>
              </a:solidFill>
              <a:latin typeface="Times New Roman" panose="02020603050405020304" pitchFamily="18" charset="0"/>
              <a:ea typeface="宋体" panose="02010600030101010101" pitchFamily="2" charset="-122"/>
            </a:endParaRPr>
          </a:p>
          <a:p>
            <a:pPr>
              <a:lnSpc>
                <a:spcPct val="120000"/>
              </a:lnSpc>
            </a:pPr>
            <a:r>
              <a:rPr lang="en-US" altLang="zh-CN" sz="2800" b="1">
                <a:solidFill>
                  <a:srgbClr val="000000"/>
                </a:solidFill>
                <a:latin typeface="Times New Roman" panose="02020603050405020304" pitchFamily="18" charset="0"/>
                <a:ea typeface="宋体" panose="02010600030101010101" pitchFamily="2" charset="-122"/>
              </a:rPr>
              <a:t>(3) He has refused to help them.</a:t>
            </a:r>
            <a:endParaRPr lang="en-US" altLang="zh-CN" sz="2800" b="1">
              <a:solidFill>
                <a:srgbClr val="000000"/>
              </a:solidFill>
              <a:latin typeface="Times New Roman" panose="02020603050405020304" pitchFamily="18" charset="0"/>
              <a:ea typeface="宋体" panose="02010600030101010101" pitchFamily="2" charset="-122"/>
            </a:endParaRPr>
          </a:p>
          <a:p>
            <a:pPr>
              <a:lnSpc>
                <a:spcPct val="120000"/>
              </a:lnSpc>
            </a:pPr>
            <a:endParaRPr lang="en-US" altLang="zh-CN" sz="2800" b="1">
              <a:solidFill>
                <a:srgbClr val="000000"/>
              </a:solidFill>
              <a:latin typeface="Times New Roman" panose="02020603050405020304" pitchFamily="18" charset="0"/>
              <a:ea typeface="宋体" panose="02010600030101010101" pitchFamily="2" charset="-122"/>
            </a:endParaRPr>
          </a:p>
          <a:p>
            <a:pPr>
              <a:lnSpc>
                <a:spcPct val="120000"/>
              </a:lnSpc>
            </a:pPr>
            <a:r>
              <a:rPr lang="en-US" altLang="zh-CN" sz="2800" b="1">
                <a:solidFill>
                  <a:srgbClr val="000000"/>
                </a:solidFill>
                <a:latin typeface="Times New Roman" panose="02020603050405020304" pitchFamily="18" charset="0"/>
                <a:ea typeface="宋体" panose="02010600030101010101" pitchFamily="2" charset="-122"/>
              </a:rPr>
              <a:t>(4) He admits that he was wrong.</a:t>
            </a:r>
            <a:endParaRPr lang="en-US" altLang="zh-CN" sz="2800">
              <a:solidFill>
                <a:srgbClr val="000000"/>
              </a:solidFill>
              <a:ea typeface="宋体" panose="02010600030101010101" pitchFamily="2" charset="-122"/>
            </a:endParaRPr>
          </a:p>
        </p:txBody>
      </p:sp>
      <p:sp>
        <p:nvSpPr>
          <p:cNvPr id="6" name="直接连接符 5"/>
          <p:cNvSpPr>
            <a:spLocks noChangeShapeType="1"/>
          </p:cNvSpPr>
          <p:nvPr>
            <p:custDataLst>
              <p:tags r:id="rId3"/>
            </p:custDataLst>
          </p:nvPr>
        </p:nvSpPr>
        <p:spPr bwMode="auto">
          <a:xfrm>
            <a:off x="1658938" y="2528505"/>
            <a:ext cx="557212" cy="0"/>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7" name="直接连接符 6"/>
          <p:cNvSpPr>
            <a:spLocks noChangeShapeType="1"/>
          </p:cNvSpPr>
          <p:nvPr>
            <p:custDataLst>
              <p:tags r:id="rId4"/>
            </p:custDataLst>
          </p:nvPr>
        </p:nvSpPr>
        <p:spPr bwMode="auto">
          <a:xfrm>
            <a:off x="1574800" y="3591365"/>
            <a:ext cx="419100" cy="0"/>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8" name="直接连接符 7"/>
          <p:cNvSpPr>
            <a:spLocks noChangeShapeType="1"/>
          </p:cNvSpPr>
          <p:nvPr>
            <p:custDataLst>
              <p:tags r:id="rId5"/>
            </p:custDataLst>
          </p:nvPr>
        </p:nvSpPr>
        <p:spPr bwMode="auto">
          <a:xfrm>
            <a:off x="1574800" y="4606925"/>
            <a:ext cx="419100" cy="0"/>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9" name="直接连接符 8"/>
          <p:cNvSpPr>
            <a:spLocks noChangeShapeType="1"/>
          </p:cNvSpPr>
          <p:nvPr>
            <p:custDataLst>
              <p:tags r:id="rId6"/>
            </p:custDataLst>
          </p:nvPr>
        </p:nvSpPr>
        <p:spPr bwMode="auto">
          <a:xfrm>
            <a:off x="1574800" y="5606725"/>
            <a:ext cx="419100" cy="0"/>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2" name="组合 37910"/>
          <p:cNvGrpSpPr/>
          <p:nvPr>
            <p:custDataLst>
              <p:tags r:id="rId7"/>
            </p:custDataLst>
          </p:nvPr>
        </p:nvGrpSpPr>
        <p:grpSpPr>
          <a:xfrm>
            <a:off x="2446338" y="2507485"/>
            <a:ext cx="914400" cy="88900"/>
            <a:chOff x="385" y="2976"/>
            <a:chExt cx="771" cy="46"/>
          </a:xfrm>
        </p:grpSpPr>
        <p:sp>
          <p:nvSpPr>
            <p:cNvPr id="12312" name="直接连接符 37911"/>
            <p:cNvSpPr>
              <a:spLocks noChangeShapeType="1"/>
            </p:cNvSpPr>
            <p:nvPr>
              <p:custDataLst>
                <p:tags r:id="rId8"/>
              </p:custDataLst>
            </p:nvPr>
          </p:nvSpPr>
          <p:spPr bwMode="auto">
            <a:xfrm>
              <a:off x="385" y="2976"/>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313" name="直接连接符 37912"/>
            <p:cNvSpPr>
              <a:spLocks noChangeShapeType="1"/>
            </p:cNvSpPr>
            <p:nvPr>
              <p:custDataLst>
                <p:tags r:id="rId9"/>
              </p:custDataLst>
            </p:nvPr>
          </p:nvSpPr>
          <p:spPr bwMode="auto">
            <a:xfrm>
              <a:off x="385" y="3022"/>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3" name="组合 37910"/>
          <p:cNvGrpSpPr/>
          <p:nvPr>
            <p:custDataLst>
              <p:tags r:id="rId10"/>
            </p:custDataLst>
          </p:nvPr>
        </p:nvGrpSpPr>
        <p:grpSpPr>
          <a:xfrm>
            <a:off x="2139950" y="3586383"/>
            <a:ext cx="984250" cy="88900"/>
            <a:chOff x="385" y="2976"/>
            <a:chExt cx="771" cy="46"/>
          </a:xfrm>
        </p:grpSpPr>
        <p:sp>
          <p:nvSpPr>
            <p:cNvPr id="12310" name="直接连接符 37911"/>
            <p:cNvSpPr>
              <a:spLocks noChangeShapeType="1"/>
            </p:cNvSpPr>
            <p:nvPr>
              <p:custDataLst>
                <p:tags r:id="rId11"/>
              </p:custDataLst>
            </p:nvPr>
          </p:nvSpPr>
          <p:spPr bwMode="auto">
            <a:xfrm>
              <a:off x="385" y="2976"/>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311" name="直接连接符 37912"/>
            <p:cNvSpPr>
              <a:spLocks noChangeShapeType="1"/>
            </p:cNvSpPr>
            <p:nvPr>
              <p:custDataLst>
                <p:tags r:id="rId12"/>
              </p:custDataLst>
            </p:nvPr>
          </p:nvSpPr>
          <p:spPr bwMode="auto">
            <a:xfrm>
              <a:off x="385" y="3022"/>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4" name="组合 37910"/>
          <p:cNvGrpSpPr/>
          <p:nvPr>
            <p:custDataLst>
              <p:tags r:id="rId13"/>
            </p:custDataLst>
          </p:nvPr>
        </p:nvGrpSpPr>
        <p:grpSpPr>
          <a:xfrm>
            <a:off x="2082800" y="4587713"/>
            <a:ext cx="1828800" cy="88900"/>
            <a:chOff x="385" y="2976"/>
            <a:chExt cx="771" cy="46"/>
          </a:xfrm>
        </p:grpSpPr>
        <p:sp>
          <p:nvSpPr>
            <p:cNvPr id="12308" name="直接连接符 37911"/>
            <p:cNvSpPr>
              <a:spLocks noChangeShapeType="1"/>
            </p:cNvSpPr>
            <p:nvPr>
              <p:custDataLst>
                <p:tags r:id="rId14"/>
              </p:custDataLst>
            </p:nvPr>
          </p:nvSpPr>
          <p:spPr bwMode="auto">
            <a:xfrm>
              <a:off x="385" y="2976"/>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309" name="直接连接符 37912"/>
            <p:cNvSpPr>
              <a:spLocks noChangeShapeType="1"/>
            </p:cNvSpPr>
            <p:nvPr>
              <p:custDataLst>
                <p:tags r:id="rId15"/>
              </p:custDataLst>
            </p:nvPr>
          </p:nvSpPr>
          <p:spPr bwMode="auto">
            <a:xfrm>
              <a:off x="385" y="3022"/>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5" name="组合 37910"/>
          <p:cNvGrpSpPr/>
          <p:nvPr>
            <p:custDataLst>
              <p:tags r:id="rId16"/>
            </p:custDataLst>
          </p:nvPr>
        </p:nvGrpSpPr>
        <p:grpSpPr>
          <a:xfrm>
            <a:off x="2139950" y="5632728"/>
            <a:ext cx="984250" cy="88900"/>
            <a:chOff x="385" y="2976"/>
            <a:chExt cx="771" cy="46"/>
          </a:xfrm>
        </p:grpSpPr>
        <p:sp>
          <p:nvSpPr>
            <p:cNvPr id="12306" name="直接连接符 37911"/>
            <p:cNvSpPr>
              <a:spLocks noChangeShapeType="1"/>
            </p:cNvSpPr>
            <p:nvPr>
              <p:custDataLst>
                <p:tags r:id="rId17"/>
              </p:custDataLst>
            </p:nvPr>
          </p:nvSpPr>
          <p:spPr bwMode="auto">
            <a:xfrm>
              <a:off x="385" y="2976"/>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307" name="直接连接符 37912"/>
            <p:cNvSpPr>
              <a:spLocks noChangeShapeType="1"/>
            </p:cNvSpPr>
            <p:nvPr>
              <p:custDataLst>
                <p:tags r:id="rId18"/>
              </p:custDataLst>
            </p:nvPr>
          </p:nvSpPr>
          <p:spPr bwMode="auto">
            <a:xfrm>
              <a:off x="385" y="3022"/>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12302" name="矩形 41"/>
          <p:cNvSpPr>
            <a:spLocks noChangeArrowheads="1"/>
          </p:cNvSpPr>
          <p:nvPr>
            <p:custDataLst>
              <p:tags r:id="rId19"/>
            </p:custDataLst>
          </p:nvPr>
        </p:nvSpPr>
        <p:spPr bwMode="auto">
          <a:xfrm>
            <a:off x="3360738" y="2418528"/>
            <a:ext cx="4349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en-US" altLang="zh-CN" sz="2800">
                <a:solidFill>
                  <a:srgbClr val="548235"/>
                </a:solidFill>
              </a:rPr>
              <a:t>~~~~~~~~</a:t>
            </a:r>
            <a:endParaRPr lang="zh-CN" altLang="en-US">
              <a:solidFill>
                <a:srgbClr val="000000"/>
              </a:solidFill>
            </a:endParaRPr>
          </a:p>
        </p:txBody>
      </p:sp>
      <p:sp>
        <p:nvSpPr>
          <p:cNvPr id="12303" name="矩形 41"/>
          <p:cNvSpPr>
            <a:spLocks noChangeArrowheads="1"/>
          </p:cNvSpPr>
          <p:nvPr>
            <p:custDataLst>
              <p:tags r:id="rId20"/>
            </p:custDataLst>
          </p:nvPr>
        </p:nvSpPr>
        <p:spPr bwMode="auto">
          <a:xfrm>
            <a:off x="3094038" y="3425825"/>
            <a:ext cx="4349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solidFill>
                  <a:srgbClr val="548235"/>
                </a:solidFill>
              </a:rPr>
              <a:t>~~~~~</a:t>
            </a:r>
            <a:endParaRPr lang="zh-CN" altLang="en-US">
              <a:solidFill>
                <a:srgbClr val="000000"/>
              </a:solidFill>
            </a:endParaRPr>
          </a:p>
        </p:txBody>
      </p:sp>
      <p:sp>
        <p:nvSpPr>
          <p:cNvPr id="12304" name="矩形 41"/>
          <p:cNvSpPr>
            <a:spLocks noChangeArrowheads="1"/>
          </p:cNvSpPr>
          <p:nvPr>
            <p:custDataLst>
              <p:tags r:id="rId21"/>
            </p:custDataLst>
          </p:nvPr>
        </p:nvSpPr>
        <p:spPr bwMode="auto">
          <a:xfrm>
            <a:off x="3911600" y="4467225"/>
            <a:ext cx="4349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solidFill>
                  <a:srgbClr val="548235"/>
                </a:solidFill>
              </a:rPr>
              <a:t>~~~~~~~~~</a:t>
            </a:r>
            <a:endParaRPr lang="zh-CN" altLang="en-US">
              <a:solidFill>
                <a:srgbClr val="000000"/>
              </a:solidFill>
            </a:endParaRPr>
          </a:p>
        </p:txBody>
      </p:sp>
      <p:sp>
        <p:nvSpPr>
          <p:cNvPr id="12305" name="矩形 41"/>
          <p:cNvSpPr>
            <a:spLocks noChangeArrowheads="1"/>
          </p:cNvSpPr>
          <p:nvPr>
            <p:custDataLst>
              <p:tags r:id="rId22"/>
            </p:custDataLst>
          </p:nvPr>
        </p:nvSpPr>
        <p:spPr bwMode="auto">
          <a:xfrm>
            <a:off x="3151188" y="5544478"/>
            <a:ext cx="4349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solidFill>
                  <a:srgbClr val="548235"/>
                </a:solidFill>
              </a:rPr>
              <a:t>~~~~~~~~~~~~~</a:t>
            </a:r>
            <a:endParaRPr lang="zh-CN" altLang="en-US">
              <a:solidFill>
                <a:srgbClr val="000000"/>
              </a:solidFill>
            </a:endParaRPr>
          </a:p>
        </p:txBody>
      </p:sp>
      <p:sp>
        <p:nvSpPr>
          <p:cNvPr id="29" name="文本框 15"/>
          <p:cNvSpPr txBox="1"/>
          <p:nvPr>
            <p:custDataLst>
              <p:tags r:id="rId23"/>
            </p:custDataLst>
          </p:nvPr>
        </p:nvSpPr>
        <p:spPr>
          <a:xfrm rot="20160000">
            <a:off x="-784294" y="415865"/>
            <a:ext cx="4184687" cy="784830"/>
          </a:xfrm>
          <a:prstGeom prst="rect">
            <a:avLst/>
          </a:prstGeom>
          <a:noFill/>
        </p:spPr>
        <p:txBody>
          <a:bodyPr wrap="square" rtlCol="0">
            <a:spAutoFit/>
          </a:bodyPr>
          <a:lstStyle/>
          <a:p>
            <a:pPr lvl="1" algn="ctr"/>
            <a:r>
              <a:rPr lang="en-US" altLang="zh-CN" sz="4500" spc="-100">
                <a:solidFill>
                  <a:srgbClr val="00B0F0"/>
                </a:solidFill>
                <a:latin typeface="Agency FB" panose="020B0503020202020204" pitchFamily="34" charset="0"/>
              </a:rPr>
              <a:t>Exploring the rules</a:t>
            </a:r>
            <a:endParaRPr lang="en-US" altLang="zh-CN" sz="4500" spc="-100">
              <a:solidFill>
                <a:srgbClr val="00B0F0"/>
              </a:solidFill>
              <a:latin typeface="Agency FB" panose="020B0503020202020204" pitchFamily="34" charset="0"/>
            </a:endParaRPr>
          </a:p>
        </p:txBody>
      </p:sp>
      <p:cxnSp>
        <p:nvCxnSpPr>
          <p:cNvPr id="30" name="直接连接符 29"/>
          <p:cNvCxnSpPr/>
          <p:nvPr>
            <p:custDataLst>
              <p:tags r:id="rId24"/>
            </p:custDataLst>
          </p:nvPr>
        </p:nvCxnSpPr>
        <p:spPr>
          <a:xfrm flipH="1">
            <a:off x="-73570" y="0"/>
            <a:ext cx="3983418" cy="181829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302"/>
                                        </p:tgtEl>
                                        <p:attrNameLst>
                                          <p:attrName>style.visibility</p:attrName>
                                        </p:attrNameLst>
                                      </p:cBhvr>
                                      <p:to>
                                        <p:strVal val="visible"/>
                                      </p:to>
                                    </p:set>
                                    <p:anim calcmode="lin" valueType="num">
                                      <p:cBhvr additive="base">
                                        <p:cTn id="19" dur="500" fill="hold"/>
                                        <p:tgtEl>
                                          <p:spTgt spid="12302"/>
                                        </p:tgtEl>
                                        <p:attrNameLst>
                                          <p:attrName>ppt_x</p:attrName>
                                        </p:attrNameLst>
                                      </p:cBhvr>
                                      <p:tavLst>
                                        <p:tav tm="0">
                                          <p:val>
                                            <p:strVal val="#ppt_x"/>
                                          </p:val>
                                        </p:tav>
                                        <p:tav tm="100000">
                                          <p:val>
                                            <p:strVal val="#ppt_x"/>
                                          </p:val>
                                        </p:tav>
                                      </p:tavLst>
                                    </p:anim>
                                    <p:anim calcmode="lin" valueType="num">
                                      <p:cBhvr additive="base">
                                        <p:cTn id="20" dur="500" fill="hold"/>
                                        <p:tgtEl>
                                          <p:spTgt spid="1230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303"/>
                                        </p:tgtEl>
                                        <p:attrNameLst>
                                          <p:attrName>style.visibility</p:attrName>
                                        </p:attrNameLst>
                                      </p:cBhvr>
                                      <p:to>
                                        <p:strVal val="visible"/>
                                      </p:to>
                                    </p:set>
                                    <p:anim calcmode="lin" valueType="num">
                                      <p:cBhvr additive="base">
                                        <p:cTn id="37" dur="500" fill="hold"/>
                                        <p:tgtEl>
                                          <p:spTgt spid="12303"/>
                                        </p:tgtEl>
                                        <p:attrNameLst>
                                          <p:attrName>ppt_x</p:attrName>
                                        </p:attrNameLst>
                                      </p:cBhvr>
                                      <p:tavLst>
                                        <p:tav tm="0">
                                          <p:val>
                                            <p:strVal val="#ppt_x"/>
                                          </p:val>
                                        </p:tav>
                                        <p:tav tm="100000">
                                          <p:val>
                                            <p:strVal val="#ppt_x"/>
                                          </p:val>
                                        </p:tav>
                                      </p:tavLst>
                                    </p:anim>
                                    <p:anim calcmode="lin" valueType="num">
                                      <p:cBhvr additive="base">
                                        <p:cTn id="38" dur="500" fill="hold"/>
                                        <p:tgtEl>
                                          <p:spTgt spid="1230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ppt_x"/>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304"/>
                                        </p:tgtEl>
                                        <p:attrNameLst>
                                          <p:attrName>style.visibility</p:attrName>
                                        </p:attrNameLst>
                                      </p:cBhvr>
                                      <p:to>
                                        <p:strVal val="visible"/>
                                      </p:to>
                                    </p:set>
                                    <p:anim calcmode="lin" valueType="num">
                                      <p:cBhvr additive="base">
                                        <p:cTn id="55" dur="500" fill="hold"/>
                                        <p:tgtEl>
                                          <p:spTgt spid="12304"/>
                                        </p:tgtEl>
                                        <p:attrNameLst>
                                          <p:attrName>ppt_x</p:attrName>
                                        </p:attrNameLst>
                                      </p:cBhvr>
                                      <p:tavLst>
                                        <p:tav tm="0">
                                          <p:val>
                                            <p:strVal val="#ppt_x"/>
                                          </p:val>
                                        </p:tav>
                                        <p:tav tm="100000">
                                          <p:val>
                                            <p:strVal val="#ppt_x"/>
                                          </p:val>
                                        </p:tav>
                                      </p:tavLst>
                                    </p:anim>
                                    <p:anim calcmode="lin" valueType="num">
                                      <p:cBhvr additive="base">
                                        <p:cTn id="56" dur="500" fill="hold"/>
                                        <p:tgtEl>
                                          <p:spTgt spid="1230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ppt_x"/>
                                          </p:val>
                                        </p:tav>
                                        <p:tav tm="100000">
                                          <p:val>
                                            <p:strVal val="#ppt_x"/>
                                          </p:val>
                                        </p:tav>
                                      </p:tavLst>
                                    </p:anim>
                                    <p:anim calcmode="lin" valueType="num">
                                      <p:cBhvr additive="base">
                                        <p:cTn id="6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2305"/>
                                        </p:tgtEl>
                                        <p:attrNameLst>
                                          <p:attrName>style.visibility</p:attrName>
                                        </p:attrNameLst>
                                      </p:cBhvr>
                                      <p:to>
                                        <p:strVal val="visible"/>
                                      </p:to>
                                    </p:set>
                                    <p:anim calcmode="lin" valueType="num">
                                      <p:cBhvr additive="base">
                                        <p:cTn id="73" dur="500" fill="hold"/>
                                        <p:tgtEl>
                                          <p:spTgt spid="12305"/>
                                        </p:tgtEl>
                                        <p:attrNameLst>
                                          <p:attrName>ppt_x</p:attrName>
                                        </p:attrNameLst>
                                      </p:cBhvr>
                                      <p:tavLst>
                                        <p:tav tm="0">
                                          <p:val>
                                            <p:strVal val="#ppt_x"/>
                                          </p:val>
                                        </p:tav>
                                        <p:tav tm="100000">
                                          <p:val>
                                            <p:strVal val="#ppt_x"/>
                                          </p:val>
                                        </p:tav>
                                      </p:tavLst>
                                    </p:anim>
                                    <p:anim calcmode="lin" valueType="num">
                                      <p:cBhvr additive="base">
                                        <p:cTn id="74" dur="500" fill="hold"/>
                                        <p:tgtEl>
                                          <p:spTgt spid="123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2302" grpId="0"/>
      <p:bldP spid="12303" grpId="0"/>
      <p:bldP spid="12304" grpId="0"/>
      <p:bldP spid="123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913507" y="874693"/>
            <a:ext cx="576064" cy="922020"/>
          </a:xfrm>
          <a:prstGeom prst="rect">
            <a:avLst/>
          </a:prstGeom>
          <a:noFill/>
        </p:spPr>
        <p:txBody>
          <a:bodyPr wrap="square" rtlCol="0">
            <a:spAutoFit/>
          </a:bodyPr>
          <a:lstStyle/>
          <a:p>
            <a:r>
              <a:rPr lang="en-US" altLang="zh-CN" sz="5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a:t>
            </a:r>
            <a:endParaRPr lang="en-US" altLang="zh-CN" sz="5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p:txBody>
      </p:sp>
      <p:sp>
        <p:nvSpPr>
          <p:cNvPr id="4" name="文本框 3"/>
          <p:cNvSpPr txBox="1"/>
          <p:nvPr/>
        </p:nvSpPr>
        <p:spPr>
          <a:xfrm>
            <a:off x="869315" y="981710"/>
            <a:ext cx="2155825" cy="706755"/>
          </a:xfrm>
          <a:prstGeom prst="rect">
            <a:avLst/>
          </a:prstGeom>
          <a:solidFill>
            <a:schemeClr val="bg1"/>
          </a:solidFill>
          <a:ln>
            <a:solidFill>
              <a:schemeClr val="accent4"/>
            </a:solidFill>
          </a:ln>
        </p:spPr>
        <p:style>
          <a:lnRef idx="1">
            <a:schemeClr val="accent5"/>
          </a:lnRef>
          <a:fillRef idx="2">
            <a:schemeClr val="accent5"/>
          </a:fillRef>
          <a:effectRef idx="1">
            <a:schemeClr val="accent5"/>
          </a:effectRef>
          <a:fontRef idx="minor">
            <a:schemeClr val="dk1"/>
          </a:fontRef>
        </p:style>
        <p:txBody>
          <a:bodyPr vertOverflow="overflow" horzOverflow="overflow" vert="horz" wrap="square" numCol="1" spcCol="0" rtlCol="0" fromWordArt="0" anchor="ctr" anchorCtr="0" forceAA="0" compatLnSpc="1">
            <a:spAutoFit/>
          </a:bodyPr>
          <a:lstStyle/>
          <a:p>
            <a:pPr lvl="0" algn="ctr">
              <a:buClrTx/>
              <a:buSzTx/>
              <a:buFontTx/>
            </a:pPr>
            <a:r>
              <a:rPr lang="en-US" altLang="zh-CN" sz="4000" b="1">
                <a:solidFill>
                  <a:srgbClr val="FF0000"/>
                </a:solidFill>
                <a:latin typeface="Times New Roman" panose="02020603050405020304" pitchFamily="18" charset="0"/>
                <a:cs typeface="Times New Roman" panose="02020603050405020304" pitchFamily="18" charset="0"/>
                <a:sym typeface="+mn-ea"/>
              </a:rPr>
              <a:t>S+V+O</a:t>
            </a:r>
            <a:endParaRPr lang="en-US" altLang="zh-CN" sz="4000" b="1">
              <a:solidFill>
                <a:srgbClr val="FF0000"/>
              </a:solidFill>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3957955" y="981393"/>
            <a:ext cx="1771015" cy="706755"/>
          </a:xfrm>
          <a:prstGeom prst="rect">
            <a:avLst/>
          </a:prstGeom>
          <a:solidFill>
            <a:schemeClr val="bg1"/>
          </a:solidFill>
          <a:ln>
            <a:solidFill>
              <a:schemeClr val="accent4"/>
            </a:solidFill>
          </a:ln>
        </p:spPr>
        <p:style>
          <a:lnRef idx="3">
            <a:schemeClr val="lt1"/>
          </a:lnRef>
          <a:fillRef idx="1">
            <a:schemeClr val="accent6"/>
          </a:fillRef>
          <a:effectRef idx="1">
            <a:schemeClr val="accent6"/>
          </a:effectRef>
          <a:fontRef idx="minor">
            <a:schemeClr val="lt1"/>
          </a:fontRef>
        </p:style>
        <p:txBody>
          <a:bodyPr vertOverflow="overflow" horzOverflow="overflow" vert="horz" wrap="square" numCol="1" spcCol="0" rtlCol="0" fromWordArt="0" anchor="ctr" anchorCtr="0" forceAA="0" compatLnSpc="1">
            <a:spAutoFit/>
          </a:bodyPr>
          <a:lstStyle/>
          <a:p>
            <a:pPr lvl="0" algn="ctr">
              <a:buClrTx/>
              <a:buSzTx/>
              <a:buFontTx/>
            </a:pPr>
            <a:r>
              <a:rPr lang="en-US" altLang="zh-CN" sz="4000" b="1">
                <a:solidFill>
                  <a:srgbClr val="FF0000"/>
                </a:solidFill>
                <a:latin typeface="Times New Roman" panose="02020603050405020304" pitchFamily="18" charset="0"/>
                <a:cs typeface="Times New Roman" panose="02020603050405020304" pitchFamily="18" charset="0"/>
                <a:sym typeface="+mn-ea"/>
              </a:rPr>
              <a:t>S+V+P</a:t>
            </a:r>
            <a:endParaRPr lang="en-US" altLang="zh-CN" sz="4000" b="1">
              <a:solidFill>
                <a:srgbClr val="FF0000"/>
              </a:solidFill>
              <a:latin typeface="Times New Roman" panose="02020603050405020304" pitchFamily="18" charset="0"/>
              <a:cs typeface="Times New Roman" panose="02020603050405020304" pitchFamily="18" charset="0"/>
              <a:sym typeface="+mn-ea"/>
            </a:endParaRPr>
          </a:p>
        </p:txBody>
      </p:sp>
      <p:sp>
        <p:nvSpPr>
          <p:cNvPr id="6" name="矩形 5"/>
          <p:cNvSpPr/>
          <p:nvPr/>
        </p:nvSpPr>
        <p:spPr>
          <a:xfrm>
            <a:off x="3062377" y="813435"/>
            <a:ext cx="795655" cy="922020"/>
          </a:xfrm>
          <a:prstGeom prst="rect">
            <a:avLst/>
          </a:prstGeom>
          <a:noFill/>
        </p:spPr>
        <p:txBody>
          <a:bodyPr wrap="none" lIns="91440" tIns="45720" rIns="91440" bIns="45720">
            <a:spAutoFit/>
          </a:bodyPr>
          <a:lstStyle/>
          <a:p>
            <a:pPr algn="ctr"/>
            <a:r>
              <a:rPr lang="en-US" altLang="zh-CN" sz="5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or</a:t>
            </a:r>
            <a:endParaRPr lang="en-US" altLang="zh-CN" sz="5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p:txBody>
      </p:sp>
      <p:sp>
        <p:nvSpPr>
          <p:cNvPr id="7" name="TextBox 6"/>
          <p:cNvSpPr txBox="1"/>
          <p:nvPr/>
        </p:nvSpPr>
        <p:spPr>
          <a:xfrm>
            <a:off x="807720" y="1870075"/>
            <a:ext cx="11045190" cy="2030095"/>
          </a:xfrm>
          <a:prstGeom prst="rect">
            <a:avLst/>
          </a:prstGeom>
          <a:noFill/>
          <a:ln w="19050">
            <a:solidFill>
              <a:schemeClr val="tx1"/>
            </a:solidFill>
            <a:prstDash val="sysDash"/>
          </a:ln>
        </p:spPr>
        <p:txBody>
          <a:bodyPr wrap="square" rtlCol="0">
            <a:spAutoFit/>
          </a:bodyPr>
          <a:lstStyle/>
          <a:p>
            <a:pPr>
              <a:lnSpc>
                <a:spcPct val="150000"/>
              </a:lnSpc>
            </a:pPr>
            <a:r>
              <a:rPr lang="en-US" altLang="zh-CN" sz="2800">
                <a:latin typeface="Times New Roman" panose="02020603050405020304" pitchFamily="18" charset="0"/>
                <a:cs typeface="Times New Roman" panose="02020603050405020304" pitchFamily="18" charset="0"/>
              </a:rPr>
              <a:t>1. We should keep positive in life.</a:t>
            </a:r>
            <a:endParaRPr lang="zh-CN" altLang="zh-CN" sz="2800">
              <a:latin typeface="Times New Roman" panose="02020603050405020304" pitchFamily="18" charset="0"/>
              <a:cs typeface="Times New Roman" panose="02020603050405020304" pitchFamily="18" charset="0"/>
            </a:endParaRPr>
          </a:p>
          <a:p>
            <a:pPr>
              <a:lnSpc>
                <a:spcPct val="150000"/>
              </a:lnSpc>
            </a:pPr>
            <a:r>
              <a:rPr lang="en-US" altLang="zh-CN" sz="2800">
                <a:latin typeface="Times New Roman" panose="02020603050405020304" pitchFamily="18" charset="0"/>
                <a:cs typeface="Times New Roman" panose="02020603050405020304" pitchFamily="18" charset="0"/>
              </a:rPr>
              <a:t>2. We should keep a positive attitude to life.</a:t>
            </a:r>
            <a:endParaRPr lang="zh-CN" altLang="zh-CN" sz="2800">
              <a:latin typeface="Times New Roman" panose="02020603050405020304" pitchFamily="18" charset="0"/>
              <a:cs typeface="Times New Roman" panose="02020603050405020304" pitchFamily="18" charset="0"/>
            </a:endParaRPr>
          </a:p>
          <a:p>
            <a:pPr>
              <a:lnSpc>
                <a:spcPct val="150000"/>
              </a:lnSpc>
            </a:pPr>
            <a:r>
              <a:rPr lang="en-US" altLang="zh-CN" sz="2800">
                <a:latin typeface="Times New Roman" panose="02020603050405020304" pitchFamily="18" charset="0"/>
                <a:cs typeface="Times New Roman" panose="02020603050405020304" pitchFamily="18" charset="0"/>
              </a:rPr>
              <a:t>3. Achieving a balance between my study and hobbies remains a challenge.</a:t>
            </a:r>
            <a:endParaRPr lang="en-US" altLang="zh-CN" sz="2800">
              <a:latin typeface="Times New Roman" panose="02020603050405020304" pitchFamily="18" charset="0"/>
              <a:cs typeface="Times New Roman" panose="02020603050405020304" pitchFamily="18" charset="0"/>
            </a:endParaRPr>
          </a:p>
        </p:txBody>
      </p:sp>
      <p:sp>
        <p:nvSpPr>
          <p:cNvPr id="2" name="矩形 1"/>
          <p:cNvSpPr/>
          <p:nvPr/>
        </p:nvSpPr>
        <p:spPr>
          <a:xfrm>
            <a:off x="7401238" y="2751118"/>
            <a:ext cx="1361270" cy="521970"/>
          </a:xfrm>
          <a:prstGeom prst="rect">
            <a:avLst/>
          </a:prstGeom>
          <a:solidFill>
            <a:schemeClr val="accent4"/>
          </a:solidFill>
          <a:ln>
            <a:solidFill>
              <a:schemeClr val="accent4"/>
            </a:solidFill>
          </a:ln>
        </p:spPr>
        <p:style>
          <a:lnRef idx="1">
            <a:schemeClr val="accent5"/>
          </a:lnRef>
          <a:fillRef idx="2">
            <a:schemeClr val="accent5"/>
          </a:fillRef>
          <a:effectRef idx="1">
            <a:schemeClr val="accent5"/>
          </a:effectRef>
          <a:fontRef idx="minor">
            <a:schemeClr val="dk1"/>
          </a:fontRef>
        </p:style>
        <p:txBody>
          <a:bodyPr wrap="square">
            <a:spAutoFit/>
          </a:bodyPr>
          <a:lstStyle/>
          <a:p>
            <a:r>
              <a:rPr lang="en-US" altLang="zh-CN" sz="2800">
                <a:latin typeface="Times New Roman" panose="02020603050405020304" pitchFamily="18" charset="0"/>
                <a:cs typeface="Times New Roman" panose="02020603050405020304" pitchFamily="18" charset="0"/>
              </a:rPr>
              <a:t>S+V+O</a:t>
            </a:r>
            <a:endParaRPr lang="en-US" altLang="zh-CN" sz="2800">
              <a:latin typeface="Times New Roman" panose="02020603050405020304" pitchFamily="18" charset="0"/>
              <a:cs typeface="Times New Roman" panose="02020603050405020304" pitchFamily="18" charset="0"/>
            </a:endParaRPr>
          </a:p>
        </p:txBody>
      </p:sp>
      <p:sp>
        <p:nvSpPr>
          <p:cNvPr id="13" name="矩形 12"/>
          <p:cNvSpPr/>
          <p:nvPr/>
        </p:nvSpPr>
        <p:spPr>
          <a:xfrm>
            <a:off x="6000115" y="2075180"/>
            <a:ext cx="1400810" cy="521970"/>
          </a:xfrm>
          <a:prstGeom prst="rect">
            <a:avLst/>
          </a:prstGeom>
          <a:solidFill>
            <a:schemeClr val="accent4"/>
          </a:solidFill>
          <a:ln>
            <a:solidFill>
              <a:schemeClr val="accent4"/>
            </a:solid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altLang="zh-CN" sz="2800">
                <a:latin typeface="Times New Roman" panose="02020603050405020304" pitchFamily="18" charset="0"/>
                <a:cs typeface="Times New Roman" panose="02020603050405020304" pitchFamily="18" charset="0"/>
              </a:rPr>
              <a:t>S+V+P</a:t>
            </a:r>
            <a:endParaRPr lang="en-US" altLang="zh-CN" sz="2800">
              <a:latin typeface="Times New Roman" panose="02020603050405020304" pitchFamily="18" charset="0"/>
              <a:cs typeface="Times New Roman" panose="02020603050405020304" pitchFamily="18" charset="0"/>
            </a:endParaRPr>
          </a:p>
        </p:txBody>
      </p:sp>
      <p:sp>
        <p:nvSpPr>
          <p:cNvPr id="14" name="矩形 13"/>
          <p:cNvSpPr/>
          <p:nvPr/>
        </p:nvSpPr>
        <p:spPr>
          <a:xfrm>
            <a:off x="10184130" y="2750820"/>
            <a:ext cx="1366520" cy="521970"/>
          </a:xfrm>
          <a:prstGeom prst="rect">
            <a:avLst/>
          </a:prstGeom>
          <a:solidFill>
            <a:schemeClr val="accent4"/>
          </a:solidFill>
          <a:ln>
            <a:solidFill>
              <a:schemeClr val="accent4"/>
            </a:solidFill>
          </a:ln>
        </p:spPr>
        <p:style>
          <a:lnRef idx="1">
            <a:schemeClr val="accent6"/>
          </a:lnRef>
          <a:fillRef idx="2">
            <a:schemeClr val="accent6"/>
          </a:fillRef>
          <a:effectRef idx="1">
            <a:schemeClr val="accent6"/>
          </a:effectRef>
          <a:fontRef idx="minor">
            <a:schemeClr val="dk1"/>
          </a:fontRef>
        </p:style>
        <p:txBody>
          <a:bodyPr wrap="square">
            <a:spAutoFit/>
          </a:bodyPr>
          <a:lstStyle/>
          <a:p>
            <a:r>
              <a:rPr lang="en-US" altLang="zh-CN" sz="2800">
                <a:latin typeface="Times New Roman" panose="02020603050405020304" pitchFamily="18" charset="0"/>
                <a:cs typeface="Times New Roman" panose="02020603050405020304" pitchFamily="18" charset="0"/>
              </a:rPr>
              <a:t>S+V+P</a:t>
            </a:r>
            <a:endParaRPr lang="en-US" altLang="zh-CN" sz="2800">
              <a:latin typeface="Times New Roman" panose="02020603050405020304" pitchFamily="18" charset="0"/>
              <a:cs typeface="Times New Roman" panose="02020603050405020304" pitchFamily="18" charset="0"/>
            </a:endParaRPr>
          </a:p>
        </p:txBody>
      </p:sp>
      <p:sp>
        <p:nvSpPr>
          <p:cNvPr id="18" name="矩形 17"/>
          <p:cNvSpPr/>
          <p:nvPr/>
        </p:nvSpPr>
        <p:spPr bwMode="auto">
          <a:xfrm>
            <a:off x="1245870" y="4081780"/>
            <a:ext cx="9700260" cy="2162810"/>
          </a:xfrm>
          <a:prstGeom prst="rect">
            <a:avLst/>
          </a:prstGeom>
          <a:solidFill>
            <a:schemeClr val="bg1"/>
          </a:solidFill>
          <a:ln>
            <a:solidFill>
              <a:schemeClr val="accent1"/>
            </a:solidFill>
            <a:prstDash val="sysDash"/>
          </a:ln>
        </p:spPr>
        <p:style>
          <a:lnRef idx="3">
            <a:schemeClr val="lt1"/>
          </a:lnRef>
          <a:fillRef idx="1">
            <a:schemeClr val="accent1"/>
          </a:fillRef>
          <a:effectRef idx="1">
            <a:schemeClr val="accent1"/>
          </a:effectRef>
          <a:fontRef idx="minor">
            <a:schemeClr val="lt1"/>
          </a:fontRef>
        </p:style>
        <p:txBody>
          <a:bodyPr rtlCol="0" anchor="ctr"/>
          <a:lstStyle/>
          <a:p>
            <a:pPr marL="457200" indent="-457200">
              <a:lnSpc>
                <a:spcPct val="150000"/>
              </a:lnSpc>
              <a:buFont typeface="Wingdings" panose="05000000000000000000" charset="0"/>
              <a:buChar char="Ø"/>
            </a:pPr>
            <a:r>
              <a:rPr lang="en-US" altLang="zh-CN" sz="2800">
                <a:solidFill>
                  <a:schemeClr val="tx1"/>
                </a:solidFill>
                <a:latin typeface="Times New Roman" panose="02020603050405020304" pitchFamily="18" charset="0"/>
                <a:cs typeface="Times New Roman" panose="02020603050405020304" pitchFamily="18" charset="0"/>
                <a:sym typeface="+mn-ea"/>
              </a:rPr>
              <a:t>The verbs in the above sentences are ___________, ____________and ________.They each belong to the ________ verb, the _________ verb and the _________ verb.</a:t>
            </a:r>
            <a:endParaRPr lang="en-US" altLang="zh-CN" sz="2800">
              <a:solidFill>
                <a:schemeClr val="tx1"/>
              </a:solidFill>
              <a:latin typeface="Times New Roman" panose="02020603050405020304" pitchFamily="18" charset="0"/>
              <a:cs typeface="Times New Roman" panose="02020603050405020304" pitchFamily="18" charset="0"/>
              <a:sym typeface="+mn-ea"/>
            </a:endParaRPr>
          </a:p>
        </p:txBody>
      </p:sp>
      <p:sp>
        <p:nvSpPr>
          <p:cNvPr id="9" name="矩形 8"/>
          <p:cNvSpPr/>
          <p:nvPr/>
        </p:nvSpPr>
        <p:spPr>
          <a:xfrm>
            <a:off x="7084060" y="4291330"/>
            <a:ext cx="2252345" cy="521970"/>
          </a:xfrm>
          <a:prstGeom prst="rect">
            <a:avLst/>
          </a:prstGeom>
        </p:spPr>
        <p:txBody>
          <a:bodyPr wrap="square">
            <a:spAutoFit/>
          </a:bodyPr>
          <a:lstStyle/>
          <a:p>
            <a:pPr lvl="0" algn="l">
              <a:buClrTx/>
              <a:buSzTx/>
              <a:buFontTx/>
            </a:pPr>
            <a:r>
              <a:rPr lang="en-US" altLang="zh-CN" sz="2800">
                <a:solidFill>
                  <a:srgbClr val="FF0000"/>
                </a:solidFill>
                <a:latin typeface="Times New Roman" panose="02020603050405020304" pitchFamily="18" charset="0"/>
                <a:cs typeface="Times New Roman" panose="02020603050405020304" pitchFamily="18" charset="0"/>
                <a:sym typeface="+mn-ea"/>
              </a:rPr>
              <a:t>should keep</a:t>
            </a:r>
            <a:endParaRPr lang="en-US" altLang="zh-CN" sz="2800">
              <a:solidFill>
                <a:srgbClr val="FF0000"/>
              </a:solidFill>
              <a:latin typeface="Times New Roman" panose="02020603050405020304" pitchFamily="18" charset="0"/>
              <a:cs typeface="Times New Roman" panose="02020603050405020304" pitchFamily="18" charset="0"/>
              <a:sym typeface="+mn-ea"/>
            </a:endParaRPr>
          </a:p>
        </p:txBody>
      </p:sp>
      <p:sp>
        <p:nvSpPr>
          <p:cNvPr id="10" name="矩形 9"/>
          <p:cNvSpPr/>
          <p:nvPr/>
        </p:nvSpPr>
        <p:spPr>
          <a:xfrm>
            <a:off x="8271510" y="5548630"/>
            <a:ext cx="1537970" cy="521970"/>
          </a:xfrm>
          <a:prstGeom prst="rect">
            <a:avLst/>
          </a:prstGeom>
        </p:spPr>
        <p:txBody>
          <a:bodyPr wrap="square">
            <a:spAutoFit/>
          </a:bodyPr>
          <a:lstStyle/>
          <a:p>
            <a:pPr lvl="0" algn="l">
              <a:buClrTx/>
              <a:buSzTx/>
              <a:buFontTx/>
            </a:pPr>
            <a:r>
              <a:rPr lang="en-US" altLang="zh-CN" sz="2800">
                <a:solidFill>
                  <a:srgbClr val="FF0000"/>
                </a:solidFill>
                <a:latin typeface="Times New Roman" panose="02020603050405020304" pitchFamily="18" charset="0"/>
                <a:cs typeface="Times New Roman" panose="02020603050405020304" pitchFamily="18" charset="0"/>
                <a:sym typeface="+mn-ea"/>
              </a:rPr>
              <a:t>linking </a:t>
            </a:r>
            <a:endParaRPr lang="en-US" altLang="zh-CN" sz="2800">
              <a:solidFill>
                <a:srgbClr val="FF0000"/>
              </a:solidFill>
              <a:latin typeface="Times New Roman" panose="02020603050405020304" pitchFamily="18" charset="0"/>
              <a:cs typeface="Times New Roman" panose="02020603050405020304" pitchFamily="18" charset="0"/>
              <a:sym typeface="+mn-ea"/>
            </a:endParaRPr>
          </a:p>
        </p:txBody>
      </p:sp>
      <p:sp>
        <p:nvSpPr>
          <p:cNvPr id="12" name="矩形 11"/>
          <p:cNvSpPr/>
          <p:nvPr/>
        </p:nvSpPr>
        <p:spPr>
          <a:xfrm>
            <a:off x="4716145" y="5548630"/>
            <a:ext cx="2001520" cy="521970"/>
          </a:xfrm>
          <a:prstGeom prst="rect">
            <a:avLst/>
          </a:prstGeom>
        </p:spPr>
        <p:txBody>
          <a:bodyPr wrap="square">
            <a:spAutoFit/>
          </a:bodyPr>
          <a:lstStyle/>
          <a:p>
            <a:pPr lvl="0" algn="l">
              <a:buClrTx/>
              <a:buSzTx/>
              <a:buFontTx/>
            </a:pPr>
            <a:r>
              <a:rPr lang="en-US" altLang="zh-CN" sz="2800">
                <a:solidFill>
                  <a:srgbClr val="FF0000"/>
                </a:solidFill>
                <a:latin typeface="Times New Roman" panose="02020603050405020304" pitchFamily="18" charset="0"/>
                <a:cs typeface="Times New Roman" panose="02020603050405020304" pitchFamily="18" charset="0"/>
                <a:sym typeface="+mn-ea"/>
              </a:rPr>
              <a:t>transitive</a:t>
            </a:r>
            <a:endParaRPr lang="en-US" altLang="zh-CN" sz="2800">
              <a:solidFill>
                <a:srgbClr val="FF0000"/>
              </a:solidFill>
              <a:latin typeface="Times New Roman" panose="02020603050405020304" pitchFamily="18" charset="0"/>
              <a:cs typeface="Times New Roman" panose="02020603050405020304" pitchFamily="18" charset="0"/>
              <a:sym typeface="+mn-ea"/>
            </a:endParaRPr>
          </a:p>
        </p:txBody>
      </p:sp>
      <p:sp>
        <p:nvSpPr>
          <p:cNvPr id="15" name="矩形 14"/>
          <p:cNvSpPr/>
          <p:nvPr/>
        </p:nvSpPr>
        <p:spPr>
          <a:xfrm>
            <a:off x="1848485" y="4902200"/>
            <a:ext cx="2442845" cy="521970"/>
          </a:xfrm>
          <a:prstGeom prst="rect">
            <a:avLst/>
          </a:prstGeom>
        </p:spPr>
        <p:txBody>
          <a:bodyPr wrap="square">
            <a:spAutoFit/>
          </a:bodyPr>
          <a:lstStyle/>
          <a:p>
            <a:pPr lvl="0" algn="l">
              <a:buClrTx/>
              <a:buSzTx/>
              <a:buFontTx/>
            </a:pPr>
            <a:r>
              <a:rPr lang="en-US" altLang="zh-CN" sz="2800">
                <a:solidFill>
                  <a:srgbClr val="FF0000"/>
                </a:solidFill>
                <a:latin typeface="Times New Roman" panose="02020603050405020304" pitchFamily="18" charset="0"/>
                <a:cs typeface="Times New Roman" panose="02020603050405020304" pitchFamily="18" charset="0"/>
                <a:sym typeface="+mn-ea"/>
              </a:rPr>
              <a:t>should keep</a:t>
            </a:r>
            <a:endParaRPr lang="en-US" altLang="zh-CN" sz="2800">
              <a:solidFill>
                <a:srgbClr val="FF0000"/>
              </a:solidFill>
              <a:latin typeface="Times New Roman" panose="02020603050405020304" pitchFamily="18" charset="0"/>
              <a:cs typeface="Times New Roman" panose="02020603050405020304" pitchFamily="18" charset="0"/>
              <a:sym typeface="+mn-ea"/>
            </a:endParaRPr>
          </a:p>
        </p:txBody>
      </p:sp>
      <p:sp>
        <p:nvSpPr>
          <p:cNvPr id="16" name="矩形 15"/>
          <p:cNvSpPr/>
          <p:nvPr/>
        </p:nvSpPr>
        <p:spPr>
          <a:xfrm>
            <a:off x="4582160" y="4902200"/>
            <a:ext cx="1644650" cy="521970"/>
          </a:xfrm>
          <a:prstGeom prst="rect">
            <a:avLst/>
          </a:prstGeom>
        </p:spPr>
        <p:txBody>
          <a:bodyPr wrap="square">
            <a:spAutoFit/>
          </a:bodyPr>
          <a:lstStyle/>
          <a:p>
            <a:pPr lvl="0" algn="l">
              <a:buClrTx/>
              <a:buSzTx/>
              <a:buFontTx/>
            </a:pPr>
            <a:r>
              <a:rPr lang="en-US" altLang="zh-CN" sz="2800">
                <a:solidFill>
                  <a:srgbClr val="FF0000"/>
                </a:solidFill>
                <a:latin typeface="Times New Roman" panose="02020603050405020304" pitchFamily="18" charset="0"/>
                <a:cs typeface="Times New Roman" panose="02020603050405020304" pitchFamily="18" charset="0"/>
                <a:sym typeface="+mn-ea"/>
              </a:rPr>
              <a:t>remains</a:t>
            </a:r>
            <a:endParaRPr lang="en-US" altLang="zh-CN" sz="2800">
              <a:solidFill>
                <a:srgbClr val="FF0000"/>
              </a:solidFill>
              <a:latin typeface="Times New Roman" panose="02020603050405020304" pitchFamily="18" charset="0"/>
              <a:cs typeface="Times New Roman" panose="02020603050405020304" pitchFamily="18" charset="0"/>
              <a:sym typeface="+mn-ea"/>
            </a:endParaRPr>
          </a:p>
        </p:txBody>
      </p:sp>
      <p:sp>
        <p:nvSpPr>
          <p:cNvPr id="17" name="矩形 16"/>
          <p:cNvSpPr/>
          <p:nvPr/>
        </p:nvSpPr>
        <p:spPr>
          <a:xfrm>
            <a:off x="1848485" y="5548630"/>
            <a:ext cx="1553845" cy="521970"/>
          </a:xfrm>
          <a:prstGeom prst="rect">
            <a:avLst/>
          </a:prstGeom>
        </p:spPr>
        <p:txBody>
          <a:bodyPr wrap="square">
            <a:spAutoFit/>
          </a:bodyPr>
          <a:lstStyle/>
          <a:p>
            <a:r>
              <a:rPr lang="en-US" altLang="zh-CN" sz="2800">
                <a:solidFill>
                  <a:srgbClr val="FF0000"/>
                </a:solidFill>
                <a:latin typeface="Times New Roman" panose="02020603050405020304" pitchFamily="18" charset="0"/>
                <a:cs typeface="Times New Roman" panose="02020603050405020304" pitchFamily="18" charset="0"/>
              </a:rPr>
              <a:t>linking </a:t>
            </a:r>
            <a:endParaRPr lang="en-US" altLang="zh-CN" sz="2800">
              <a:solidFill>
                <a:srgbClr val="FF0000"/>
              </a:solidFill>
              <a:latin typeface="Times New Roman" panose="02020603050405020304" pitchFamily="18" charset="0"/>
              <a:cs typeface="Times New Roman" panose="02020603050405020304" pitchFamily="18" charset="0"/>
            </a:endParaRPr>
          </a:p>
        </p:txBody>
      </p:sp>
      <p:pic>
        <p:nvPicPr>
          <p:cNvPr id="8" name="Picture 8"/>
          <p:cNvPicPr>
            <a:picLocks noChangeAspect="1"/>
          </p:cNvPicPr>
          <p:nvPr/>
        </p:nvPicPr>
        <p:blipFill>
          <a:blip r:embed="rId1"/>
          <a:stretch>
            <a:fillRect/>
          </a:stretch>
        </p:blipFill>
        <p:spPr>
          <a:xfrm flipH="1">
            <a:off x="10604500" y="10274300"/>
            <a:ext cx="0" cy="0"/>
          </a:xfrm>
          <a:prstGeom prst="rect">
            <a:avLst/>
          </a:prstGeom>
          <a:ln>
            <a:noFill/>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linds(horizontal)">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linds(horizontal)">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linds(horizontal)">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linds(horizontal)">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linds(horizontal)">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linds(horizontal)">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3" grpId="0" bldLvl="0" animBg="1"/>
      <p:bldP spid="14" grpId="0" bldLvl="0" animBg="1"/>
      <p:bldP spid="18" grpId="0" bldLvl="0" animBg="1"/>
      <p:bldP spid="9" grpId="0"/>
      <p:bldP spid="10" grpId="0"/>
      <p:bldP spid="12"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 Box 29"/>
          <p:cNvSpPr txBox="1">
            <a:spLocks noChangeArrowheads="1"/>
          </p:cNvSpPr>
          <p:nvPr>
            <p:custDataLst>
              <p:tags r:id="rId1"/>
            </p:custDataLst>
          </p:nvPr>
        </p:nvSpPr>
        <p:spPr bwMode="auto">
          <a:xfrm>
            <a:off x="4099034" y="1306513"/>
            <a:ext cx="3100552" cy="646112"/>
          </a:xfrm>
          <a:prstGeom prst="rect">
            <a:avLst/>
          </a:prstGeom>
          <a:solidFill>
            <a:schemeClr val="accent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spcBef>
                <a:spcPct val="50000"/>
              </a:spcBef>
              <a:defRPr sz="3600" b="1">
                <a:solidFill>
                  <a:schemeClr val="bg1"/>
                </a:solidFill>
                <a:latin typeface="Times New Roman" panose="02020603050405020304" pitchFamily="18" charset="0"/>
                <a:ea typeface="宋体" panose="02010600030101010101" pitchFamily="2" charset="-122"/>
              </a:defRPr>
            </a:lvl1pPr>
            <a:lvl2pPr marL="742950" indent="-285750">
              <a:defRPr sz="1600">
                <a:latin typeface="Arial" panose="020B0604020202020204" pitchFamily="34" charset="0"/>
                <a:ea typeface="微软雅黑" panose="020B0503020204020204" charset="-122"/>
              </a:defRPr>
            </a:lvl2pPr>
            <a:lvl3pPr>
              <a:defRPr sz="1600">
                <a:latin typeface="Arial" panose="020B0604020202020204" pitchFamily="34" charset="0"/>
                <a:ea typeface="微软雅黑" panose="020B0503020204020204" charset="-122"/>
              </a:defRPr>
            </a:lvl3pPr>
            <a:lvl4pPr>
              <a:defRPr sz="1600">
                <a:latin typeface="Arial" panose="020B0604020202020204" pitchFamily="34" charset="0"/>
                <a:ea typeface="微软雅黑" panose="020B0503020204020204" charset="-122"/>
              </a:defRPr>
            </a:lvl4pPr>
            <a:lvl5pPr>
              <a:defRPr sz="1600">
                <a:latin typeface="Arial" panose="020B0604020202020204" pitchFamily="34" charset="0"/>
                <a:ea typeface="微软雅黑" panose="020B0503020204020204" charset="-122"/>
              </a:defRPr>
            </a:lvl5pPr>
            <a:lvl6pPr defTabSz="0" eaLnBrk="0" fontAlgn="base" hangingPunct="0">
              <a:lnSpc>
                <a:spcPct val="130000"/>
              </a:lnSpc>
              <a:spcBef>
                <a:spcPct val="0"/>
              </a:spcBef>
              <a:spcAft>
                <a:spcPts val="1000"/>
              </a:spcAft>
              <a:tabLst>
                <a:tab pos="1609725" algn="l"/>
              </a:tabLst>
              <a:defRPr sz="1600">
                <a:latin typeface="Arial" panose="020B0604020202020204" pitchFamily="34" charset="0"/>
                <a:ea typeface="微软雅黑" panose="020B0503020204020204" charset="-122"/>
              </a:defRPr>
            </a:lvl6pPr>
            <a:lvl7pPr defTabSz="0" eaLnBrk="0" fontAlgn="base" hangingPunct="0">
              <a:lnSpc>
                <a:spcPct val="130000"/>
              </a:lnSpc>
              <a:spcBef>
                <a:spcPct val="0"/>
              </a:spcBef>
              <a:spcAft>
                <a:spcPts val="1000"/>
              </a:spcAft>
              <a:tabLst>
                <a:tab pos="1609725" algn="l"/>
              </a:tabLst>
              <a:defRPr sz="1600">
                <a:latin typeface="Arial" panose="020B0604020202020204" pitchFamily="34" charset="0"/>
                <a:ea typeface="微软雅黑" panose="020B0503020204020204" charset="-122"/>
              </a:defRPr>
            </a:lvl7pPr>
            <a:lvl8pPr defTabSz="0" eaLnBrk="0" fontAlgn="base" hangingPunct="0">
              <a:lnSpc>
                <a:spcPct val="130000"/>
              </a:lnSpc>
              <a:spcBef>
                <a:spcPct val="0"/>
              </a:spcBef>
              <a:spcAft>
                <a:spcPts val="1000"/>
              </a:spcAft>
              <a:tabLst>
                <a:tab pos="1609725" algn="l"/>
              </a:tabLst>
              <a:defRPr sz="1600">
                <a:latin typeface="Arial" panose="020B0604020202020204" pitchFamily="34" charset="0"/>
                <a:ea typeface="微软雅黑" panose="020B0503020204020204" charset="-122"/>
              </a:defRPr>
            </a:lvl8pPr>
            <a:lvl9pPr defTabSz="0" eaLnBrk="0" fontAlgn="base" hangingPunct="0">
              <a:lnSpc>
                <a:spcPct val="130000"/>
              </a:lnSpc>
              <a:spcBef>
                <a:spcPct val="0"/>
              </a:spcBef>
              <a:spcAft>
                <a:spcPts val="1000"/>
              </a:spcAft>
              <a:tabLst>
                <a:tab pos="1609725" algn="l"/>
              </a:tabLst>
              <a:defRPr sz="1600">
                <a:latin typeface="Arial" panose="020B0604020202020204" pitchFamily="34" charset="0"/>
                <a:ea typeface="微软雅黑" panose="020B0503020204020204" charset="-122"/>
              </a:defRPr>
            </a:lvl9pPr>
          </a:lstStyle>
          <a:p>
            <a:r>
              <a:rPr lang="en-US" altLang="zh-CN"/>
              <a:t>4. S+V+O+O</a:t>
            </a:r>
            <a:endParaRPr lang="zh-CN" altLang="en-US"/>
          </a:p>
        </p:txBody>
      </p:sp>
      <p:sp>
        <p:nvSpPr>
          <p:cNvPr id="13316" name="文本框 40974"/>
          <p:cNvSpPr txBox="1">
            <a:spLocks noChangeArrowheads="1"/>
          </p:cNvSpPr>
          <p:nvPr>
            <p:custDataLst>
              <p:tags r:id="rId2"/>
            </p:custDataLst>
          </p:nvPr>
        </p:nvSpPr>
        <p:spPr bwMode="auto">
          <a:xfrm>
            <a:off x="976313" y="2128838"/>
            <a:ext cx="10083800"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Arial" panose="020B0604020202020204" pitchFamily="34" charset="0"/>
                <a:ea typeface="微软雅黑" panose="020B0503020204020204" charset="-122"/>
              </a:defRPr>
            </a:lvl1pPr>
            <a:lvl2pPr marL="742950" indent="-285750">
              <a:defRPr sz="1600">
                <a:solidFill>
                  <a:schemeClr val="tx1"/>
                </a:solidFill>
                <a:latin typeface="Arial" panose="020B0604020202020204" pitchFamily="34" charset="0"/>
                <a:ea typeface="微软雅黑" panose="020B0503020204020204" charset="-122"/>
              </a:defRPr>
            </a:lvl2pPr>
            <a:lvl3pPr>
              <a:defRPr sz="1600">
                <a:solidFill>
                  <a:schemeClr val="tx1"/>
                </a:solidFill>
                <a:latin typeface="Arial" panose="020B0604020202020204" pitchFamily="34" charset="0"/>
                <a:ea typeface="微软雅黑" panose="020B0503020204020204" charset="-122"/>
              </a:defRPr>
            </a:lvl3pPr>
            <a:lvl4pPr>
              <a:defRPr sz="1600">
                <a:solidFill>
                  <a:schemeClr val="tx1"/>
                </a:solidFill>
                <a:latin typeface="Arial" panose="020B0604020202020204" pitchFamily="34" charset="0"/>
                <a:ea typeface="微软雅黑" panose="020B0503020204020204" charset="-122"/>
              </a:defRPr>
            </a:lvl4pPr>
            <a:lvl5pPr>
              <a:defRPr sz="1600">
                <a:solidFill>
                  <a:schemeClr val="tx1"/>
                </a:solidFill>
                <a:latin typeface="Arial" panose="020B0604020202020204" pitchFamily="34" charset="0"/>
                <a:ea typeface="微软雅黑" panose="020B0503020204020204" charset="-122"/>
              </a:defRPr>
            </a:lvl5pPr>
            <a:lvl6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6pPr>
            <a:lvl7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7pPr>
            <a:lvl8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8pPr>
            <a:lvl9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9pPr>
          </a:lstStyle>
          <a:p>
            <a:pPr>
              <a:lnSpc>
                <a:spcPct val="120000"/>
              </a:lnSpc>
            </a:pPr>
            <a:r>
              <a:rPr lang="en-US" altLang="zh-CN" sz="2800" b="1">
                <a:latin typeface="Times New Roman" panose="02020603050405020304" pitchFamily="18" charset="0"/>
                <a:ea typeface="宋体" panose="02010600030101010101" pitchFamily="2" charset="-122"/>
              </a:rPr>
              <a:t>(1) He brought you a dictionary.</a:t>
            </a:r>
            <a:endParaRPr lang="en-US" altLang="zh-CN" sz="2800" b="1">
              <a:latin typeface="Times New Roman" panose="02020603050405020304" pitchFamily="18" charset="0"/>
              <a:ea typeface="宋体" panose="02010600030101010101" pitchFamily="2" charset="-122"/>
            </a:endParaRPr>
          </a:p>
          <a:p>
            <a:pPr>
              <a:lnSpc>
                <a:spcPct val="120000"/>
              </a:lnSpc>
            </a:pPr>
            <a:endParaRPr lang="en-US" altLang="zh-CN" sz="2800" b="1">
              <a:latin typeface="Times New Roman" panose="02020603050405020304" pitchFamily="18" charset="0"/>
              <a:ea typeface="宋体" panose="02010600030101010101" pitchFamily="2" charset="-122"/>
            </a:endParaRPr>
          </a:p>
          <a:p>
            <a:pPr>
              <a:lnSpc>
                <a:spcPct val="120000"/>
              </a:lnSpc>
            </a:pPr>
            <a:r>
              <a:rPr lang="en-US" altLang="zh-CN" sz="2800" b="1">
                <a:solidFill>
                  <a:srgbClr val="000000"/>
                </a:solidFill>
                <a:latin typeface="Times New Roman" panose="02020603050405020304" pitchFamily="18" charset="0"/>
                <a:ea typeface="宋体" panose="02010600030101010101" pitchFamily="2" charset="-122"/>
              </a:rPr>
              <a:t>(2) He showed me how to run the machine.</a:t>
            </a:r>
            <a:endPar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直接连接符 5"/>
          <p:cNvSpPr>
            <a:spLocks noChangeShapeType="1"/>
          </p:cNvSpPr>
          <p:nvPr>
            <p:custDataLst>
              <p:tags r:id="rId3"/>
            </p:custDataLst>
          </p:nvPr>
        </p:nvSpPr>
        <p:spPr bwMode="auto">
          <a:xfrm>
            <a:off x="1593850" y="3692525"/>
            <a:ext cx="419100" cy="0"/>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7" name="直接连接符 6"/>
          <p:cNvSpPr>
            <a:spLocks noChangeShapeType="1"/>
          </p:cNvSpPr>
          <p:nvPr>
            <p:custDataLst>
              <p:tags r:id="rId4"/>
            </p:custDataLst>
          </p:nvPr>
        </p:nvSpPr>
        <p:spPr bwMode="auto">
          <a:xfrm>
            <a:off x="1593850" y="2644775"/>
            <a:ext cx="419100" cy="0"/>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2" name="组合 37910"/>
          <p:cNvGrpSpPr/>
          <p:nvPr>
            <p:custDataLst>
              <p:tags r:id="rId5"/>
            </p:custDataLst>
          </p:nvPr>
        </p:nvGrpSpPr>
        <p:grpSpPr>
          <a:xfrm>
            <a:off x="2076450" y="2627753"/>
            <a:ext cx="1246188" cy="46037"/>
            <a:chOff x="385" y="2976"/>
            <a:chExt cx="771" cy="46"/>
          </a:xfrm>
        </p:grpSpPr>
        <p:sp>
          <p:nvSpPr>
            <p:cNvPr id="13326" name="直接连接符 37911"/>
            <p:cNvSpPr>
              <a:spLocks noChangeShapeType="1"/>
            </p:cNvSpPr>
            <p:nvPr>
              <p:custDataLst>
                <p:tags r:id="rId6"/>
              </p:custDataLst>
            </p:nvPr>
          </p:nvSpPr>
          <p:spPr bwMode="auto">
            <a:xfrm>
              <a:off x="385" y="2976"/>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327" name="直接连接符 37912"/>
            <p:cNvSpPr>
              <a:spLocks noChangeShapeType="1"/>
            </p:cNvSpPr>
            <p:nvPr>
              <p:custDataLst>
                <p:tags r:id="rId7"/>
              </p:custDataLst>
            </p:nvPr>
          </p:nvSpPr>
          <p:spPr bwMode="auto">
            <a:xfrm>
              <a:off x="385" y="3022"/>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3" name="组合 37910"/>
          <p:cNvGrpSpPr/>
          <p:nvPr>
            <p:custDataLst>
              <p:tags r:id="rId8"/>
            </p:custDataLst>
          </p:nvPr>
        </p:nvGrpSpPr>
        <p:grpSpPr>
          <a:xfrm>
            <a:off x="2133600" y="3643150"/>
            <a:ext cx="1150938" cy="88900"/>
            <a:chOff x="385" y="2976"/>
            <a:chExt cx="771" cy="46"/>
          </a:xfrm>
        </p:grpSpPr>
        <p:sp>
          <p:nvSpPr>
            <p:cNvPr id="13324" name="直接连接符 37911"/>
            <p:cNvSpPr>
              <a:spLocks noChangeShapeType="1"/>
            </p:cNvSpPr>
            <p:nvPr>
              <p:custDataLst>
                <p:tags r:id="rId9"/>
              </p:custDataLst>
            </p:nvPr>
          </p:nvSpPr>
          <p:spPr bwMode="auto">
            <a:xfrm>
              <a:off x="385" y="2976"/>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325" name="直接连接符 37912"/>
            <p:cNvSpPr>
              <a:spLocks noChangeShapeType="1"/>
            </p:cNvSpPr>
            <p:nvPr>
              <p:custDataLst>
                <p:tags r:id="rId10"/>
              </p:custDataLst>
            </p:nvPr>
          </p:nvSpPr>
          <p:spPr bwMode="auto">
            <a:xfrm>
              <a:off x="385" y="3022"/>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13322" name="矩形 41"/>
          <p:cNvSpPr>
            <a:spLocks noChangeArrowheads="1"/>
          </p:cNvSpPr>
          <p:nvPr>
            <p:custDataLst>
              <p:tags r:id="rId11"/>
            </p:custDataLst>
          </p:nvPr>
        </p:nvSpPr>
        <p:spPr bwMode="auto">
          <a:xfrm>
            <a:off x="3284538" y="3509963"/>
            <a:ext cx="4349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en-US" altLang="zh-CN" sz="2800">
                <a:solidFill>
                  <a:srgbClr val="548235"/>
                </a:solidFill>
              </a:rPr>
              <a:t>~~ ~~~~~~~~~~~~~~~~~</a:t>
            </a:r>
            <a:endParaRPr lang="zh-CN" altLang="en-US">
              <a:solidFill>
                <a:srgbClr val="000000"/>
              </a:solidFill>
            </a:endParaRPr>
          </a:p>
        </p:txBody>
      </p:sp>
      <p:sp>
        <p:nvSpPr>
          <p:cNvPr id="13323" name="矩形 41"/>
          <p:cNvSpPr>
            <a:spLocks noChangeArrowheads="1"/>
          </p:cNvSpPr>
          <p:nvPr>
            <p:custDataLst>
              <p:tags r:id="rId12"/>
            </p:custDataLst>
          </p:nvPr>
        </p:nvSpPr>
        <p:spPr bwMode="auto">
          <a:xfrm>
            <a:off x="3322638" y="2492375"/>
            <a:ext cx="4349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en-US" altLang="zh-CN" sz="2800">
                <a:solidFill>
                  <a:srgbClr val="548235"/>
                </a:solidFill>
              </a:rPr>
              <a:t>~~~ ~~~~~~~~</a:t>
            </a:r>
            <a:endParaRPr lang="zh-CN" altLang="en-US">
              <a:solidFill>
                <a:srgbClr val="000000"/>
              </a:solidFill>
            </a:endParaRPr>
          </a:p>
        </p:txBody>
      </p:sp>
      <p:sp>
        <p:nvSpPr>
          <p:cNvPr id="19" name="文本框 15"/>
          <p:cNvSpPr txBox="1"/>
          <p:nvPr>
            <p:custDataLst>
              <p:tags r:id="rId13"/>
            </p:custDataLst>
          </p:nvPr>
        </p:nvSpPr>
        <p:spPr>
          <a:xfrm rot="20160000">
            <a:off x="-784294" y="415865"/>
            <a:ext cx="4184687" cy="784830"/>
          </a:xfrm>
          <a:prstGeom prst="rect">
            <a:avLst/>
          </a:prstGeom>
          <a:noFill/>
        </p:spPr>
        <p:txBody>
          <a:bodyPr wrap="square" rtlCol="0">
            <a:spAutoFit/>
          </a:bodyPr>
          <a:lstStyle/>
          <a:p>
            <a:pPr lvl="1" algn="ctr"/>
            <a:r>
              <a:rPr lang="en-US" altLang="zh-CN" sz="4500" spc="-100">
                <a:solidFill>
                  <a:srgbClr val="00B0F0"/>
                </a:solidFill>
                <a:latin typeface="Agency FB" panose="020B0503020202020204" pitchFamily="34" charset="0"/>
              </a:rPr>
              <a:t>Exploring the rules</a:t>
            </a:r>
            <a:endParaRPr lang="en-US" altLang="zh-CN" sz="4500" spc="-100">
              <a:solidFill>
                <a:srgbClr val="00B0F0"/>
              </a:solidFill>
              <a:latin typeface="Agency FB" panose="020B0503020202020204" pitchFamily="34" charset="0"/>
            </a:endParaRPr>
          </a:p>
        </p:txBody>
      </p:sp>
      <p:cxnSp>
        <p:nvCxnSpPr>
          <p:cNvPr id="20" name="直接连接符 19"/>
          <p:cNvCxnSpPr/>
          <p:nvPr>
            <p:custDataLst>
              <p:tags r:id="rId14"/>
            </p:custDataLst>
          </p:nvPr>
        </p:nvCxnSpPr>
        <p:spPr>
          <a:xfrm flipH="1">
            <a:off x="-73570" y="0"/>
            <a:ext cx="3983418" cy="181829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323"/>
                                        </p:tgtEl>
                                        <p:attrNameLst>
                                          <p:attrName>style.visibility</p:attrName>
                                        </p:attrNameLst>
                                      </p:cBhvr>
                                      <p:to>
                                        <p:strVal val="visible"/>
                                      </p:to>
                                    </p:set>
                                    <p:animEffect transition="in" filter="fade">
                                      <p:cBhvr>
                                        <p:cTn id="21" dur="1000"/>
                                        <p:tgtEl>
                                          <p:spTgt spid="13323"/>
                                        </p:tgtEl>
                                      </p:cBhvr>
                                    </p:animEffect>
                                    <p:anim calcmode="lin" valueType="num">
                                      <p:cBhvr>
                                        <p:cTn id="22" dur="1000" fill="hold"/>
                                        <p:tgtEl>
                                          <p:spTgt spid="13323"/>
                                        </p:tgtEl>
                                        <p:attrNameLst>
                                          <p:attrName>ppt_x</p:attrName>
                                        </p:attrNameLst>
                                      </p:cBhvr>
                                      <p:tavLst>
                                        <p:tav tm="0">
                                          <p:val>
                                            <p:strVal val="#ppt_x"/>
                                          </p:val>
                                        </p:tav>
                                        <p:tav tm="100000">
                                          <p:val>
                                            <p:strVal val="#ppt_x"/>
                                          </p:val>
                                        </p:tav>
                                      </p:tavLst>
                                    </p:anim>
                                    <p:anim calcmode="lin" valueType="num">
                                      <p:cBhvr>
                                        <p:cTn id="23" dur="1000" fill="hold"/>
                                        <p:tgtEl>
                                          <p:spTgt spid="133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322"/>
                                        </p:tgtEl>
                                        <p:attrNameLst>
                                          <p:attrName>style.visibility</p:attrName>
                                        </p:attrNameLst>
                                      </p:cBhvr>
                                      <p:to>
                                        <p:strVal val="visible"/>
                                      </p:to>
                                    </p:set>
                                    <p:animEffect transition="in" filter="fade">
                                      <p:cBhvr>
                                        <p:cTn id="42" dur="1000"/>
                                        <p:tgtEl>
                                          <p:spTgt spid="13322"/>
                                        </p:tgtEl>
                                      </p:cBhvr>
                                    </p:animEffect>
                                    <p:anim calcmode="lin" valueType="num">
                                      <p:cBhvr>
                                        <p:cTn id="43" dur="1000" fill="hold"/>
                                        <p:tgtEl>
                                          <p:spTgt spid="13322"/>
                                        </p:tgtEl>
                                        <p:attrNameLst>
                                          <p:attrName>ppt_x</p:attrName>
                                        </p:attrNameLst>
                                      </p:cBhvr>
                                      <p:tavLst>
                                        <p:tav tm="0">
                                          <p:val>
                                            <p:strVal val="#ppt_x"/>
                                          </p:val>
                                        </p:tav>
                                        <p:tav tm="100000">
                                          <p:val>
                                            <p:strVal val="#ppt_x"/>
                                          </p:val>
                                        </p:tav>
                                      </p:tavLst>
                                    </p:anim>
                                    <p:anim calcmode="lin" valueType="num">
                                      <p:cBhvr>
                                        <p:cTn id="44" dur="1000" fill="hold"/>
                                        <p:tgtEl>
                                          <p:spTgt spid="133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13322" grpId="0"/>
      <p:bldP spid="133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Box 29"/>
          <p:cNvSpPr txBox="1">
            <a:spLocks noChangeArrowheads="1"/>
          </p:cNvSpPr>
          <p:nvPr>
            <p:custDataLst>
              <p:tags r:id="rId1"/>
            </p:custDataLst>
          </p:nvPr>
        </p:nvSpPr>
        <p:spPr bwMode="auto">
          <a:xfrm>
            <a:off x="4282363" y="1314888"/>
            <a:ext cx="3041568" cy="646113"/>
          </a:xfrm>
          <a:prstGeom prst="rect">
            <a:avLst/>
          </a:prstGeom>
          <a:solidFill>
            <a:schemeClr val="accent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spcBef>
                <a:spcPct val="50000"/>
              </a:spcBef>
              <a:defRPr sz="3600" b="1">
                <a:solidFill>
                  <a:schemeClr val="bg1"/>
                </a:solidFill>
                <a:latin typeface="Times New Roman" panose="02020603050405020304" pitchFamily="18" charset="0"/>
                <a:ea typeface="宋体" panose="02010600030101010101" pitchFamily="2" charset="-122"/>
              </a:defRPr>
            </a:lvl1pPr>
            <a:lvl2pPr marL="742950" indent="-285750">
              <a:defRPr sz="1600">
                <a:latin typeface="Arial" panose="020B0604020202020204" pitchFamily="34" charset="0"/>
                <a:ea typeface="微软雅黑" panose="020B0503020204020204" charset="-122"/>
              </a:defRPr>
            </a:lvl2pPr>
            <a:lvl3pPr>
              <a:defRPr sz="1600">
                <a:latin typeface="Arial" panose="020B0604020202020204" pitchFamily="34" charset="0"/>
                <a:ea typeface="微软雅黑" panose="020B0503020204020204" charset="-122"/>
              </a:defRPr>
            </a:lvl3pPr>
            <a:lvl4pPr>
              <a:defRPr sz="1600">
                <a:latin typeface="Arial" panose="020B0604020202020204" pitchFamily="34" charset="0"/>
                <a:ea typeface="微软雅黑" panose="020B0503020204020204" charset="-122"/>
              </a:defRPr>
            </a:lvl4pPr>
            <a:lvl5pPr>
              <a:defRPr sz="1600">
                <a:latin typeface="Arial" panose="020B0604020202020204" pitchFamily="34" charset="0"/>
                <a:ea typeface="微软雅黑" panose="020B0503020204020204" charset="-122"/>
              </a:defRPr>
            </a:lvl5pPr>
            <a:lvl6pPr defTabSz="0" eaLnBrk="0" fontAlgn="base" hangingPunct="0">
              <a:lnSpc>
                <a:spcPct val="130000"/>
              </a:lnSpc>
              <a:spcBef>
                <a:spcPct val="0"/>
              </a:spcBef>
              <a:spcAft>
                <a:spcPts val="1000"/>
              </a:spcAft>
              <a:tabLst>
                <a:tab pos="1609725" algn="l"/>
              </a:tabLst>
              <a:defRPr sz="1600">
                <a:latin typeface="Arial" panose="020B0604020202020204" pitchFamily="34" charset="0"/>
                <a:ea typeface="微软雅黑" panose="020B0503020204020204" charset="-122"/>
              </a:defRPr>
            </a:lvl6pPr>
            <a:lvl7pPr defTabSz="0" eaLnBrk="0" fontAlgn="base" hangingPunct="0">
              <a:lnSpc>
                <a:spcPct val="130000"/>
              </a:lnSpc>
              <a:spcBef>
                <a:spcPct val="0"/>
              </a:spcBef>
              <a:spcAft>
                <a:spcPts val="1000"/>
              </a:spcAft>
              <a:tabLst>
                <a:tab pos="1609725" algn="l"/>
              </a:tabLst>
              <a:defRPr sz="1600">
                <a:latin typeface="Arial" panose="020B0604020202020204" pitchFamily="34" charset="0"/>
                <a:ea typeface="微软雅黑" panose="020B0503020204020204" charset="-122"/>
              </a:defRPr>
            </a:lvl7pPr>
            <a:lvl8pPr defTabSz="0" eaLnBrk="0" fontAlgn="base" hangingPunct="0">
              <a:lnSpc>
                <a:spcPct val="130000"/>
              </a:lnSpc>
              <a:spcBef>
                <a:spcPct val="0"/>
              </a:spcBef>
              <a:spcAft>
                <a:spcPts val="1000"/>
              </a:spcAft>
              <a:tabLst>
                <a:tab pos="1609725" algn="l"/>
              </a:tabLst>
              <a:defRPr sz="1600">
                <a:latin typeface="Arial" panose="020B0604020202020204" pitchFamily="34" charset="0"/>
                <a:ea typeface="微软雅黑" panose="020B0503020204020204" charset="-122"/>
              </a:defRPr>
            </a:lvl8pPr>
            <a:lvl9pPr defTabSz="0" eaLnBrk="0" fontAlgn="base" hangingPunct="0">
              <a:lnSpc>
                <a:spcPct val="130000"/>
              </a:lnSpc>
              <a:spcBef>
                <a:spcPct val="0"/>
              </a:spcBef>
              <a:spcAft>
                <a:spcPts val="1000"/>
              </a:spcAft>
              <a:tabLst>
                <a:tab pos="1609725" algn="l"/>
              </a:tabLst>
              <a:defRPr sz="1600">
                <a:latin typeface="Arial" panose="020B0604020202020204" pitchFamily="34" charset="0"/>
                <a:ea typeface="微软雅黑" panose="020B0503020204020204" charset="-122"/>
              </a:defRPr>
            </a:lvl9pPr>
          </a:lstStyle>
          <a:p>
            <a:r>
              <a:rPr lang="en-US" altLang="zh-CN"/>
              <a:t>5. S+V+O+C   </a:t>
            </a:r>
            <a:endParaRPr lang="zh-CN" altLang="en-US"/>
          </a:p>
        </p:txBody>
      </p:sp>
      <p:sp>
        <p:nvSpPr>
          <p:cNvPr id="14340" name="文本框 41998"/>
          <p:cNvSpPr txBox="1">
            <a:spLocks noChangeArrowheads="1"/>
          </p:cNvSpPr>
          <p:nvPr>
            <p:custDataLst>
              <p:tags r:id="rId2"/>
            </p:custDataLst>
          </p:nvPr>
        </p:nvSpPr>
        <p:spPr bwMode="auto">
          <a:xfrm>
            <a:off x="955675" y="2278063"/>
            <a:ext cx="10047288"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Arial" panose="020B0604020202020204" pitchFamily="34" charset="0"/>
                <a:ea typeface="微软雅黑" panose="020B0503020204020204" charset="-122"/>
              </a:defRPr>
            </a:lvl1pPr>
            <a:lvl2pPr marL="742950" indent="-285750">
              <a:defRPr sz="1600">
                <a:solidFill>
                  <a:schemeClr val="tx1"/>
                </a:solidFill>
                <a:latin typeface="Arial" panose="020B0604020202020204" pitchFamily="34" charset="0"/>
                <a:ea typeface="微软雅黑" panose="020B0503020204020204" charset="-122"/>
              </a:defRPr>
            </a:lvl2pPr>
            <a:lvl3pPr>
              <a:defRPr sz="1600">
                <a:solidFill>
                  <a:schemeClr val="tx1"/>
                </a:solidFill>
                <a:latin typeface="Arial" panose="020B0604020202020204" pitchFamily="34" charset="0"/>
                <a:ea typeface="微软雅黑" panose="020B0503020204020204" charset="-122"/>
              </a:defRPr>
            </a:lvl3pPr>
            <a:lvl4pPr>
              <a:defRPr sz="1600">
                <a:solidFill>
                  <a:schemeClr val="tx1"/>
                </a:solidFill>
                <a:latin typeface="Arial" panose="020B0604020202020204" pitchFamily="34" charset="0"/>
                <a:ea typeface="微软雅黑" panose="020B0503020204020204" charset="-122"/>
              </a:defRPr>
            </a:lvl4pPr>
            <a:lvl5pPr>
              <a:defRPr sz="1600">
                <a:solidFill>
                  <a:schemeClr val="tx1"/>
                </a:solidFill>
                <a:latin typeface="Arial" panose="020B0604020202020204" pitchFamily="34" charset="0"/>
                <a:ea typeface="微软雅黑" panose="020B0503020204020204" charset="-122"/>
              </a:defRPr>
            </a:lvl5pPr>
            <a:lvl6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6pPr>
            <a:lvl7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7pPr>
            <a:lvl8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8pPr>
            <a:lvl9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9pPr>
          </a:lstStyle>
          <a:p>
            <a:pPr>
              <a:lnSpc>
                <a:spcPct val="120000"/>
              </a:lnSpc>
            </a:pPr>
            <a:r>
              <a:rPr lang="en-US" altLang="zh-CN" sz="2800" b="1">
                <a:latin typeface="Times New Roman" panose="02020603050405020304" pitchFamily="18" charset="0"/>
                <a:ea typeface="宋体" panose="02010600030101010101" pitchFamily="2" charset="-122"/>
              </a:rPr>
              <a:t>(1) They painted the door green.</a:t>
            </a:r>
            <a:endParaRPr lang="en-US" altLang="zh-CN" sz="2800" b="1">
              <a:latin typeface="Times New Roman" panose="02020603050405020304" pitchFamily="18" charset="0"/>
              <a:ea typeface="宋体" panose="02010600030101010101" pitchFamily="2" charset="-122"/>
            </a:endParaRPr>
          </a:p>
          <a:p>
            <a:pPr>
              <a:lnSpc>
                <a:spcPct val="120000"/>
              </a:lnSpc>
            </a:pPr>
            <a:endParaRPr lang="en-US" altLang="zh-CN" sz="2800" b="1">
              <a:latin typeface="Times New Roman" panose="02020603050405020304" pitchFamily="18" charset="0"/>
              <a:ea typeface="宋体" panose="02010600030101010101" pitchFamily="2" charset="-122"/>
            </a:endParaRPr>
          </a:p>
          <a:p>
            <a:pPr>
              <a:lnSpc>
                <a:spcPct val="120000"/>
              </a:lnSpc>
            </a:pPr>
            <a:r>
              <a:rPr lang="en-US" altLang="zh-CN" sz="2800" b="1">
                <a:solidFill>
                  <a:srgbClr val="000000"/>
                </a:solidFill>
                <a:latin typeface="Times New Roman" panose="02020603050405020304" pitchFamily="18" charset="0"/>
                <a:ea typeface="宋体" panose="02010600030101010101" pitchFamily="2" charset="-122"/>
              </a:rPr>
              <a:t>(2) We saw him out.</a:t>
            </a:r>
            <a:endParaRPr lang="en-US" altLang="zh-CN" sz="2800" b="1">
              <a:solidFill>
                <a:srgbClr val="000000"/>
              </a:solidFill>
              <a:latin typeface="Times New Roman" panose="02020603050405020304" pitchFamily="18" charset="0"/>
              <a:ea typeface="宋体" panose="02010600030101010101" pitchFamily="2" charset="-122"/>
            </a:endParaRPr>
          </a:p>
          <a:p>
            <a:pPr>
              <a:lnSpc>
                <a:spcPct val="120000"/>
              </a:lnSpc>
            </a:pPr>
            <a:endParaRPr lang="en-US" altLang="zh-CN" sz="2800" b="1">
              <a:solidFill>
                <a:srgbClr val="000000"/>
              </a:solidFill>
              <a:latin typeface="Times New Roman" panose="02020603050405020304" pitchFamily="18" charset="0"/>
              <a:ea typeface="宋体" panose="02010600030101010101" pitchFamily="2" charset="-122"/>
            </a:endParaRPr>
          </a:p>
          <a:p>
            <a:pPr>
              <a:lnSpc>
                <a:spcPct val="120000"/>
              </a:lnSpc>
            </a:pPr>
            <a:r>
              <a:rPr lang="en-US" altLang="zh-CN" sz="2800" b="1">
                <a:solidFill>
                  <a:srgbClr val="000000"/>
                </a:solidFill>
                <a:latin typeface="Times New Roman" panose="02020603050405020304" pitchFamily="18" charset="0"/>
                <a:ea typeface="宋体" panose="02010600030101010101" pitchFamily="2" charset="-122"/>
              </a:rPr>
              <a:t>(3) He asked me to get back soon.</a:t>
            </a:r>
            <a:endPar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直接连接符 5"/>
          <p:cNvSpPr>
            <a:spLocks noChangeShapeType="1"/>
          </p:cNvSpPr>
          <p:nvPr>
            <p:custDataLst>
              <p:tags r:id="rId3"/>
            </p:custDataLst>
          </p:nvPr>
        </p:nvSpPr>
        <p:spPr bwMode="auto">
          <a:xfrm>
            <a:off x="1498600" y="4872095"/>
            <a:ext cx="419100" cy="0"/>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7" name="直接连接符 6"/>
          <p:cNvSpPr>
            <a:spLocks noChangeShapeType="1"/>
          </p:cNvSpPr>
          <p:nvPr>
            <p:custDataLst>
              <p:tags r:id="rId4"/>
            </p:custDataLst>
          </p:nvPr>
        </p:nvSpPr>
        <p:spPr bwMode="auto">
          <a:xfrm>
            <a:off x="1549400" y="3883025"/>
            <a:ext cx="420688" cy="0"/>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8" name="直接连接符 7"/>
          <p:cNvSpPr>
            <a:spLocks noChangeShapeType="1"/>
          </p:cNvSpPr>
          <p:nvPr>
            <p:custDataLst>
              <p:tags r:id="rId5"/>
            </p:custDataLst>
          </p:nvPr>
        </p:nvSpPr>
        <p:spPr bwMode="auto">
          <a:xfrm>
            <a:off x="1549400" y="2803745"/>
            <a:ext cx="698500" cy="0"/>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2" name="组合 37910"/>
          <p:cNvGrpSpPr/>
          <p:nvPr>
            <p:custDataLst>
              <p:tags r:id="rId6"/>
            </p:custDataLst>
          </p:nvPr>
        </p:nvGrpSpPr>
        <p:grpSpPr>
          <a:xfrm>
            <a:off x="2400300" y="2782725"/>
            <a:ext cx="1066800" cy="88900"/>
            <a:chOff x="385" y="2976"/>
            <a:chExt cx="771" cy="46"/>
          </a:xfrm>
        </p:grpSpPr>
        <p:sp>
          <p:nvSpPr>
            <p:cNvPr id="14358" name="直接连接符 37911"/>
            <p:cNvSpPr>
              <a:spLocks noChangeShapeType="1"/>
            </p:cNvSpPr>
            <p:nvPr>
              <p:custDataLst>
                <p:tags r:id="rId7"/>
              </p:custDataLst>
            </p:nvPr>
          </p:nvSpPr>
          <p:spPr bwMode="auto">
            <a:xfrm>
              <a:off x="385" y="2976"/>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59" name="直接连接符 37912"/>
            <p:cNvSpPr>
              <a:spLocks noChangeShapeType="1"/>
            </p:cNvSpPr>
            <p:nvPr>
              <p:custDataLst>
                <p:tags r:id="rId8"/>
              </p:custDataLst>
            </p:nvPr>
          </p:nvSpPr>
          <p:spPr bwMode="auto">
            <a:xfrm>
              <a:off x="385" y="3022"/>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3" name="组合 37910"/>
          <p:cNvGrpSpPr/>
          <p:nvPr>
            <p:custDataLst>
              <p:tags r:id="rId9"/>
            </p:custDataLst>
          </p:nvPr>
        </p:nvGrpSpPr>
        <p:grpSpPr>
          <a:xfrm>
            <a:off x="2040320" y="3829108"/>
            <a:ext cx="628650" cy="88900"/>
            <a:chOff x="385" y="2976"/>
            <a:chExt cx="771" cy="46"/>
          </a:xfrm>
        </p:grpSpPr>
        <p:sp>
          <p:nvSpPr>
            <p:cNvPr id="14356" name="直接连接符 37911"/>
            <p:cNvSpPr>
              <a:spLocks noChangeShapeType="1"/>
            </p:cNvSpPr>
            <p:nvPr>
              <p:custDataLst>
                <p:tags r:id="rId10"/>
              </p:custDataLst>
            </p:nvPr>
          </p:nvSpPr>
          <p:spPr bwMode="auto">
            <a:xfrm>
              <a:off x="385" y="2976"/>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57" name="直接连接符 37912"/>
            <p:cNvSpPr>
              <a:spLocks noChangeShapeType="1"/>
            </p:cNvSpPr>
            <p:nvPr>
              <p:custDataLst>
                <p:tags r:id="rId11"/>
              </p:custDataLst>
            </p:nvPr>
          </p:nvSpPr>
          <p:spPr bwMode="auto">
            <a:xfrm>
              <a:off x="385" y="3022"/>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4" name="组合 37910"/>
          <p:cNvGrpSpPr/>
          <p:nvPr>
            <p:custDataLst>
              <p:tags r:id="rId12"/>
            </p:custDataLst>
          </p:nvPr>
        </p:nvGrpSpPr>
        <p:grpSpPr>
          <a:xfrm>
            <a:off x="2040320" y="4874448"/>
            <a:ext cx="914400" cy="88900"/>
            <a:chOff x="385" y="2976"/>
            <a:chExt cx="771" cy="46"/>
          </a:xfrm>
        </p:grpSpPr>
        <p:sp>
          <p:nvSpPr>
            <p:cNvPr id="14354" name="直接连接符 37911"/>
            <p:cNvSpPr>
              <a:spLocks noChangeShapeType="1"/>
            </p:cNvSpPr>
            <p:nvPr>
              <p:custDataLst>
                <p:tags r:id="rId13"/>
              </p:custDataLst>
            </p:nvPr>
          </p:nvSpPr>
          <p:spPr bwMode="auto">
            <a:xfrm>
              <a:off x="385" y="2976"/>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55" name="直接连接符 37912"/>
            <p:cNvSpPr>
              <a:spLocks noChangeShapeType="1"/>
            </p:cNvSpPr>
            <p:nvPr>
              <p:custDataLst>
                <p:tags r:id="rId14"/>
              </p:custDataLst>
            </p:nvPr>
          </p:nvSpPr>
          <p:spPr bwMode="auto">
            <a:xfrm>
              <a:off x="385" y="3022"/>
              <a:ext cx="771" cy="0"/>
            </a:xfrm>
            <a:prstGeom prst="line">
              <a:avLst/>
            </a:prstGeom>
            <a:noFill/>
            <a:ln w="28575">
              <a:solidFill>
                <a:srgbClr val="C0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14348" name="矩形 41"/>
          <p:cNvSpPr>
            <a:spLocks noChangeArrowheads="1"/>
          </p:cNvSpPr>
          <p:nvPr>
            <p:custDataLst>
              <p:tags r:id="rId15"/>
            </p:custDataLst>
          </p:nvPr>
        </p:nvSpPr>
        <p:spPr bwMode="auto">
          <a:xfrm>
            <a:off x="3498850" y="2683258"/>
            <a:ext cx="4349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en-US" altLang="zh-CN" sz="2800">
                <a:solidFill>
                  <a:srgbClr val="548235"/>
                </a:solidFill>
              </a:rPr>
              <a:t>~~~~~~</a:t>
            </a:r>
            <a:endParaRPr lang="zh-CN" altLang="en-US">
              <a:solidFill>
                <a:srgbClr val="000000"/>
              </a:solidFill>
            </a:endParaRPr>
          </a:p>
        </p:txBody>
      </p:sp>
      <p:sp>
        <p:nvSpPr>
          <p:cNvPr id="14349" name="矩形 41"/>
          <p:cNvSpPr>
            <a:spLocks noChangeArrowheads="1"/>
          </p:cNvSpPr>
          <p:nvPr>
            <p:custDataLst>
              <p:tags r:id="rId16"/>
            </p:custDataLst>
          </p:nvPr>
        </p:nvSpPr>
        <p:spPr bwMode="auto">
          <a:xfrm>
            <a:off x="2647950" y="3651250"/>
            <a:ext cx="4349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solidFill>
                  <a:srgbClr val="548235"/>
                </a:solidFill>
              </a:rPr>
              <a:t>~~~</a:t>
            </a:r>
            <a:endParaRPr lang="zh-CN" altLang="en-US">
              <a:solidFill>
                <a:srgbClr val="000000"/>
              </a:solidFill>
            </a:endParaRPr>
          </a:p>
        </p:txBody>
      </p:sp>
      <p:sp>
        <p:nvSpPr>
          <p:cNvPr id="14350" name="矩形 41"/>
          <p:cNvSpPr>
            <a:spLocks noChangeArrowheads="1"/>
          </p:cNvSpPr>
          <p:nvPr>
            <p:custDataLst>
              <p:tags r:id="rId17"/>
            </p:custDataLst>
          </p:nvPr>
        </p:nvSpPr>
        <p:spPr bwMode="auto">
          <a:xfrm>
            <a:off x="2933700" y="4694238"/>
            <a:ext cx="4349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solidFill>
                  <a:srgbClr val="548235"/>
                </a:solidFill>
              </a:rPr>
              <a:t>~~</a:t>
            </a:r>
            <a:endParaRPr lang="zh-CN" altLang="en-US">
              <a:solidFill>
                <a:srgbClr val="000000"/>
              </a:solidFill>
            </a:endParaRPr>
          </a:p>
        </p:txBody>
      </p:sp>
      <p:sp>
        <p:nvSpPr>
          <p:cNvPr id="14351" name="矩形 42"/>
          <p:cNvSpPr>
            <a:spLocks noChangeArrowheads="1"/>
          </p:cNvSpPr>
          <p:nvPr>
            <p:custDataLst>
              <p:tags r:id="rId18"/>
            </p:custDataLst>
          </p:nvPr>
        </p:nvSpPr>
        <p:spPr bwMode="auto">
          <a:xfrm>
            <a:off x="5056025" y="2719665"/>
            <a:ext cx="50022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u="sng" smtClean="0">
                <a:solidFill>
                  <a:srgbClr val="000000"/>
                </a:solidFill>
              </a:rPr>
              <a:t>~~~</a:t>
            </a:r>
            <a:endParaRPr lang="zh-CN" altLang="en-US" sz="2800" u="sng">
              <a:solidFill>
                <a:srgbClr val="000000"/>
              </a:solidFill>
            </a:endParaRPr>
          </a:p>
        </p:txBody>
      </p:sp>
      <p:sp>
        <p:nvSpPr>
          <p:cNvPr id="14352" name="矩形 42"/>
          <p:cNvSpPr>
            <a:spLocks noChangeArrowheads="1"/>
          </p:cNvSpPr>
          <p:nvPr>
            <p:custDataLst>
              <p:tags r:id="rId19"/>
            </p:custDataLst>
          </p:nvPr>
        </p:nvSpPr>
        <p:spPr bwMode="auto">
          <a:xfrm>
            <a:off x="3498850" y="4715038"/>
            <a:ext cx="50022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u="sng">
                <a:solidFill>
                  <a:srgbClr val="000000"/>
                </a:solidFill>
              </a:rPr>
              <a:t>~~~~~~~~~~~~</a:t>
            </a:r>
            <a:endParaRPr lang="zh-CN" altLang="en-US" sz="2800" u="sng">
              <a:solidFill>
                <a:srgbClr val="000000"/>
              </a:solidFill>
            </a:endParaRPr>
          </a:p>
        </p:txBody>
      </p:sp>
      <p:sp>
        <p:nvSpPr>
          <p:cNvPr id="14353" name="矩形 42"/>
          <p:cNvSpPr>
            <a:spLocks noChangeArrowheads="1"/>
          </p:cNvSpPr>
          <p:nvPr>
            <p:custDataLst>
              <p:tags r:id="rId20"/>
            </p:custDataLst>
          </p:nvPr>
        </p:nvSpPr>
        <p:spPr bwMode="auto">
          <a:xfrm>
            <a:off x="3422650" y="3658968"/>
            <a:ext cx="5002213"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u="sng">
                <a:solidFill>
                  <a:srgbClr val="000000"/>
                </a:solidFill>
              </a:rPr>
              <a:t>~~</a:t>
            </a:r>
            <a:endParaRPr lang="zh-CN" altLang="en-US" sz="2800" u="sng">
              <a:solidFill>
                <a:srgbClr val="000000"/>
              </a:solidFill>
            </a:endParaRPr>
          </a:p>
        </p:txBody>
      </p:sp>
      <p:sp>
        <p:nvSpPr>
          <p:cNvPr id="27" name="文本框 15"/>
          <p:cNvSpPr txBox="1"/>
          <p:nvPr>
            <p:custDataLst>
              <p:tags r:id="rId21"/>
            </p:custDataLst>
          </p:nvPr>
        </p:nvSpPr>
        <p:spPr>
          <a:xfrm rot="20160000">
            <a:off x="-784294" y="415865"/>
            <a:ext cx="4184687" cy="784830"/>
          </a:xfrm>
          <a:prstGeom prst="rect">
            <a:avLst/>
          </a:prstGeom>
          <a:noFill/>
        </p:spPr>
        <p:txBody>
          <a:bodyPr wrap="square" rtlCol="0">
            <a:spAutoFit/>
          </a:bodyPr>
          <a:lstStyle/>
          <a:p>
            <a:pPr lvl="1" algn="ctr"/>
            <a:r>
              <a:rPr lang="en-US" altLang="zh-CN" sz="4500" spc="-100">
                <a:solidFill>
                  <a:srgbClr val="00B0F0"/>
                </a:solidFill>
                <a:latin typeface="Agency FB" panose="020B0503020202020204" pitchFamily="34" charset="0"/>
              </a:rPr>
              <a:t>Exploring the rules</a:t>
            </a:r>
            <a:endParaRPr lang="en-US" altLang="zh-CN" sz="4500" spc="-100">
              <a:solidFill>
                <a:srgbClr val="00B0F0"/>
              </a:solidFill>
              <a:latin typeface="Agency FB" panose="020B0503020202020204" pitchFamily="34" charset="0"/>
            </a:endParaRPr>
          </a:p>
        </p:txBody>
      </p:sp>
      <p:cxnSp>
        <p:nvCxnSpPr>
          <p:cNvPr id="28" name="直接连接符 27"/>
          <p:cNvCxnSpPr/>
          <p:nvPr>
            <p:custDataLst>
              <p:tags r:id="rId22"/>
            </p:custDataLst>
          </p:nvPr>
        </p:nvCxnSpPr>
        <p:spPr>
          <a:xfrm flipH="1">
            <a:off x="-73570" y="0"/>
            <a:ext cx="3983418" cy="181829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348"/>
                                        </p:tgtEl>
                                        <p:attrNameLst>
                                          <p:attrName>style.visibility</p:attrName>
                                        </p:attrNameLst>
                                      </p:cBhvr>
                                      <p:to>
                                        <p:strVal val="visible"/>
                                      </p:to>
                                    </p:set>
                                    <p:animEffect transition="in" filter="fade">
                                      <p:cBhvr>
                                        <p:cTn id="17" dur="500"/>
                                        <p:tgtEl>
                                          <p:spTgt spid="1434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351"/>
                                        </p:tgtEl>
                                        <p:attrNameLst>
                                          <p:attrName>style.visibility</p:attrName>
                                        </p:attrNameLst>
                                      </p:cBhvr>
                                      <p:to>
                                        <p:strVal val="visible"/>
                                      </p:to>
                                    </p:set>
                                    <p:animEffect transition="in" filter="fade">
                                      <p:cBhvr>
                                        <p:cTn id="22" dur="500"/>
                                        <p:tgtEl>
                                          <p:spTgt spid="1435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349"/>
                                        </p:tgtEl>
                                        <p:attrNameLst>
                                          <p:attrName>style.visibility</p:attrName>
                                        </p:attrNameLst>
                                      </p:cBhvr>
                                      <p:to>
                                        <p:strVal val="visible"/>
                                      </p:to>
                                    </p:set>
                                    <p:animEffect transition="in" filter="fade">
                                      <p:cBhvr>
                                        <p:cTn id="37" dur="500"/>
                                        <p:tgtEl>
                                          <p:spTgt spid="1434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353"/>
                                        </p:tgtEl>
                                        <p:attrNameLst>
                                          <p:attrName>style.visibility</p:attrName>
                                        </p:attrNameLst>
                                      </p:cBhvr>
                                      <p:to>
                                        <p:strVal val="visible"/>
                                      </p:to>
                                    </p:set>
                                    <p:animEffect transition="in" filter="fade">
                                      <p:cBhvr>
                                        <p:cTn id="42" dur="500"/>
                                        <p:tgtEl>
                                          <p:spTgt spid="1435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4350"/>
                                        </p:tgtEl>
                                        <p:attrNameLst>
                                          <p:attrName>style.visibility</p:attrName>
                                        </p:attrNameLst>
                                      </p:cBhvr>
                                      <p:to>
                                        <p:strVal val="visible"/>
                                      </p:to>
                                    </p:set>
                                    <p:animEffect transition="in" filter="fade">
                                      <p:cBhvr>
                                        <p:cTn id="57" dur="500"/>
                                        <p:tgtEl>
                                          <p:spTgt spid="14350"/>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4352"/>
                                        </p:tgtEl>
                                        <p:attrNameLst>
                                          <p:attrName>style.visibility</p:attrName>
                                        </p:attrNameLst>
                                      </p:cBhvr>
                                      <p:to>
                                        <p:strVal val="visible"/>
                                      </p:to>
                                    </p:set>
                                    <p:animEffect transition="in" filter="fade">
                                      <p:cBhvr>
                                        <p:cTn id="62" dur="500"/>
                                        <p:tgtEl>
                                          <p:spTgt spid="14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14348" grpId="0"/>
      <p:bldP spid="14349" grpId="0"/>
      <p:bldP spid="14350" grpId="0"/>
      <p:bldP spid="14351" grpId="0"/>
      <p:bldP spid="14352" grpId="0"/>
      <p:bldP spid="1435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ChangeArrowheads="1"/>
          </p:cNvSpPr>
          <p:nvPr>
            <p:custDataLst>
              <p:tags r:id="rId1"/>
            </p:custDataLst>
          </p:nvPr>
        </p:nvSpPr>
        <p:spPr bwMode="auto">
          <a:xfrm>
            <a:off x="962025" y="1992313"/>
            <a:ext cx="9702800" cy="2675255"/>
          </a:xfrm>
          <a:prstGeom prst="rect">
            <a:avLst/>
          </a:prstGeom>
          <a:ln w="28575"/>
        </p:spPr>
        <p:style>
          <a:lnRef idx="2">
            <a:schemeClr val="accent5"/>
          </a:lnRef>
          <a:fillRef idx="1">
            <a:schemeClr val="lt1"/>
          </a:fillRef>
          <a:effectRef idx="0">
            <a:schemeClr val="accent5"/>
          </a:effectRef>
          <a:fontRef idx="minor">
            <a:schemeClr val="dk1"/>
          </a:fontRef>
        </p:style>
        <p:txBody>
          <a:bodyPr>
            <a:spAutoFit/>
          </a:bodyPr>
          <a:lstStyle/>
          <a:p>
            <a:pPr>
              <a:lnSpc>
                <a:spcPct val="120000"/>
              </a:lnSpc>
            </a:pPr>
            <a:r>
              <a:rPr lang="en-US" altLang="zh-CN" sz="2800" smtClean="0">
                <a:latin typeface="Times New Roman" panose="02020603050405020304" pitchFamily="18" charset="0"/>
              </a:rPr>
              <a:t>1. The </a:t>
            </a:r>
            <a:r>
              <a:rPr lang="en-US" altLang="zh-CN" sz="2800">
                <a:latin typeface="Times New Roman" panose="02020603050405020304" pitchFamily="18" charset="0"/>
              </a:rPr>
              <a:t>subject and the  _______ are necessary parts of a sentence.</a:t>
            </a:r>
            <a:endParaRPr lang="en-US" altLang="zh-CN" sz="2800">
              <a:latin typeface="Times New Roman" panose="02020603050405020304" pitchFamily="18" charset="0"/>
            </a:endParaRPr>
          </a:p>
          <a:p>
            <a:pPr>
              <a:lnSpc>
                <a:spcPct val="120000"/>
              </a:lnSpc>
            </a:pPr>
            <a:r>
              <a:rPr lang="en-US" altLang="zh-CN" sz="2800">
                <a:latin typeface="Times New Roman" panose="02020603050405020304" pitchFamily="18" charset="0"/>
              </a:rPr>
              <a:t>2. A transitive verb is always followed by a(n) __________.</a:t>
            </a:r>
            <a:endParaRPr lang="en-US" altLang="zh-CN" sz="2800">
              <a:latin typeface="Times New Roman" panose="02020603050405020304" pitchFamily="18" charset="0"/>
            </a:endParaRPr>
          </a:p>
          <a:p>
            <a:pPr>
              <a:lnSpc>
                <a:spcPct val="120000"/>
              </a:lnSpc>
            </a:pPr>
            <a:r>
              <a:rPr lang="en-US" altLang="zh-CN" sz="2800">
                <a:latin typeface="Times New Roman" panose="02020603050405020304" pitchFamily="18" charset="0"/>
              </a:rPr>
              <a:t>3. Some verbs can have two objects. The indirect object usually     </a:t>
            </a:r>
            <a:endParaRPr lang="en-US" altLang="zh-CN" sz="2800">
              <a:latin typeface="Times New Roman" panose="02020603050405020304" pitchFamily="18" charset="0"/>
            </a:endParaRPr>
          </a:p>
          <a:p>
            <a:pPr>
              <a:lnSpc>
                <a:spcPct val="120000"/>
              </a:lnSpc>
            </a:pPr>
            <a:r>
              <a:rPr lang="en-US" altLang="zh-CN" sz="2800">
                <a:latin typeface="Times New Roman" panose="02020603050405020304" pitchFamily="18" charset="0"/>
              </a:rPr>
              <a:t>    refers to a person and the direct object a thing.</a:t>
            </a:r>
            <a:endParaRPr lang="en-US" altLang="zh-CN" sz="2800">
              <a:latin typeface="Times New Roman" panose="02020603050405020304" pitchFamily="18" charset="0"/>
            </a:endParaRPr>
          </a:p>
          <a:p>
            <a:pPr>
              <a:lnSpc>
                <a:spcPct val="120000"/>
              </a:lnSpc>
            </a:pPr>
            <a:endParaRPr lang="zh-CN" altLang="en-US" sz="2800">
              <a:latin typeface="Times New Roman" panose="02020603050405020304" pitchFamily="18" charset="0"/>
              <a:cs typeface="Times New Roman" panose="02020603050405020304" pitchFamily="18" charset="0"/>
            </a:endParaRPr>
          </a:p>
        </p:txBody>
      </p:sp>
      <p:sp>
        <p:nvSpPr>
          <p:cNvPr id="4" name="TextBox 3"/>
          <p:cNvSpPr txBox="1">
            <a:spLocks noChangeArrowheads="1"/>
          </p:cNvSpPr>
          <p:nvPr>
            <p:custDataLst>
              <p:tags r:id="rId2"/>
            </p:custDataLst>
          </p:nvPr>
        </p:nvSpPr>
        <p:spPr bwMode="auto">
          <a:xfrm>
            <a:off x="4583113" y="1992313"/>
            <a:ext cx="12604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Arial" panose="020B0604020202020204" pitchFamily="34" charset="0"/>
                <a:ea typeface="微软雅黑" panose="020B0503020204020204" charset="-122"/>
              </a:defRPr>
            </a:lvl1pPr>
            <a:lvl2pPr marL="742950" indent="-285750">
              <a:defRPr sz="1600">
                <a:solidFill>
                  <a:schemeClr val="tx1"/>
                </a:solidFill>
                <a:latin typeface="Arial" panose="020B0604020202020204" pitchFamily="34" charset="0"/>
                <a:ea typeface="微软雅黑" panose="020B0503020204020204" charset="-122"/>
              </a:defRPr>
            </a:lvl2pPr>
            <a:lvl3pPr>
              <a:defRPr sz="1600">
                <a:solidFill>
                  <a:schemeClr val="tx1"/>
                </a:solidFill>
                <a:latin typeface="Arial" panose="020B0604020202020204" pitchFamily="34" charset="0"/>
                <a:ea typeface="微软雅黑" panose="020B0503020204020204" charset="-122"/>
              </a:defRPr>
            </a:lvl3pPr>
            <a:lvl4pPr>
              <a:defRPr sz="1600">
                <a:solidFill>
                  <a:schemeClr val="tx1"/>
                </a:solidFill>
                <a:latin typeface="Arial" panose="020B0604020202020204" pitchFamily="34" charset="0"/>
                <a:ea typeface="微软雅黑" panose="020B0503020204020204" charset="-122"/>
              </a:defRPr>
            </a:lvl4pPr>
            <a:lvl5pPr>
              <a:defRPr sz="1600">
                <a:solidFill>
                  <a:schemeClr val="tx1"/>
                </a:solidFill>
                <a:latin typeface="Arial" panose="020B0604020202020204" pitchFamily="34" charset="0"/>
                <a:ea typeface="微软雅黑" panose="020B0503020204020204" charset="-122"/>
              </a:defRPr>
            </a:lvl5pPr>
            <a:lvl6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6pPr>
            <a:lvl7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7pPr>
            <a:lvl8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8pPr>
            <a:lvl9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9pPr>
          </a:lstStyle>
          <a:p>
            <a:r>
              <a:rPr lang="en-US" altLang="zh-CN" sz="2800" b="1">
                <a:solidFill>
                  <a:srgbClr val="FF0000"/>
                </a:solidFill>
                <a:latin typeface="Times New Roman" panose="02020603050405020304" pitchFamily="18" charset="0"/>
                <a:ea typeface="宋体" panose="02010600030101010101" pitchFamily="2" charset="-122"/>
              </a:rPr>
              <a:t>verb</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TextBox 4"/>
          <p:cNvSpPr txBox="1">
            <a:spLocks noChangeArrowheads="1"/>
          </p:cNvSpPr>
          <p:nvPr>
            <p:custDataLst>
              <p:tags r:id="rId3"/>
            </p:custDataLst>
          </p:nvPr>
        </p:nvSpPr>
        <p:spPr bwMode="auto">
          <a:xfrm>
            <a:off x="8116888" y="2514600"/>
            <a:ext cx="1312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Arial" panose="020B0604020202020204" pitchFamily="34" charset="0"/>
                <a:ea typeface="微软雅黑" panose="020B0503020204020204" charset="-122"/>
              </a:defRPr>
            </a:lvl1pPr>
            <a:lvl2pPr marL="742950" indent="-285750">
              <a:defRPr sz="1600">
                <a:solidFill>
                  <a:schemeClr val="tx1"/>
                </a:solidFill>
                <a:latin typeface="Arial" panose="020B0604020202020204" pitchFamily="34" charset="0"/>
                <a:ea typeface="微软雅黑" panose="020B0503020204020204" charset="-122"/>
              </a:defRPr>
            </a:lvl2pPr>
            <a:lvl3pPr>
              <a:defRPr sz="1600">
                <a:solidFill>
                  <a:schemeClr val="tx1"/>
                </a:solidFill>
                <a:latin typeface="Arial" panose="020B0604020202020204" pitchFamily="34" charset="0"/>
                <a:ea typeface="微软雅黑" panose="020B0503020204020204" charset="-122"/>
              </a:defRPr>
            </a:lvl3pPr>
            <a:lvl4pPr>
              <a:defRPr sz="1600">
                <a:solidFill>
                  <a:schemeClr val="tx1"/>
                </a:solidFill>
                <a:latin typeface="Arial" panose="020B0604020202020204" pitchFamily="34" charset="0"/>
                <a:ea typeface="微软雅黑" panose="020B0503020204020204" charset="-122"/>
              </a:defRPr>
            </a:lvl4pPr>
            <a:lvl5pPr>
              <a:defRPr sz="1600">
                <a:solidFill>
                  <a:schemeClr val="tx1"/>
                </a:solidFill>
                <a:latin typeface="Arial" panose="020B0604020202020204" pitchFamily="34" charset="0"/>
                <a:ea typeface="微软雅黑" panose="020B0503020204020204" charset="-122"/>
              </a:defRPr>
            </a:lvl5pPr>
            <a:lvl6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6pPr>
            <a:lvl7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7pPr>
            <a:lvl8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8pPr>
            <a:lvl9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9pPr>
          </a:lstStyle>
          <a:p>
            <a:r>
              <a:rPr lang="en-US" altLang="zh-CN" sz="2800" b="1">
                <a:solidFill>
                  <a:srgbClr val="FF0000"/>
                </a:solidFill>
                <a:latin typeface="Times New Roman" panose="02020603050405020304" pitchFamily="18" charset="0"/>
                <a:ea typeface="宋体" panose="02010600030101010101" pitchFamily="2" charset="-122"/>
              </a:rPr>
              <a:t>object</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圆角矩形 6"/>
          <p:cNvSpPr/>
          <p:nvPr>
            <p:custDataLst>
              <p:tags r:id="rId4"/>
            </p:custDataLst>
          </p:nvPr>
        </p:nvSpPr>
        <p:spPr>
          <a:xfrm>
            <a:off x="3208338" y="1362620"/>
            <a:ext cx="4811055" cy="692150"/>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600" b="1">
                <a:solidFill>
                  <a:schemeClr val="bg1"/>
                </a:solidFill>
                <a:latin typeface="Times New Roman" panose="02020603050405020304" pitchFamily="18" charset="0"/>
                <a:cs typeface="Times New Roman" panose="02020603050405020304" pitchFamily="18" charset="0"/>
              </a:rPr>
              <a:t>Working out the rules</a:t>
            </a:r>
            <a:endParaRPr lang="zh-CN" altLang="en-US" sz="3600" b="1">
              <a:solidFill>
                <a:schemeClr val="bg1"/>
              </a:solidFill>
              <a:latin typeface="Times New Roman" panose="02020603050405020304" pitchFamily="18" charset="0"/>
              <a:cs typeface="Times New Roman" panose="02020603050405020304" pitchFamily="18" charset="0"/>
            </a:endParaRPr>
          </a:p>
        </p:txBody>
      </p:sp>
      <p:sp>
        <p:nvSpPr>
          <p:cNvPr id="11" name="文本框 15"/>
          <p:cNvSpPr txBox="1"/>
          <p:nvPr>
            <p:custDataLst>
              <p:tags r:id="rId5"/>
            </p:custDataLst>
          </p:nvPr>
        </p:nvSpPr>
        <p:spPr>
          <a:xfrm rot="20160000">
            <a:off x="-784294" y="415865"/>
            <a:ext cx="4184687" cy="784830"/>
          </a:xfrm>
          <a:prstGeom prst="rect">
            <a:avLst/>
          </a:prstGeom>
          <a:noFill/>
        </p:spPr>
        <p:txBody>
          <a:bodyPr wrap="square" rtlCol="0">
            <a:spAutoFit/>
          </a:bodyPr>
          <a:lstStyle/>
          <a:p>
            <a:pPr lvl="1" algn="ctr"/>
            <a:r>
              <a:rPr lang="en-US" altLang="zh-CN" sz="4500" spc="-100">
                <a:solidFill>
                  <a:srgbClr val="00B0F0"/>
                </a:solidFill>
                <a:latin typeface="Agency FB" panose="020B0503020202020204" pitchFamily="34" charset="0"/>
              </a:rPr>
              <a:t>Exploring the rules</a:t>
            </a:r>
            <a:endParaRPr lang="en-US" altLang="zh-CN" sz="4500" spc="-100">
              <a:solidFill>
                <a:srgbClr val="00B0F0"/>
              </a:solidFill>
              <a:latin typeface="Agency FB" panose="020B0503020202020204" pitchFamily="34" charset="0"/>
            </a:endParaRPr>
          </a:p>
        </p:txBody>
      </p:sp>
      <p:cxnSp>
        <p:nvCxnSpPr>
          <p:cNvPr id="12" name="直接连接符 11"/>
          <p:cNvCxnSpPr/>
          <p:nvPr>
            <p:custDataLst>
              <p:tags r:id="rId6"/>
            </p:custDataLst>
          </p:nvPr>
        </p:nvCxnSpPr>
        <p:spPr>
          <a:xfrm flipH="1">
            <a:off x="-73570" y="0"/>
            <a:ext cx="3983418" cy="181829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文本框 110594"/>
          <p:cNvSpPr txBox="1"/>
          <p:nvPr/>
        </p:nvSpPr>
        <p:spPr>
          <a:xfrm>
            <a:off x="1436370" y="1228725"/>
            <a:ext cx="9319260" cy="4399915"/>
          </a:xfrm>
          <a:prstGeom prst="rect">
            <a:avLst/>
          </a:prstGeom>
          <a:noFill/>
          <a:ln w="9525">
            <a:noFill/>
          </a:ln>
        </p:spPr>
        <p:txBody>
          <a:bodyPr wrap="square">
            <a:spAutoFit/>
          </a:bodyPr>
          <a:lstStyle/>
          <a:p>
            <a:pPr algn="just">
              <a:buClr>
                <a:schemeClr val="bg1"/>
              </a:buClr>
            </a:pPr>
            <a:r>
              <a:rPr lang="en-US" altLang="zh-CN" sz="2800" noProof="1">
                <a:solidFill>
                  <a:srgbClr val="CC3300"/>
                </a:solidFill>
                <a:effectLst>
                  <a:outerShdw blurRad="38100" dist="38100" dir="2700000">
                    <a:srgbClr val="C0C0C0"/>
                  </a:outerShdw>
                </a:effectLst>
                <a:latin typeface="Times New Roman" panose="02020603050405020304" pitchFamily="18" charset="0"/>
                <a:ea typeface="黑体" panose="02010609060101010101" charset="-122"/>
                <a:cs typeface="Times New Roman" panose="02020603050405020304" pitchFamily="18" charset="0"/>
              </a:rPr>
              <a:t> </a:t>
            </a:r>
            <a:r>
              <a:rPr lang="zh-CN" altLang="en-US"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接双宾的动词</a:t>
            </a:r>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双宾动词</a:t>
            </a:r>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两种格式：</a:t>
            </a:r>
            <a:endParaRPr lang="zh-CN" altLang="en-US" sz="2800" noProof="1">
              <a:solidFill>
                <a:srgbClr val="FF0000"/>
              </a:solidFill>
              <a:latin typeface="Times New Roman" panose="02020603050405020304" pitchFamily="18" charset="0"/>
              <a:ea typeface="楷体_GB2312" pitchFamily="49" charset="-122"/>
              <a:cs typeface="Times New Roman" panose="02020603050405020304" pitchFamily="18" charset="0"/>
            </a:endParaRPr>
          </a:p>
          <a:p>
            <a:pPr algn="just">
              <a:buClr>
                <a:schemeClr val="bg1"/>
              </a:buClr>
            </a:pPr>
            <a:r>
              <a:rPr lang="zh-CN" altLang="en-US" sz="2800" noProof="1">
                <a:solidFill>
                  <a:srgbClr val="0000FF"/>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noProof="1">
                <a:solidFill>
                  <a:srgbClr val="0000FF"/>
                </a:solidFill>
                <a:latin typeface="Times New Roman" panose="02020603050405020304" pitchFamily="18" charset="0"/>
                <a:ea typeface="宋体" panose="02010600030101010101" pitchFamily="2" charset="-122"/>
                <a:cs typeface="Times New Roman" panose="02020603050405020304" pitchFamily="18" charset="0"/>
              </a:rPr>
              <a:t>He brings cookies </a:t>
            </a:r>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to </a:t>
            </a:r>
            <a:r>
              <a:rPr lang="en-US" altLang="zh-CN" sz="2800" noProof="1">
                <a:solidFill>
                  <a:srgbClr val="0000FF"/>
                </a:solidFill>
                <a:latin typeface="Times New Roman" panose="02020603050405020304" pitchFamily="18" charset="0"/>
                <a:ea typeface="宋体" panose="02010600030101010101" pitchFamily="2" charset="-122"/>
                <a:cs typeface="Times New Roman" panose="02020603050405020304" pitchFamily="18" charset="0"/>
              </a:rPr>
              <a:t>me every day. </a:t>
            </a:r>
            <a:r>
              <a:rPr lang="en-US" altLang="zh-CN" sz="2800" u="sng"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(bring me sth)</a:t>
            </a:r>
            <a:endParaRPr lang="en-US" altLang="zh-CN" sz="2800" u="sng" noProof="1">
              <a:solidFill>
                <a:srgbClr val="FF0000"/>
              </a:solidFill>
              <a:latin typeface="Times New Roman" panose="02020603050405020304" pitchFamily="18" charset="0"/>
              <a:cs typeface="Times New Roman" panose="02020603050405020304" pitchFamily="18" charset="0"/>
            </a:endParaRPr>
          </a:p>
          <a:p>
            <a:r>
              <a:rPr lang="en-US" altLang="zh-CN" sz="2800" noProof="1">
                <a:solidFill>
                  <a:srgbClr val="0000FF"/>
                </a:solidFill>
                <a:latin typeface="Times New Roman" panose="02020603050405020304" pitchFamily="18" charset="0"/>
                <a:ea typeface="宋体" panose="02010600030101010101" pitchFamily="2" charset="-122"/>
                <a:cs typeface="Times New Roman" panose="02020603050405020304" pitchFamily="18" charset="0"/>
              </a:rPr>
              <a:t>   She made a beautiful dress </a:t>
            </a:r>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for </a:t>
            </a:r>
            <a:r>
              <a:rPr lang="en-US" altLang="zh-CN" sz="2800" noProof="1">
                <a:solidFill>
                  <a:srgbClr val="0000FF"/>
                </a:solidFill>
                <a:latin typeface="Times New Roman" panose="02020603050405020304" pitchFamily="18" charset="0"/>
                <a:ea typeface="宋体" panose="02010600030101010101" pitchFamily="2" charset="-122"/>
                <a:cs typeface="Times New Roman" panose="02020603050405020304" pitchFamily="18" charset="0"/>
              </a:rPr>
              <a:t>me. </a:t>
            </a:r>
            <a:r>
              <a:rPr lang="en-US" altLang="zh-CN" sz="2800" u="sng"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(make me sth)</a:t>
            </a:r>
            <a:endParaRPr lang="en-US" altLang="zh-CN" sz="2800" noProof="1">
              <a:solidFill>
                <a:srgbClr val="0000FF"/>
              </a:solidFill>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800" noProof="1">
              <a:solidFill>
                <a:srgbClr val="0000FF"/>
              </a:solidFill>
              <a:latin typeface="Times New Roman" panose="02020603050405020304" pitchFamily="18" charset="0"/>
              <a:cs typeface="Times New Roman" panose="02020603050405020304" pitchFamily="18" charset="0"/>
            </a:endParaRPr>
          </a:p>
          <a:p>
            <a:r>
              <a:rPr lang="en-US" altLang="zh-CN" sz="2800" noProof="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noProof="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to</a:t>
            </a:r>
            <a:r>
              <a:rPr lang="zh-CN" altLang="en-US" sz="2800" noProof="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侧重指动作的方向</a:t>
            </a:r>
            <a:r>
              <a:rPr lang="en-US" altLang="zh-CN" sz="2800" noProof="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noProof="1">
                <a:solidFill>
                  <a:srgbClr val="0000FF"/>
                </a:solidFill>
                <a:latin typeface="Times New Roman" panose="02020603050405020304" pitchFamily="18" charset="0"/>
                <a:ea typeface="宋体" panose="02010600030101010101" pitchFamily="2" charset="-122"/>
                <a:cs typeface="Times New Roman" panose="02020603050405020304" pitchFamily="18" charset="0"/>
              </a:rPr>
              <a:t>表示朝着</a:t>
            </a:r>
            <a:r>
              <a:rPr lang="en-US" altLang="zh-CN" sz="2800" noProof="1">
                <a:solidFill>
                  <a:srgbClr val="0000FF"/>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noProof="1">
                <a:solidFill>
                  <a:srgbClr val="0000FF"/>
                </a:solidFill>
                <a:latin typeface="Times New Roman" panose="02020603050405020304" pitchFamily="18" charset="0"/>
                <a:ea typeface="宋体" panose="02010600030101010101" pitchFamily="2" charset="-122"/>
                <a:cs typeface="Times New Roman" panose="02020603050405020304" pitchFamily="18" charset="0"/>
              </a:rPr>
              <a:t>向着</a:t>
            </a:r>
            <a:r>
              <a:rPr lang="en-US" altLang="zh-CN" sz="2800" noProof="1">
                <a:solidFill>
                  <a:srgbClr val="0000FF"/>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noProof="1">
                <a:solidFill>
                  <a:srgbClr val="0000FF"/>
                </a:solidFill>
                <a:latin typeface="Times New Roman" panose="02020603050405020304" pitchFamily="18" charset="0"/>
                <a:ea typeface="宋体" panose="02010600030101010101" pitchFamily="2" charset="-122"/>
                <a:cs typeface="Times New Roman" panose="02020603050405020304" pitchFamily="18" charset="0"/>
              </a:rPr>
              <a:t>对着某人</a:t>
            </a:r>
            <a:endParaRPr lang="zh-CN" altLang="en-US" sz="2800" noProof="1">
              <a:solidFill>
                <a:srgbClr val="000000"/>
              </a:solidFill>
              <a:latin typeface="Times New Roman" panose="02020603050405020304" pitchFamily="18" charset="0"/>
              <a:cs typeface="Times New Roman" panose="02020603050405020304" pitchFamily="18" charset="0"/>
            </a:endParaRPr>
          </a:p>
          <a:p>
            <a:r>
              <a:rPr lang="zh-CN" altLang="en-US"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give, show, send, bring, offer, lend, hand, </a:t>
            </a:r>
            <a:r>
              <a:rPr lang="zh-CN" altLang="en-US"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pass</a:t>
            </a:r>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post</a:t>
            </a:r>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take</a:t>
            </a:r>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en-US"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endParaRPr>
          </a:p>
          <a:p>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throw</a:t>
            </a:r>
            <a:r>
              <a:rPr lang="zh-CN" altLang="en-US"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等。 </a:t>
            </a:r>
            <a:endParaRPr lang="zh-CN" altLang="en-US"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800" noProof="1">
              <a:solidFill>
                <a:srgbClr val="FF0000"/>
              </a:solidFill>
              <a:latin typeface="Times New Roman" panose="02020603050405020304" pitchFamily="18" charset="0"/>
              <a:cs typeface="Times New Roman" panose="02020603050405020304" pitchFamily="18" charset="0"/>
            </a:endParaRPr>
          </a:p>
          <a:p>
            <a:r>
              <a:rPr lang="en-US" altLang="zh-CN" sz="2800" noProof="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noProof="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for</a:t>
            </a:r>
            <a:r>
              <a:rPr lang="zh-CN" altLang="en-US" sz="2800" noProof="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侧重指动作的受益者</a:t>
            </a:r>
            <a:r>
              <a:rPr lang="en-US" altLang="zh-CN" sz="2800" noProof="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noProof="1">
                <a:solidFill>
                  <a:srgbClr val="0000FF"/>
                </a:solidFill>
                <a:latin typeface="Times New Roman" panose="02020603050405020304" pitchFamily="18" charset="0"/>
                <a:ea typeface="宋体" panose="02010600030101010101" pitchFamily="2" charset="-122"/>
                <a:cs typeface="Times New Roman" panose="02020603050405020304" pitchFamily="18" charset="0"/>
              </a:rPr>
              <a:t>表示为了某人</a:t>
            </a:r>
            <a:r>
              <a:rPr lang="en-US" altLang="zh-CN" sz="2800" noProof="1">
                <a:solidFill>
                  <a:srgbClr val="0000FF"/>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noProof="1">
                <a:solidFill>
                  <a:srgbClr val="0000FF"/>
                </a:solidFill>
                <a:latin typeface="Times New Roman" panose="02020603050405020304" pitchFamily="18" charset="0"/>
                <a:ea typeface="宋体" panose="02010600030101010101" pitchFamily="2" charset="-122"/>
                <a:cs typeface="Times New Roman" panose="02020603050405020304" pitchFamily="18" charset="0"/>
              </a:rPr>
              <a:t>替某人</a:t>
            </a:r>
            <a:endParaRPr lang="zh-CN" altLang="en-US" sz="2800" noProof="1">
              <a:solidFill>
                <a:srgbClr val="000000"/>
              </a:solidFill>
              <a:latin typeface="Times New Roman" panose="02020603050405020304" pitchFamily="18" charset="0"/>
              <a:cs typeface="Times New Roman" panose="02020603050405020304" pitchFamily="18" charset="0"/>
            </a:endParaRPr>
          </a:p>
          <a:p>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make, buy, do, cook, sing, </a:t>
            </a:r>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order, </a:t>
            </a:r>
            <a:r>
              <a:rPr lang="zh-CN" altLang="en-US"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book</a:t>
            </a:r>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en-US"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预定</a:t>
            </a:r>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keep</a:t>
            </a:r>
            <a:r>
              <a:rPr lang="en-US" altLang="zh-CN"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save</a:t>
            </a:r>
            <a:r>
              <a:rPr lang="zh-CN" altLang="en-US"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等。  </a:t>
            </a:r>
            <a:endParaRPr lang="zh-CN" altLang="en-US" sz="28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0595"/>
                                        </p:tgtEl>
                                        <p:attrNameLst>
                                          <p:attrName>style.visibility</p:attrName>
                                        </p:attrNameLst>
                                      </p:cBhvr>
                                      <p:to>
                                        <p:strVal val="visible"/>
                                      </p:to>
                                    </p:set>
                                    <p:animEffect transition="in" filter="blinds(horizontal)">
                                      <p:cBhvr>
                                        <p:cTn id="7" dur="500"/>
                                        <p:tgtEl>
                                          <p:spTgt spid="110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latin typeface="Times New Roman" panose="02020603050405020304" pitchFamily="18" charset="0"/>
                <a:sym typeface="+mn-ea"/>
              </a:rPr>
              <a:t>Rule4. The object complement adds more information about the </a:t>
            </a:r>
            <a:r>
              <a:rPr lang="en-US" altLang="zh-CN">
                <a:solidFill>
                  <a:srgbClr val="FF0000"/>
                </a:solidFill>
                <a:latin typeface="Times New Roman" panose="02020603050405020304" pitchFamily="18" charset="0"/>
                <a:sym typeface="+mn-ea"/>
              </a:rPr>
              <a:t>object</a:t>
            </a:r>
            <a:r>
              <a:rPr lang="en-US" altLang="zh-CN">
                <a:latin typeface="Times New Roman" panose="02020603050405020304" pitchFamily="18" charset="0"/>
                <a:sym typeface="+mn-ea"/>
              </a:rPr>
              <a:t>.</a:t>
            </a:r>
            <a:endParaRPr lang="zh-CN" altLang="en-US"/>
          </a:p>
        </p:txBody>
      </p:sp>
      <p:sp>
        <p:nvSpPr>
          <p:cNvPr id="5" name="文本框 4"/>
          <p:cNvSpPr txBox="1"/>
          <p:nvPr/>
        </p:nvSpPr>
        <p:spPr>
          <a:xfrm>
            <a:off x="393700" y="2030730"/>
            <a:ext cx="10652125" cy="2305685"/>
          </a:xfrm>
          <a:prstGeom prst="rect">
            <a:avLst/>
          </a:prstGeom>
        </p:spPr>
        <p:txBody>
          <a:bodyPr>
            <a:noAutofit/>
          </a:bodyPr>
          <a:p>
            <a:pPr marL="0" indent="0" algn="l" defTabSz="266700">
              <a:spcAft>
                <a:spcPct val="0"/>
              </a:spcAft>
            </a:pPr>
            <a:r>
              <a:rPr lang="en-US" altLang="zh-CN" sz="2800" b="0">
                <a:solidFill>
                  <a:srgbClr val="000000"/>
                </a:solidFill>
                <a:latin typeface="Times New Roman" panose="02020603050405020304"/>
                <a:ea typeface="宋体" panose="02010600030101010101" pitchFamily="2" charset="-122"/>
              </a:rPr>
              <a:t>1. She felt something ____</a:t>
            </a:r>
            <a:r>
              <a:rPr lang="en-US" altLang="zh-CN" sz="2800">
                <a:solidFill>
                  <a:srgbClr val="000000"/>
                </a:solidFill>
                <a:latin typeface="Times New Roman" panose="02020603050405020304"/>
                <a:ea typeface="宋体" panose="02010600030101010101" pitchFamily="2" charset="-122"/>
                <a:sym typeface="+mn-ea"/>
              </a:rPr>
              <a:t>____</a:t>
            </a:r>
            <a:r>
              <a:rPr lang="en-US" altLang="zh-CN" sz="2800" b="0">
                <a:solidFill>
                  <a:srgbClr val="000000"/>
                </a:solidFill>
                <a:latin typeface="Times New Roman" panose="02020603050405020304"/>
                <a:ea typeface="宋体" panose="02010600030101010101" pitchFamily="2" charset="-122"/>
              </a:rPr>
              <a:t>___(climb) on her skin.</a:t>
            </a:r>
            <a:endParaRPr lang="en-US" altLang="zh-CN" sz="2800" b="0">
              <a:solidFill>
                <a:srgbClr val="000000"/>
              </a:solidFill>
              <a:latin typeface="Times New Roman" panose="02020603050405020304"/>
              <a:ea typeface="宋体" panose="02010600030101010101" pitchFamily="2" charset="-122"/>
            </a:endParaRPr>
          </a:p>
          <a:p>
            <a:pPr marL="0" indent="0" algn="l" defTabSz="266700">
              <a:spcAft>
                <a:spcPct val="0"/>
              </a:spcAft>
            </a:pPr>
            <a:r>
              <a:rPr lang="en-US" altLang="zh-CN" sz="2800" b="0">
                <a:solidFill>
                  <a:srgbClr val="000000"/>
                </a:solidFill>
                <a:latin typeface="Times New Roman" panose="02020603050405020304"/>
                <a:ea typeface="宋体" panose="02010600030101010101" pitchFamily="2" charset="-122"/>
              </a:rPr>
              <a:t>2. Justine named his grandson  _____</a:t>
            </a:r>
            <a:r>
              <a:rPr lang="en-US" altLang="zh-CN" sz="2800">
                <a:solidFill>
                  <a:srgbClr val="000000"/>
                </a:solidFill>
                <a:latin typeface="Times New Roman" panose="02020603050405020304"/>
                <a:ea typeface="宋体" panose="02010600030101010101" pitchFamily="2" charset="-122"/>
                <a:sym typeface="+mn-ea"/>
              </a:rPr>
              <a:t>____</a:t>
            </a:r>
            <a:r>
              <a:rPr lang="en-US" altLang="zh-CN" sz="2800" b="0">
                <a:solidFill>
                  <a:srgbClr val="000000"/>
                </a:solidFill>
                <a:latin typeface="Times New Roman" panose="02020603050405020304"/>
                <a:ea typeface="宋体" panose="02010600030101010101" pitchFamily="2" charset="-122"/>
              </a:rPr>
              <a:t>___(</a:t>
            </a:r>
            <a:r>
              <a:rPr lang="zh-CN" altLang="en-US" sz="2800" b="0">
                <a:solidFill>
                  <a:srgbClr val="000000"/>
                </a:solidFill>
                <a:latin typeface="Times New Roman" panose="02020603050405020304"/>
                <a:ea typeface="宋体" panose="02010600030101010101" pitchFamily="2" charset="-122"/>
              </a:rPr>
              <a:t>约翰</a:t>
            </a:r>
            <a:r>
              <a:rPr lang="en-US" altLang="zh-CN" sz="2800" b="0">
                <a:solidFill>
                  <a:srgbClr val="000000"/>
                </a:solidFill>
                <a:latin typeface="Times New Roman" panose="02020603050405020304"/>
                <a:ea typeface="宋体" panose="02010600030101010101" pitchFamily="2" charset="-122"/>
              </a:rPr>
              <a:t>).</a:t>
            </a:r>
            <a:endParaRPr lang="en-US" altLang="zh-CN" sz="2800" b="0">
              <a:solidFill>
                <a:srgbClr val="000000"/>
              </a:solidFill>
              <a:latin typeface="Times New Roman" panose="02020603050405020304"/>
              <a:ea typeface="宋体" panose="02010600030101010101" pitchFamily="2" charset="-122"/>
            </a:endParaRPr>
          </a:p>
          <a:p>
            <a:pPr marL="0" indent="0" algn="l" defTabSz="266700">
              <a:spcAft>
                <a:spcPct val="0"/>
              </a:spcAft>
            </a:pPr>
            <a:r>
              <a:rPr lang="en-US" altLang="zh-CN" sz="2800" b="0">
                <a:solidFill>
                  <a:srgbClr val="000000"/>
                </a:solidFill>
                <a:latin typeface="Times New Roman" panose="02020603050405020304"/>
                <a:ea typeface="宋体" panose="02010600030101010101" pitchFamily="2" charset="-122"/>
              </a:rPr>
              <a:t>3. My classmates painted the back wall _____</a:t>
            </a:r>
            <a:r>
              <a:rPr lang="en-US" altLang="zh-CN" sz="2800">
                <a:solidFill>
                  <a:srgbClr val="000000"/>
                </a:solidFill>
                <a:latin typeface="Times New Roman" panose="02020603050405020304"/>
                <a:ea typeface="宋体" panose="02010600030101010101" pitchFamily="2" charset="-122"/>
                <a:sym typeface="+mn-ea"/>
              </a:rPr>
              <a:t>____</a:t>
            </a:r>
            <a:r>
              <a:rPr lang="en-US" altLang="zh-CN" sz="2800" b="0">
                <a:solidFill>
                  <a:srgbClr val="000000"/>
                </a:solidFill>
                <a:latin typeface="Times New Roman" panose="02020603050405020304"/>
                <a:ea typeface="宋体" panose="02010600030101010101" pitchFamily="2" charset="-122"/>
              </a:rPr>
              <a:t>__</a:t>
            </a:r>
            <a:r>
              <a:rPr lang="zh-CN" altLang="en-US" sz="2800" b="0">
                <a:solidFill>
                  <a:srgbClr val="000000"/>
                </a:solidFill>
                <a:latin typeface="宋体" panose="02010600030101010101" pitchFamily="2" charset="-122"/>
                <a:ea typeface="宋体" panose="02010600030101010101" pitchFamily="2" charset="-122"/>
              </a:rPr>
              <a:t>（白色）</a:t>
            </a:r>
            <a:r>
              <a:rPr lang="en-US" altLang="zh-CN" sz="2800" b="0">
                <a:solidFill>
                  <a:srgbClr val="000000"/>
                </a:solidFill>
                <a:latin typeface="Times New Roman" panose="02020603050405020304"/>
                <a:ea typeface="宋体" panose="02010600030101010101" pitchFamily="2" charset="-122"/>
              </a:rPr>
              <a:t>.</a:t>
            </a:r>
            <a:endParaRPr lang="en-US" altLang="zh-CN" sz="2800" b="0">
              <a:solidFill>
                <a:srgbClr val="000000"/>
              </a:solidFill>
              <a:latin typeface="Times New Roman" panose="02020603050405020304"/>
              <a:ea typeface="宋体" panose="02010600030101010101" pitchFamily="2" charset="-122"/>
            </a:endParaRPr>
          </a:p>
          <a:p>
            <a:pPr marL="0" indent="0" algn="l" defTabSz="266700">
              <a:spcAft>
                <a:spcPct val="0"/>
              </a:spcAft>
            </a:pPr>
            <a:r>
              <a:rPr lang="en-US" altLang="zh-CN" sz="2800" b="0">
                <a:solidFill>
                  <a:srgbClr val="000000"/>
                </a:solidFill>
                <a:latin typeface="Times New Roman" panose="02020603050405020304"/>
                <a:ea typeface="宋体" panose="02010600030101010101" pitchFamily="2" charset="-122"/>
              </a:rPr>
              <a:t>4. My daughter imagined herself _____</a:t>
            </a:r>
            <a:r>
              <a:rPr lang="en-US" altLang="zh-CN" sz="2800">
                <a:solidFill>
                  <a:srgbClr val="000000"/>
                </a:solidFill>
                <a:latin typeface="Times New Roman" panose="02020603050405020304"/>
                <a:ea typeface="宋体" panose="02010600030101010101" pitchFamily="2" charset="-122"/>
                <a:sym typeface="+mn-ea"/>
              </a:rPr>
              <a:t>____</a:t>
            </a:r>
            <a:r>
              <a:rPr lang="en-US" altLang="zh-CN" sz="2800" b="0">
                <a:solidFill>
                  <a:srgbClr val="000000"/>
                </a:solidFill>
                <a:latin typeface="Times New Roman" panose="02020603050405020304"/>
                <a:ea typeface="宋体" panose="02010600030101010101" pitchFamily="2" charset="-122"/>
              </a:rPr>
              <a:t>____</a:t>
            </a:r>
            <a:r>
              <a:rPr lang="zh-CN" altLang="en-US" sz="2800" b="0">
                <a:solidFill>
                  <a:srgbClr val="000000"/>
                </a:solidFill>
                <a:latin typeface="宋体" panose="02010600030101010101" pitchFamily="2" charset="-122"/>
                <a:ea typeface="宋体" panose="02010600030101010101" pitchFamily="2" charset="-122"/>
              </a:rPr>
              <a:t>（</a:t>
            </a:r>
            <a:r>
              <a:rPr lang="en-US" altLang="zh-CN" sz="2800" b="0">
                <a:solidFill>
                  <a:srgbClr val="000000"/>
                </a:solidFill>
                <a:latin typeface="Times New Roman" panose="02020603050405020304"/>
                <a:ea typeface="宋体" panose="02010600030101010101" pitchFamily="2" charset="-122"/>
              </a:rPr>
              <a:t>live</a:t>
            </a:r>
            <a:r>
              <a:rPr lang="zh-CN" altLang="en-US" sz="2800" b="0">
                <a:solidFill>
                  <a:srgbClr val="000000"/>
                </a:solidFill>
                <a:latin typeface="宋体" panose="02010600030101010101" pitchFamily="2" charset="-122"/>
                <a:ea typeface="宋体" panose="02010600030101010101" pitchFamily="2" charset="-122"/>
              </a:rPr>
              <a:t>） </a:t>
            </a:r>
            <a:r>
              <a:rPr lang="en-US" altLang="zh-CN" sz="2800" b="0">
                <a:solidFill>
                  <a:srgbClr val="000000"/>
                </a:solidFill>
                <a:latin typeface="Times New Roman" panose="02020603050405020304"/>
                <a:ea typeface="宋体" panose="02010600030101010101" pitchFamily="2" charset="-122"/>
              </a:rPr>
              <a:t>in a mountain village.</a:t>
            </a:r>
            <a:endParaRPr lang="en-US" altLang="zh-CN" sz="2800" b="0">
              <a:solidFill>
                <a:srgbClr val="000000"/>
              </a:solidFill>
              <a:latin typeface="Times New Roman" panose="02020603050405020304"/>
              <a:ea typeface="宋体" panose="02010600030101010101" pitchFamily="2" charset="-122"/>
            </a:endParaRPr>
          </a:p>
          <a:p>
            <a:pPr marL="0" indent="0" algn="l" defTabSz="266700">
              <a:spcAft>
                <a:spcPct val="0"/>
              </a:spcAft>
            </a:pPr>
            <a:r>
              <a:rPr lang="en-US" altLang="zh-CN" sz="2800" b="0">
                <a:solidFill>
                  <a:srgbClr val="000000"/>
                </a:solidFill>
                <a:latin typeface="Times New Roman" panose="02020603050405020304"/>
                <a:ea typeface="宋体" panose="02010600030101010101" pitchFamily="2" charset="-122"/>
              </a:rPr>
              <a:t>5. Our parents encouraged us _____</a:t>
            </a:r>
            <a:r>
              <a:rPr lang="en-US" altLang="zh-CN" sz="2800">
                <a:solidFill>
                  <a:srgbClr val="000000"/>
                </a:solidFill>
                <a:latin typeface="Times New Roman" panose="02020603050405020304"/>
                <a:ea typeface="宋体" panose="02010600030101010101" pitchFamily="2" charset="-122"/>
                <a:sym typeface="+mn-ea"/>
              </a:rPr>
              <a:t>____</a:t>
            </a:r>
            <a:r>
              <a:rPr lang="en-US" altLang="zh-CN" sz="2800" b="0">
                <a:solidFill>
                  <a:srgbClr val="000000"/>
                </a:solidFill>
                <a:latin typeface="Times New Roman" panose="02020603050405020304"/>
                <a:ea typeface="宋体" panose="02010600030101010101" pitchFamily="2" charset="-122"/>
              </a:rPr>
              <a:t>___(study)hard at school.</a:t>
            </a:r>
            <a:endParaRPr lang="en-US" altLang="zh-CN" sz="2800" b="0">
              <a:solidFill>
                <a:srgbClr val="000000"/>
              </a:solidFill>
              <a:latin typeface="Times New Roman" panose="02020603050405020304"/>
              <a:ea typeface="宋体" panose="02010600030101010101" pitchFamily="2" charset="-122"/>
            </a:endParaRPr>
          </a:p>
        </p:txBody>
      </p:sp>
      <p:sp>
        <p:nvSpPr>
          <p:cNvPr id="6" name="文本框 5"/>
          <p:cNvSpPr txBox="1"/>
          <p:nvPr/>
        </p:nvSpPr>
        <p:spPr>
          <a:xfrm>
            <a:off x="3837940" y="2030730"/>
            <a:ext cx="4064000"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climbing</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5311775" y="2430145"/>
            <a:ext cx="4064000"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John</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6432550" y="2907030"/>
            <a:ext cx="4064000"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white</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5680710" y="3269615"/>
            <a:ext cx="4064000"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living</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4958715" y="4068445"/>
            <a:ext cx="4064000"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studying</a:t>
            </a:r>
            <a:endParaRPr lang="en-US" altLang="zh-CN" sz="2800" b="1">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473835" y="1087755"/>
            <a:ext cx="8366125" cy="3371850"/>
          </a:xfrm>
          <a:prstGeom prst="rect">
            <a:avLst/>
          </a:prstGeom>
        </p:spPr>
        <p:txBody>
          <a:bodyPr>
            <a:noAutofit/>
          </a:bodyPr>
          <a:p>
            <a:pPr marL="0" indent="0" algn="just" defTabSz="266700">
              <a:spcAft>
                <a:spcPct val="0"/>
              </a:spcAft>
            </a:pPr>
            <a:r>
              <a:rPr lang="en-US" altLang="zh-CN" sz="3200" b="1">
                <a:solidFill>
                  <a:srgbClr val="FF0000"/>
                </a:solidFill>
                <a:latin typeface="Times New Roman" panose="02020603050405020304"/>
                <a:ea typeface="宋体" panose="02010600030101010101" pitchFamily="2" charset="-122"/>
              </a:rPr>
              <a:t>L</a:t>
            </a:r>
            <a:r>
              <a:rPr lang="en-US" altLang="zh-CN" sz="3200" b="1">
                <a:solidFill>
                  <a:srgbClr val="FF0000"/>
                </a:solidFill>
                <a:latin typeface="Times New Roman" panose="02020603050405020304"/>
                <a:ea typeface="Times New Roman" panose="02020603050405020304"/>
              </a:rPr>
              <a:t>earning objectives:</a:t>
            </a:r>
            <a:endParaRPr lang="en-US" altLang="zh-CN" sz="3200" b="1">
              <a:solidFill>
                <a:srgbClr val="FF0000"/>
              </a:solidFill>
              <a:latin typeface="Times New Roman" panose="02020603050405020304"/>
              <a:ea typeface="Times New Roman" panose="02020603050405020304"/>
            </a:endParaRPr>
          </a:p>
          <a:p>
            <a:pPr marL="0" indent="0" algn="just" defTabSz="266700">
              <a:spcAft>
                <a:spcPct val="0"/>
              </a:spcAft>
            </a:pPr>
            <a:endParaRPr lang="en-US" altLang="zh-CN" sz="3200" b="1">
              <a:solidFill>
                <a:srgbClr val="FF0000"/>
              </a:solidFill>
              <a:latin typeface="Times New Roman" panose="02020603050405020304"/>
              <a:ea typeface="Times New Roman" panose="02020603050405020304"/>
            </a:endParaRPr>
          </a:p>
          <a:p>
            <a:pPr marL="0" indent="0" algn="just" defTabSz="266700">
              <a:spcAft>
                <a:spcPct val="0"/>
              </a:spcAft>
            </a:pPr>
            <a:r>
              <a:rPr lang="en-US" altLang="zh-CN" sz="3200">
                <a:latin typeface="Times New Roman" panose="02020603050405020304"/>
                <a:ea typeface="宋体" panose="02010600030101010101" pitchFamily="2" charset="-122"/>
              </a:rPr>
              <a:t>1. </a:t>
            </a:r>
            <a:r>
              <a:rPr lang="en-US" altLang="zh-CN" sz="3200">
                <a:latin typeface="Times New Roman" panose="02020603050405020304"/>
                <a:ea typeface="Times New Roman" panose="02020603050405020304"/>
              </a:rPr>
              <a:t>identify different elements in a sentence;</a:t>
            </a:r>
            <a:endParaRPr lang="en-US" altLang="zh-CN" sz="3200">
              <a:latin typeface="Times New Roman" panose="02020603050405020304"/>
              <a:ea typeface="Times New Roman" panose="02020603050405020304"/>
            </a:endParaRPr>
          </a:p>
          <a:p>
            <a:pPr marL="0" indent="0" algn="just" defTabSz="266700">
              <a:spcAft>
                <a:spcPct val="0"/>
              </a:spcAft>
            </a:pPr>
            <a:r>
              <a:rPr lang="en-US" altLang="zh-CN" sz="3200">
                <a:latin typeface="Times New Roman" panose="02020603050405020304"/>
                <a:ea typeface="宋体" panose="02010600030101010101" pitchFamily="2" charset="-122"/>
              </a:rPr>
              <a:t>2. </a:t>
            </a:r>
            <a:r>
              <a:rPr lang="en-US" altLang="zh-CN" sz="3200">
                <a:latin typeface="Times New Roman" panose="02020603050405020304"/>
                <a:ea typeface="Times New Roman" panose="02020603050405020304"/>
              </a:rPr>
              <a:t>understand five basic sentence structures;</a:t>
            </a:r>
            <a:endParaRPr lang="en-US" altLang="zh-CN" sz="3200">
              <a:latin typeface="Times New Roman" panose="02020603050405020304"/>
              <a:ea typeface="Times New Roman" panose="02020603050405020304"/>
            </a:endParaRPr>
          </a:p>
          <a:p>
            <a:pPr marL="0" indent="0" algn="just" defTabSz="266700">
              <a:spcAft>
                <a:spcPct val="0"/>
              </a:spcAft>
            </a:pPr>
            <a:r>
              <a:rPr lang="en-US" altLang="zh-CN" sz="3200">
                <a:latin typeface="Times New Roman" panose="02020603050405020304"/>
                <a:ea typeface="宋体" panose="02010600030101010101" pitchFamily="2" charset="-122"/>
              </a:rPr>
              <a:t>3. </a:t>
            </a:r>
            <a:r>
              <a:rPr lang="en-US" altLang="zh-CN" sz="3200">
                <a:latin typeface="Times New Roman" panose="02020603050405020304"/>
                <a:ea typeface="Times New Roman" panose="02020603050405020304"/>
              </a:rPr>
              <a:t>apply the rules in new situations;</a:t>
            </a:r>
            <a:endParaRPr lang="en-US" altLang="zh-CN" sz="3200">
              <a:latin typeface="Times New Roman" panose="02020603050405020304"/>
              <a:ea typeface="Times New Roman" panose="02020603050405020304"/>
            </a:endParaRPr>
          </a:p>
          <a:p>
            <a:pPr marL="0" indent="0" algn="just" defTabSz="266700">
              <a:spcAft>
                <a:spcPct val="0"/>
              </a:spcAft>
            </a:pPr>
            <a:r>
              <a:rPr lang="en-US" altLang="zh-CN" sz="3200">
                <a:latin typeface="Times New Roman" panose="02020603050405020304"/>
                <a:ea typeface="宋体" panose="02010600030101010101" pitchFamily="2" charset="-122"/>
              </a:rPr>
              <a:t>4. </a:t>
            </a:r>
            <a:r>
              <a:rPr lang="en-US" altLang="zh-CN" sz="3200">
                <a:latin typeface="Times New Roman" panose="02020603050405020304"/>
                <a:ea typeface="Times New Roman" panose="02020603050405020304"/>
              </a:rPr>
              <a:t>write a short passage about how to achieve the      goal for the new term.</a:t>
            </a:r>
            <a:endParaRPr lang="en-US" altLang="zh-CN" sz="3200">
              <a:latin typeface="Times New Roman" panose="02020603050405020304"/>
              <a:ea typeface="Times New Roman" panose="02020603050405020304"/>
            </a:endParaRPr>
          </a:p>
          <a:p>
            <a:pPr marL="0" indent="0" algn="just" defTabSz="266700">
              <a:spcAft>
                <a:spcPct val="0"/>
              </a:spcAft>
            </a:pPr>
            <a:endParaRPr lang="en-US" altLang="zh-CN" sz="3200" b="1">
              <a:latin typeface="Times New Roman" panose="02020603050405020304"/>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custDataLst>
              <p:tags r:id="rId1"/>
            </p:custDataLst>
          </p:nvPr>
        </p:nvSpPr>
        <p:spPr bwMode="auto">
          <a:xfrm>
            <a:off x="4730750" y="3311525"/>
            <a:ext cx="3667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indent="66675" algn="ctr"/>
            <a:r>
              <a:rPr lang="en-US" altLang="zh-CN" sz="3200"/>
              <a:t> </a:t>
            </a:r>
            <a:endParaRPr lang="en-US" altLang="zh-CN" sz="2800">
              <a:latin typeface="Times New Roman" panose="02020603050405020304" pitchFamily="18" charset="0"/>
              <a:cs typeface="Times New Roman" panose="02020603050405020304" pitchFamily="18" charset="0"/>
            </a:endParaRPr>
          </a:p>
        </p:txBody>
      </p:sp>
      <p:sp>
        <p:nvSpPr>
          <p:cNvPr id="10" name="文本框 15"/>
          <p:cNvSpPr txBox="1"/>
          <p:nvPr>
            <p:custDataLst>
              <p:tags r:id="rId2"/>
            </p:custDataLst>
          </p:nvPr>
        </p:nvSpPr>
        <p:spPr>
          <a:xfrm rot="20160000">
            <a:off x="-857864" y="384335"/>
            <a:ext cx="4184687" cy="784830"/>
          </a:xfrm>
          <a:prstGeom prst="rect">
            <a:avLst/>
          </a:prstGeom>
          <a:noFill/>
        </p:spPr>
        <p:txBody>
          <a:bodyPr wrap="square" rtlCol="0">
            <a:spAutoFit/>
          </a:bodyPr>
          <a:lstStyle/>
          <a:p>
            <a:pPr lvl="1" algn="ctr"/>
            <a:r>
              <a:rPr lang="en-US" altLang="zh-CN" sz="4500" spc="-100" smtClean="0">
                <a:solidFill>
                  <a:srgbClr val="00B0F0"/>
                </a:solidFill>
                <a:latin typeface="Agency FB" panose="020B0503020202020204" pitchFamily="34" charset="0"/>
              </a:rPr>
              <a:t>Applying </a:t>
            </a:r>
            <a:r>
              <a:rPr lang="en-US" altLang="zh-CN" sz="4500" spc="-100">
                <a:solidFill>
                  <a:srgbClr val="00B0F0"/>
                </a:solidFill>
                <a:latin typeface="Agency FB" panose="020B0503020202020204" pitchFamily="34" charset="0"/>
              </a:rPr>
              <a:t>the rules</a:t>
            </a:r>
            <a:endParaRPr lang="en-US" altLang="zh-CN" sz="4500" spc="-100">
              <a:solidFill>
                <a:srgbClr val="00B0F0"/>
              </a:solidFill>
              <a:latin typeface="Agency FB" panose="020B0503020202020204" pitchFamily="34" charset="0"/>
            </a:endParaRPr>
          </a:p>
        </p:txBody>
      </p:sp>
      <p:cxnSp>
        <p:nvCxnSpPr>
          <p:cNvPr id="11" name="直接连接符 10"/>
          <p:cNvCxnSpPr/>
          <p:nvPr>
            <p:custDataLst>
              <p:tags r:id="rId3"/>
            </p:custDataLst>
          </p:nvPr>
        </p:nvCxnSpPr>
        <p:spPr>
          <a:xfrm flipH="1">
            <a:off x="0" y="0"/>
            <a:ext cx="3741738" cy="174472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2" name="Rectangle 3"/>
          <p:cNvSpPr>
            <a:spLocks noChangeArrowheads="1"/>
          </p:cNvSpPr>
          <p:nvPr>
            <p:custDataLst>
              <p:tags r:id="rId4"/>
            </p:custDataLst>
          </p:nvPr>
        </p:nvSpPr>
        <p:spPr bwMode="auto">
          <a:xfrm>
            <a:off x="2811681" y="532409"/>
            <a:ext cx="10148887" cy="46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lnSpc>
                <a:spcPct val="120000"/>
              </a:lnSpc>
            </a:pPr>
            <a:r>
              <a:rPr lang="en-US" altLang="zh-CN" sz="2200" b="1">
                <a:latin typeface="Times New Roman" panose="02020603050405020304" pitchFamily="18" charset="0"/>
                <a:cs typeface="Times New Roman" panose="02020603050405020304" pitchFamily="18" charset="0"/>
              </a:rPr>
              <a:t>Read Part B2 </a:t>
            </a:r>
            <a:r>
              <a:rPr lang="en-US" altLang="zh-CN" sz="2200" b="1" smtClean="0">
                <a:latin typeface="Times New Roman" panose="02020603050405020304" pitchFamily="18" charset="0"/>
                <a:cs typeface="Times New Roman" panose="02020603050405020304" pitchFamily="18" charset="0"/>
              </a:rPr>
              <a:t>and </a:t>
            </a:r>
            <a:r>
              <a:rPr lang="en-US" altLang="zh-CN" sz="2200" b="1">
                <a:latin typeface="Times New Roman" panose="02020603050405020304" pitchFamily="18" charset="0"/>
                <a:cs typeface="Times New Roman" panose="02020603050405020304" pitchFamily="18" charset="0"/>
              </a:rPr>
              <a:t>answer the following questions</a:t>
            </a:r>
            <a:r>
              <a:rPr lang="en-US" altLang="zh-CN" sz="2200" b="1" smtClean="0">
                <a:latin typeface="Times New Roman" panose="02020603050405020304" pitchFamily="18" charset="0"/>
                <a:cs typeface="Times New Roman" panose="02020603050405020304" pitchFamily="18" charset="0"/>
              </a:rPr>
              <a:t>.</a:t>
            </a:r>
            <a:endParaRPr lang="en-US" altLang="zh-CN" sz="2200" b="1" smtClean="0">
              <a:latin typeface="Times New Roman" panose="02020603050405020304" pitchFamily="18" charset="0"/>
              <a:cs typeface="Times New Roman" panose="02020603050405020304" pitchFamily="18" charset="0"/>
            </a:endParaRPr>
          </a:p>
        </p:txBody>
      </p:sp>
      <p:sp>
        <p:nvSpPr>
          <p:cNvPr id="13" name="内容占位符 2"/>
          <p:cNvSpPr>
            <a:spLocks noGrp="1"/>
          </p:cNvSpPr>
          <p:nvPr>
            <p:ph idx="1"/>
            <p:custDataLst>
              <p:tags r:id="rId5"/>
            </p:custDataLst>
          </p:nvPr>
        </p:nvSpPr>
        <p:spPr>
          <a:xfrm>
            <a:off x="1027386" y="1135856"/>
            <a:ext cx="11164614" cy="4351338"/>
          </a:xfrm>
          <a:solidFill>
            <a:schemeClr val="bg1">
              <a:lumMod val="95000"/>
            </a:schemeClr>
          </a:solidFill>
        </p:spPr>
        <p:txBody>
          <a:bodyPr>
            <a:noAutofit/>
          </a:bodyPr>
          <a:lstStyle/>
          <a:p>
            <a:pPr>
              <a:lnSpc>
                <a:spcPts val="2700"/>
              </a:lnSpc>
            </a:pPr>
            <a:r>
              <a:rPr lang="en-US" altLang="zh-CN" sz="1800"/>
              <a:t>Setting goals is the first step in achieving them.</a:t>
            </a:r>
            <a:r>
              <a:rPr lang="zh-CN" altLang="en-US" sz="1800"/>
              <a:t>（</a:t>
            </a:r>
            <a:r>
              <a:rPr lang="en-US" altLang="zh-CN" sz="1800"/>
              <a:t>1</a:t>
            </a:r>
            <a:r>
              <a:rPr lang="zh-CN" altLang="en-US" sz="1800"/>
              <a:t>）</a:t>
            </a:r>
            <a:r>
              <a:rPr lang="en-US" altLang="zh-CN" sz="1800" u="sng"/>
              <a:t>The </a:t>
            </a:r>
            <a:r>
              <a:rPr lang="en-US" altLang="zh-CN" sz="1800" u="sng" smtClean="0"/>
              <a:t>tips</a:t>
            </a:r>
            <a:r>
              <a:rPr lang="en-US" altLang="zh-CN" sz="1800" u="sng"/>
              <a:t> </a:t>
            </a:r>
            <a:r>
              <a:rPr lang="en-US" altLang="zh-CN" sz="1800" u="sng" smtClean="0"/>
              <a:t>below </a:t>
            </a:r>
            <a:r>
              <a:rPr lang="en-US" altLang="zh-CN" sz="1800" u="sng"/>
              <a:t>may help you. </a:t>
            </a:r>
            <a:r>
              <a:rPr lang="en-US" altLang="zh-CN" sz="1800"/>
              <a:t>□ </a:t>
            </a:r>
            <a:endParaRPr lang="en-US" altLang="zh-CN" sz="1800"/>
          </a:p>
          <a:p>
            <a:pPr>
              <a:lnSpc>
                <a:spcPts val="2700"/>
              </a:lnSpc>
            </a:pPr>
            <a:r>
              <a:rPr lang="en-US" altLang="zh-CN" sz="1800" b="1"/>
              <a:t>Set goals </a:t>
            </a:r>
            <a:r>
              <a:rPr lang="en-US" altLang="zh-CN" sz="1800" b="1" u="sng"/>
              <a:t>that can be achieved. </a:t>
            </a:r>
            <a:r>
              <a:rPr lang="en-US" altLang="zh-CN" sz="1800"/>
              <a:t>Don’t push yourself to achieve more than </a:t>
            </a:r>
            <a:r>
              <a:rPr lang="en-US" altLang="zh-CN" sz="1800" smtClean="0"/>
              <a:t>what </a:t>
            </a:r>
            <a:r>
              <a:rPr lang="en-US" altLang="zh-CN" sz="1800"/>
              <a:t>is possible. Instead</a:t>
            </a:r>
            <a:r>
              <a:rPr lang="zh-CN" altLang="en-US" sz="1800"/>
              <a:t>，</a:t>
            </a:r>
            <a:r>
              <a:rPr lang="en-US" altLang="zh-CN" sz="1800"/>
              <a:t>you should set goals </a:t>
            </a:r>
            <a:r>
              <a:rPr lang="en-US" altLang="zh-CN" sz="1800" b="1" u="sng"/>
              <a:t>based</a:t>
            </a:r>
            <a:r>
              <a:rPr lang="en-US" altLang="zh-CN" sz="1800" u="sng"/>
              <a:t>/beɪst/ on your abilities </a:t>
            </a:r>
            <a:r>
              <a:rPr lang="en-US" altLang="zh-CN" sz="1800" u="sng" smtClean="0"/>
              <a:t>and </a:t>
            </a:r>
            <a:r>
              <a:rPr lang="en-US" altLang="zh-CN" sz="1800" u="sng"/>
              <a:t>skills. </a:t>
            </a:r>
            <a:endParaRPr lang="en-US" altLang="zh-CN" sz="1800"/>
          </a:p>
          <a:p>
            <a:pPr>
              <a:lnSpc>
                <a:spcPts val="2700"/>
              </a:lnSpc>
            </a:pPr>
            <a:r>
              <a:rPr lang="en-US" altLang="zh-CN" sz="1800" b="1"/>
              <a:t>Break big goals down into small ones. </a:t>
            </a:r>
            <a:r>
              <a:rPr lang="en-US" altLang="zh-CN" sz="1800"/>
              <a:t>When you do so</a:t>
            </a:r>
            <a:r>
              <a:rPr lang="zh-CN" altLang="en-US" sz="1800"/>
              <a:t>，（</a:t>
            </a:r>
            <a:r>
              <a:rPr lang="en-US" altLang="zh-CN" sz="1800"/>
              <a:t>2</a:t>
            </a:r>
            <a:r>
              <a:rPr lang="zh-CN" altLang="en-US" sz="1800"/>
              <a:t>）</a:t>
            </a:r>
            <a:r>
              <a:rPr lang="en-US" altLang="zh-CN" sz="1800" u="sng"/>
              <a:t>they will seem easier to reach. </a:t>
            </a:r>
            <a:r>
              <a:rPr lang="en-US" altLang="zh-CN" sz="1800"/>
              <a:t>□ You will be proud of yourself when you realize each small goal.</a:t>
            </a:r>
            <a:r>
              <a:rPr lang="zh-CN" altLang="en-US" sz="1800"/>
              <a:t>（</a:t>
            </a:r>
            <a:r>
              <a:rPr lang="en-US" altLang="zh-CN" sz="1800"/>
              <a:t>3</a:t>
            </a:r>
            <a:r>
              <a:rPr lang="zh-CN" altLang="en-US" sz="1800"/>
              <a:t>）</a:t>
            </a:r>
            <a:r>
              <a:rPr lang="en-US" altLang="zh-CN" sz="1800" u="sng"/>
              <a:t>This will also give you the encouragement to achieve your long-term goal. </a:t>
            </a:r>
            <a:r>
              <a:rPr lang="en-US" altLang="zh-CN" sz="1800"/>
              <a:t>□ </a:t>
            </a:r>
            <a:endParaRPr lang="en-US" altLang="zh-CN" sz="1800"/>
          </a:p>
          <a:p>
            <a:pPr>
              <a:lnSpc>
                <a:spcPts val="2700"/>
              </a:lnSpc>
            </a:pPr>
            <a:r>
              <a:rPr lang="en-US" altLang="zh-CN" sz="1800" b="1"/>
              <a:t>Write your goals on paper. </a:t>
            </a:r>
            <a:r>
              <a:rPr lang="en-US" altLang="zh-CN" sz="1800"/>
              <a:t>It is a good idea to put your goals where you can see them.</a:t>
            </a:r>
            <a:r>
              <a:rPr lang="zh-CN" altLang="en-US" sz="1800"/>
              <a:t>（</a:t>
            </a:r>
            <a:r>
              <a:rPr lang="en-US" altLang="zh-CN" sz="1800"/>
              <a:t>4</a:t>
            </a:r>
            <a:r>
              <a:rPr lang="zh-CN" altLang="en-US" sz="1800"/>
              <a:t>）</a:t>
            </a:r>
            <a:r>
              <a:rPr lang="en-US" altLang="zh-CN" sz="1800" u="sng"/>
              <a:t>You can place the list on your bedside table. </a:t>
            </a:r>
            <a:r>
              <a:rPr lang="en-US" altLang="zh-CN" sz="1800"/>
              <a:t>□ Or you can stick it on your bedroom wall. This will </a:t>
            </a:r>
            <a:r>
              <a:rPr lang="en-US" altLang="zh-CN" sz="1800" smtClean="0"/>
              <a:t>remind</a:t>
            </a:r>
            <a:r>
              <a:rPr lang="en-US" altLang="zh-CN" sz="1800"/>
              <a:t> </a:t>
            </a:r>
            <a:r>
              <a:rPr lang="en-US" altLang="zh-CN" sz="1800" smtClean="0"/>
              <a:t>you </a:t>
            </a:r>
            <a:r>
              <a:rPr lang="en-US" altLang="zh-CN" sz="1800"/>
              <a:t>of what you are working for and keep you focused. </a:t>
            </a:r>
            <a:endParaRPr lang="en-US" altLang="zh-CN" sz="1800"/>
          </a:p>
          <a:p>
            <a:pPr>
              <a:lnSpc>
                <a:spcPts val="2700"/>
              </a:lnSpc>
            </a:pPr>
            <a:r>
              <a:rPr lang="en-US" altLang="zh-CN" sz="1800"/>
              <a:t>After you set a goal</a:t>
            </a:r>
            <a:r>
              <a:rPr lang="zh-CN" altLang="en-US" sz="1800"/>
              <a:t>，</a:t>
            </a:r>
            <a:r>
              <a:rPr lang="en-US" altLang="zh-CN" sz="1800"/>
              <a:t>it is important to </a:t>
            </a:r>
            <a:r>
              <a:rPr lang="en-US" altLang="zh-CN" sz="1800" b="1"/>
              <a:t>stick to </a:t>
            </a:r>
            <a:r>
              <a:rPr lang="en-US" altLang="zh-CN" sz="1800"/>
              <a:t>it and work hard towards it.</a:t>
            </a:r>
            <a:r>
              <a:rPr lang="zh-CN" altLang="en-US" sz="1800"/>
              <a:t>（</a:t>
            </a:r>
            <a:r>
              <a:rPr lang="en-US" altLang="zh-CN" sz="1800"/>
              <a:t>5</a:t>
            </a:r>
            <a:r>
              <a:rPr lang="zh-CN" altLang="en-US" sz="1800"/>
              <a:t>）</a:t>
            </a:r>
            <a:r>
              <a:rPr lang="en-US" altLang="zh-CN" sz="1800" u="sng"/>
              <a:t>You may find achieving goals difficult. </a:t>
            </a:r>
            <a:r>
              <a:rPr lang="en-US" altLang="zh-CN" sz="1800"/>
              <a:t>□ But</a:t>
            </a:r>
            <a:r>
              <a:rPr lang="zh-CN" altLang="en-US" sz="1800"/>
              <a:t>（</a:t>
            </a:r>
            <a:r>
              <a:rPr lang="en-US" altLang="zh-CN" sz="1800"/>
              <a:t>6</a:t>
            </a:r>
            <a:r>
              <a:rPr lang="zh-CN" altLang="en-US" sz="1800"/>
              <a:t>）</a:t>
            </a:r>
            <a:r>
              <a:rPr lang="en-US" altLang="zh-CN" sz="1800" u="sng"/>
              <a:t>you should not give up. </a:t>
            </a:r>
            <a:r>
              <a:rPr lang="en-US" altLang="zh-CN" sz="1800"/>
              <a:t>□ Instead</a:t>
            </a:r>
            <a:r>
              <a:rPr lang="zh-CN" altLang="en-US" sz="1800"/>
              <a:t>，</a:t>
            </a:r>
            <a:r>
              <a:rPr lang="en-US" altLang="zh-CN" sz="1800"/>
              <a:t>stay positive and confident.</a:t>
            </a:r>
            <a:r>
              <a:rPr lang="zh-CN" altLang="en-US" sz="1800"/>
              <a:t>（</a:t>
            </a:r>
            <a:r>
              <a:rPr lang="en-US" altLang="zh-CN" sz="1800"/>
              <a:t>7</a:t>
            </a:r>
            <a:r>
              <a:rPr lang="zh-CN" altLang="en-US" sz="1800"/>
              <a:t>）</a:t>
            </a:r>
            <a:r>
              <a:rPr lang="en-US" altLang="zh-CN" sz="1800" u="sng"/>
              <a:t>You will succeed in the end. </a:t>
            </a:r>
            <a:r>
              <a:rPr lang="en-US" altLang="zh-CN" sz="1800"/>
              <a:t>□ 	</a:t>
            </a:r>
            <a:endParaRPr lang="en-US" altLang="zh-CN" sz="1800"/>
          </a:p>
          <a:p>
            <a:pPr>
              <a:lnSpc>
                <a:spcPts val="2700"/>
              </a:lnSpc>
            </a:pPr>
            <a:endParaRPr lang="zh-CN" altLang="en-US" sz="1800"/>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ChangeArrowheads="1"/>
          </p:cNvSpPr>
          <p:nvPr>
            <p:custDataLst>
              <p:tags r:id="rId1"/>
            </p:custDataLst>
          </p:nvPr>
        </p:nvSpPr>
        <p:spPr bwMode="auto">
          <a:xfrm>
            <a:off x="928688" y="1395413"/>
            <a:ext cx="62579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latin typeface="Times New Roman" panose="02020603050405020304" pitchFamily="18" charset="0"/>
              </a:rPr>
              <a:t>(1) The tips below may help you.</a:t>
            </a:r>
            <a:endParaRPr lang="zh-CN" altLang="en-US" sz="2800">
              <a:latin typeface="Times New Roman" panose="02020603050405020304" pitchFamily="18" charset="0"/>
              <a:cs typeface="Times New Roman" panose="02020603050405020304" pitchFamily="18" charset="0"/>
            </a:endParaRPr>
          </a:p>
        </p:txBody>
      </p:sp>
      <p:sp>
        <p:nvSpPr>
          <p:cNvPr id="18436" name="Rectangle 4"/>
          <p:cNvSpPr>
            <a:spLocks noChangeArrowheads="1"/>
          </p:cNvSpPr>
          <p:nvPr>
            <p:custDataLst>
              <p:tags r:id="rId2"/>
            </p:custDataLst>
          </p:nvPr>
        </p:nvSpPr>
        <p:spPr bwMode="auto">
          <a:xfrm>
            <a:off x="928688" y="2071688"/>
            <a:ext cx="7315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latin typeface="Times New Roman" panose="02020603050405020304" pitchFamily="18" charset="0"/>
              </a:rPr>
              <a:t>(2) They will seem easier to reach. </a:t>
            </a:r>
            <a:endParaRPr lang="zh-CN" altLang="en-US" sz="2800">
              <a:latin typeface="Times New Roman" panose="02020603050405020304" pitchFamily="18" charset="0"/>
              <a:cs typeface="Times New Roman" panose="02020603050405020304" pitchFamily="18" charset="0"/>
            </a:endParaRPr>
          </a:p>
        </p:txBody>
      </p:sp>
      <p:sp>
        <p:nvSpPr>
          <p:cNvPr id="18437" name="Rectangle 5"/>
          <p:cNvSpPr>
            <a:spLocks noChangeArrowheads="1"/>
          </p:cNvSpPr>
          <p:nvPr>
            <p:custDataLst>
              <p:tags r:id="rId3"/>
            </p:custDataLst>
          </p:nvPr>
        </p:nvSpPr>
        <p:spPr bwMode="auto">
          <a:xfrm>
            <a:off x="931863" y="2647950"/>
            <a:ext cx="6904037"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sz="2800">
                <a:latin typeface="Times New Roman" panose="02020603050405020304" pitchFamily="18" charset="0"/>
              </a:rPr>
              <a:t>(3) This will also give you the encouragement  </a:t>
            </a:r>
            <a:endParaRPr lang="en-US" altLang="zh-CN" sz="2800">
              <a:latin typeface="Times New Roman" panose="02020603050405020304" pitchFamily="18" charset="0"/>
            </a:endParaRPr>
          </a:p>
          <a:p>
            <a:pPr>
              <a:lnSpc>
                <a:spcPct val="120000"/>
              </a:lnSpc>
            </a:pPr>
            <a:r>
              <a:rPr lang="en-US" altLang="zh-CN" sz="2800">
                <a:latin typeface="Times New Roman" panose="02020603050405020304" pitchFamily="18" charset="0"/>
              </a:rPr>
              <a:t>      to achieve your long-term goal.</a:t>
            </a:r>
            <a:endParaRPr lang="zh-CN" altLang="en-US" sz="2800">
              <a:latin typeface="Times New Roman" panose="02020603050405020304" pitchFamily="18" charset="0"/>
              <a:cs typeface="Times New Roman" panose="02020603050405020304" pitchFamily="18" charset="0"/>
            </a:endParaRPr>
          </a:p>
        </p:txBody>
      </p:sp>
      <p:sp>
        <p:nvSpPr>
          <p:cNvPr id="18438" name="Rectangle 6"/>
          <p:cNvSpPr>
            <a:spLocks noChangeArrowheads="1"/>
          </p:cNvSpPr>
          <p:nvPr>
            <p:custDataLst>
              <p:tags r:id="rId4"/>
            </p:custDataLst>
          </p:nvPr>
        </p:nvSpPr>
        <p:spPr bwMode="auto">
          <a:xfrm>
            <a:off x="920750" y="3695700"/>
            <a:ext cx="8242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latin typeface="Times New Roman" panose="02020603050405020304" pitchFamily="18" charset="0"/>
              </a:rPr>
              <a:t>(4) You can keep the list on your bedside table.</a:t>
            </a:r>
            <a:endParaRPr lang="zh-CN" altLang="en-US" sz="2800">
              <a:latin typeface="Times New Roman" panose="02020603050405020304" pitchFamily="18" charset="0"/>
              <a:cs typeface="Times New Roman" panose="02020603050405020304" pitchFamily="18" charset="0"/>
            </a:endParaRPr>
          </a:p>
        </p:txBody>
      </p:sp>
      <p:sp>
        <p:nvSpPr>
          <p:cNvPr id="18439" name="Rectangle 7"/>
          <p:cNvSpPr>
            <a:spLocks noChangeArrowheads="1"/>
          </p:cNvSpPr>
          <p:nvPr>
            <p:custDataLst>
              <p:tags r:id="rId5"/>
            </p:custDataLst>
          </p:nvPr>
        </p:nvSpPr>
        <p:spPr bwMode="auto">
          <a:xfrm>
            <a:off x="931863" y="4297363"/>
            <a:ext cx="9556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latin typeface="Times New Roman" panose="02020603050405020304" pitchFamily="18" charset="0"/>
              </a:rPr>
              <a:t>(5) You may find achieving goals difficult.</a:t>
            </a:r>
            <a:endParaRPr lang="zh-CN" altLang="en-US" sz="2800">
              <a:latin typeface="Times New Roman" panose="02020603050405020304" pitchFamily="18" charset="0"/>
              <a:cs typeface="Times New Roman" panose="02020603050405020304" pitchFamily="18" charset="0"/>
            </a:endParaRPr>
          </a:p>
        </p:txBody>
      </p:sp>
      <p:sp>
        <p:nvSpPr>
          <p:cNvPr id="18440" name="Rectangle 8"/>
          <p:cNvSpPr>
            <a:spLocks noChangeArrowheads="1"/>
          </p:cNvSpPr>
          <p:nvPr>
            <p:custDataLst>
              <p:tags r:id="rId6"/>
            </p:custDataLst>
          </p:nvPr>
        </p:nvSpPr>
        <p:spPr bwMode="auto">
          <a:xfrm>
            <a:off x="933450" y="4994275"/>
            <a:ext cx="54070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latin typeface="Times New Roman" panose="02020603050405020304" pitchFamily="18" charset="0"/>
              </a:rPr>
              <a:t>(6) You should not give up.</a:t>
            </a:r>
            <a:endParaRPr lang="zh-CN" altLang="en-US" sz="2800">
              <a:latin typeface="Times New Roman" panose="02020603050405020304" pitchFamily="18" charset="0"/>
              <a:cs typeface="Times New Roman" panose="02020603050405020304" pitchFamily="18" charset="0"/>
            </a:endParaRPr>
          </a:p>
        </p:txBody>
      </p:sp>
      <p:sp>
        <p:nvSpPr>
          <p:cNvPr id="18441" name="Rectangle 9"/>
          <p:cNvSpPr>
            <a:spLocks noChangeArrowheads="1"/>
          </p:cNvSpPr>
          <p:nvPr>
            <p:custDataLst>
              <p:tags r:id="rId7"/>
            </p:custDataLst>
          </p:nvPr>
        </p:nvSpPr>
        <p:spPr bwMode="auto">
          <a:xfrm>
            <a:off x="920750" y="5634038"/>
            <a:ext cx="6064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latin typeface="Times New Roman" panose="02020603050405020304" pitchFamily="18" charset="0"/>
              </a:rPr>
              <a:t>(7) You will succeed in the end.</a:t>
            </a:r>
            <a:endParaRPr lang="zh-CN" altLang="en-US" sz="2800">
              <a:latin typeface="Times New Roman" panose="02020603050405020304" pitchFamily="18" charset="0"/>
              <a:cs typeface="Times New Roman" panose="02020603050405020304" pitchFamily="18" charset="0"/>
            </a:endParaRPr>
          </a:p>
        </p:txBody>
      </p:sp>
      <p:sp>
        <p:nvSpPr>
          <p:cNvPr id="11" name="矩形 10"/>
          <p:cNvSpPr/>
          <p:nvPr>
            <p:custDataLst>
              <p:tags r:id="rId8"/>
            </p:custDataLst>
          </p:nvPr>
        </p:nvSpPr>
        <p:spPr>
          <a:xfrm>
            <a:off x="8578771" y="1426267"/>
            <a:ext cx="490655" cy="490652"/>
          </a:xfrm>
          <a:prstGeom prst="rect">
            <a:avLst/>
          </a:prstGeom>
          <a:solidFill>
            <a:schemeClr val="accent4">
              <a:lumMod val="40000"/>
              <a:lumOff val="60000"/>
            </a:schemeClr>
          </a:solidFill>
          <a:ln>
            <a:noFill/>
          </a:ln>
        </p:spPr>
        <p:style>
          <a:lnRef idx="2">
            <a:schemeClr val="dk1"/>
          </a:lnRef>
          <a:fillRef idx="1">
            <a:schemeClr val="lt1"/>
          </a:fillRef>
          <a:effectRef idx="0">
            <a:schemeClr val="dk1"/>
          </a:effectRef>
          <a:fontRef idx="minor">
            <a:schemeClr val="dk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altLang="zh-CN"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c</a:t>
            </a:r>
            <a:endParaRPr lang="zh-CN" altLang="en-US"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endParaRPr>
          </a:p>
        </p:txBody>
      </p:sp>
      <p:sp>
        <p:nvSpPr>
          <p:cNvPr id="13" name="矩形 12"/>
          <p:cNvSpPr/>
          <p:nvPr>
            <p:custDataLst>
              <p:tags r:id="rId9"/>
            </p:custDataLst>
          </p:nvPr>
        </p:nvSpPr>
        <p:spPr>
          <a:xfrm>
            <a:off x="8625241" y="2156680"/>
            <a:ext cx="490655" cy="490654"/>
          </a:xfrm>
          <a:prstGeom prst="rect">
            <a:avLst/>
          </a:prstGeom>
          <a:solidFill>
            <a:schemeClr val="accent4">
              <a:lumMod val="40000"/>
              <a:lumOff val="60000"/>
            </a:schemeClr>
          </a:solidFill>
          <a:ln>
            <a:noFill/>
          </a:ln>
        </p:spPr>
        <p:style>
          <a:lnRef idx="2">
            <a:schemeClr val="dk1"/>
          </a:lnRef>
          <a:fillRef idx="1">
            <a:schemeClr val="lt1"/>
          </a:fillRef>
          <a:effectRef idx="0">
            <a:schemeClr val="dk1"/>
          </a:effectRef>
          <a:fontRef idx="minor">
            <a:schemeClr val="dk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altLang="zh-CN"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b</a:t>
            </a:r>
            <a:endParaRPr lang="zh-CN" altLang="en-US"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endParaRPr>
          </a:p>
        </p:txBody>
      </p:sp>
      <p:sp>
        <p:nvSpPr>
          <p:cNvPr id="14" name="矩形 13"/>
          <p:cNvSpPr/>
          <p:nvPr>
            <p:custDataLst>
              <p:tags r:id="rId10"/>
            </p:custDataLst>
          </p:nvPr>
        </p:nvSpPr>
        <p:spPr>
          <a:xfrm>
            <a:off x="8625242" y="3032714"/>
            <a:ext cx="490655" cy="490655"/>
          </a:xfrm>
          <a:prstGeom prst="rect">
            <a:avLst/>
          </a:prstGeom>
          <a:solidFill>
            <a:schemeClr val="accent4">
              <a:lumMod val="40000"/>
              <a:lumOff val="60000"/>
            </a:schemeClr>
          </a:solidFill>
          <a:ln>
            <a:noFill/>
          </a:ln>
        </p:spPr>
        <p:style>
          <a:lnRef idx="2">
            <a:schemeClr val="dk1"/>
          </a:lnRef>
          <a:fillRef idx="1">
            <a:schemeClr val="lt1"/>
          </a:fillRef>
          <a:effectRef idx="0">
            <a:schemeClr val="dk1"/>
          </a:effectRef>
          <a:fontRef idx="minor">
            <a:schemeClr val="dk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altLang="zh-CN"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d</a:t>
            </a:r>
            <a:endParaRPr lang="zh-CN" altLang="en-US"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endParaRPr>
          </a:p>
        </p:txBody>
      </p:sp>
      <p:sp>
        <p:nvSpPr>
          <p:cNvPr id="15" name="矩形 14"/>
          <p:cNvSpPr/>
          <p:nvPr>
            <p:custDataLst>
              <p:tags r:id="rId11"/>
            </p:custDataLst>
          </p:nvPr>
        </p:nvSpPr>
        <p:spPr>
          <a:xfrm>
            <a:off x="8625243" y="3684236"/>
            <a:ext cx="490654" cy="490654"/>
          </a:xfrm>
          <a:prstGeom prst="rect">
            <a:avLst/>
          </a:prstGeom>
          <a:solidFill>
            <a:schemeClr val="accent4">
              <a:lumMod val="40000"/>
              <a:lumOff val="60000"/>
            </a:schemeClr>
          </a:solidFill>
          <a:ln>
            <a:noFill/>
          </a:ln>
        </p:spPr>
        <p:style>
          <a:lnRef idx="2">
            <a:schemeClr val="dk1"/>
          </a:lnRef>
          <a:fillRef idx="1">
            <a:schemeClr val="lt1"/>
          </a:fillRef>
          <a:effectRef idx="0">
            <a:schemeClr val="dk1"/>
          </a:effectRef>
          <a:fontRef idx="minor">
            <a:schemeClr val="dk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altLang="zh-CN"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g</a:t>
            </a:r>
            <a:endParaRPr lang="zh-CN" altLang="en-US"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endParaRPr>
          </a:p>
        </p:txBody>
      </p:sp>
      <p:sp>
        <p:nvSpPr>
          <p:cNvPr id="16" name="矩形 15"/>
          <p:cNvSpPr/>
          <p:nvPr>
            <p:custDataLst>
              <p:tags r:id="rId12"/>
            </p:custDataLst>
          </p:nvPr>
        </p:nvSpPr>
        <p:spPr>
          <a:xfrm>
            <a:off x="8625243" y="4330585"/>
            <a:ext cx="490655" cy="490653"/>
          </a:xfrm>
          <a:prstGeom prst="rect">
            <a:avLst/>
          </a:prstGeom>
          <a:solidFill>
            <a:schemeClr val="accent4">
              <a:lumMod val="40000"/>
              <a:lumOff val="60000"/>
            </a:schemeClr>
          </a:solidFill>
          <a:ln>
            <a:noFill/>
          </a:ln>
        </p:spPr>
        <p:style>
          <a:lnRef idx="2">
            <a:schemeClr val="dk1"/>
          </a:lnRef>
          <a:fillRef idx="1">
            <a:schemeClr val="lt1"/>
          </a:fillRef>
          <a:effectRef idx="0">
            <a:schemeClr val="dk1"/>
          </a:effectRef>
          <a:fontRef idx="minor">
            <a:schemeClr val="dk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altLang="zh-CN"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e</a:t>
            </a:r>
            <a:endParaRPr lang="zh-CN" altLang="en-US"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endParaRPr>
          </a:p>
        </p:txBody>
      </p:sp>
      <p:sp>
        <p:nvSpPr>
          <p:cNvPr id="17" name="矩形 16"/>
          <p:cNvSpPr/>
          <p:nvPr>
            <p:custDataLst>
              <p:tags r:id="rId13"/>
            </p:custDataLst>
          </p:nvPr>
        </p:nvSpPr>
        <p:spPr>
          <a:xfrm>
            <a:off x="8625243" y="5027576"/>
            <a:ext cx="490654" cy="490652"/>
          </a:xfrm>
          <a:prstGeom prst="rect">
            <a:avLst/>
          </a:prstGeom>
          <a:solidFill>
            <a:schemeClr val="accent4">
              <a:lumMod val="40000"/>
              <a:lumOff val="60000"/>
            </a:schemeClr>
          </a:solidFill>
          <a:ln>
            <a:noFill/>
          </a:ln>
        </p:spPr>
        <p:style>
          <a:lnRef idx="2">
            <a:schemeClr val="dk1"/>
          </a:lnRef>
          <a:fillRef idx="1">
            <a:schemeClr val="lt1"/>
          </a:fillRef>
          <a:effectRef idx="0">
            <a:schemeClr val="dk1"/>
          </a:effectRef>
          <a:fontRef idx="minor">
            <a:schemeClr val="dk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altLang="zh-CN"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a</a:t>
            </a:r>
            <a:endParaRPr lang="zh-CN" altLang="en-US"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endParaRPr>
          </a:p>
        </p:txBody>
      </p:sp>
      <p:sp>
        <p:nvSpPr>
          <p:cNvPr id="18" name="矩形 17"/>
          <p:cNvSpPr/>
          <p:nvPr>
            <p:custDataLst>
              <p:tags r:id="rId14"/>
            </p:custDataLst>
          </p:nvPr>
        </p:nvSpPr>
        <p:spPr>
          <a:xfrm>
            <a:off x="8626120" y="5656705"/>
            <a:ext cx="490654" cy="490655"/>
          </a:xfrm>
          <a:prstGeom prst="rect">
            <a:avLst/>
          </a:prstGeom>
          <a:solidFill>
            <a:schemeClr val="accent4">
              <a:lumMod val="40000"/>
              <a:lumOff val="60000"/>
            </a:schemeClr>
          </a:solidFill>
          <a:ln>
            <a:noFill/>
          </a:ln>
        </p:spPr>
        <p:style>
          <a:lnRef idx="2">
            <a:schemeClr val="dk1"/>
          </a:lnRef>
          <a:fillRef idx="1">
            <a:schemeClr val="lt1"/>
          </a:fillRef>
          <a:effectRef idx="0">
            <a:schemeClr val="dk1"/>
          </a:effectRef>
          <a:fontRef idx="minor">
            <a:schemeClr val="dk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altLang="zh-CN"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f</a:t>
            </a:r>
            <a:endParaRPr lang="zh-CN" altLang="en-US"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endParaRPr>
          </a:p>
        </p:txBody>
      </p:sp>
      <p:sp>
        <p:nvSpPr>
          <p:cNvPr id="19" name="圆角矩形 18"/>
          <p:cNvSpPr/>
          <p:nvPr>
            <p:custDataLst>
              <p:tags r:id="rId15"/>
            </p:custDataLst>
          </p:nvPr>
        </p:nvSpPr>
        <p:spPr>
          <a:xfrm>
            <a:off x="9386888" y="1704975"/>
            <a:ext cx="1844675" cy="3554413"/>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r>
              <a:rPr lang="en-US" altLang="zh-CN" sz="2800" b="1">
                <a:latin typeface="Times New Roman" panose="02020603050405020304" pitchFamily="18" charset="0"/>
                <a:cs typeface="Times New Roman" panose="02020603050405020304" pitchFamily="18" charset="0"/>
              </a:rPr>
              <a:t>a   SV</a:t>
            </a:r>
            <a:endParaRPr lang="en-US" altLang="zh-CN" sz="2800" b="1">
              <a:latin typeface="Times New Roman" panose="02020603050405020304" pitchFamily="18" charset="0"/>
              <a:cs typeface="Times New Roman" panose="02020603050405020304" pitchFamily="18" charset="0"/>
            </a:endParaRPr>
          </a:p>
          <a:p>
            <a:pPr>
              <a:lnSpc>
                <a:spcPct val="120000"/>
              </a:lnSpc>
              <a:defRPr/>
            </a:pPr>
            <a:r>
              <a:rPr lang="en-US" altLang="zh-CN" sz="2800" b="1">
                <a:latin typeface="Times New Roman" panose="02020603050405020304" pitchFamily="18" charset="0"/>
                <a:cs typeface="Times New Roman" panose="02020603050405020304" pitchFamily="18" charset="0"/>
              </a:rPr>
              <a:t>b   SVP</a:t>
            </a:r>
            <a:endParaRPr lang="en-US" altLang="zh-CN" sz="2800" b="1">
              <a:latin typeface="Times New Roman" panose="02020603050405020304" pitchFamily="18" charset="0"/>
              <a:cs typeface="Times New Roman" panose="02020603050405020304" pitchFamily="18" charset="0"/>
            </a:endParaRPr>
          </a:p>
          <a:p>
            <a:pPr>
              <a:lnSpc>
                <a:spcPct val="120000"/>
              </a:lnSpc>
              <a:defRPr/>
            </a:pPr>
            <a:r>
              <a:rPr lang="en-US" altLang="zh-CN" sz="2800" b="1">
                <a:latin typeface="Times New Roman" panose="02020603050405020304" pitchFamily="18" charset="0"/>
                <a:cs typeface="Times New Roman" panose="02020603050405020304" pitchFamily="18" charset="0"/>
              </a:rPr>
              <a:t>c   SVO</a:t>
            </a:r>
            <a:endParaRPr lang="en-US" altLang="zh-CN" sz="2800" b="1">
              <a:latin typeface="Times New Roman" panose="02020603050405020304" pitchFamily="18" charset="0"/>
              <a:cs typeface="Times New Roman" panose="02020603050405020304" pitchFamily="18" charset="0"/>
            </a:endParaRPr>
          </a:p>
          <a:p>
            <a:pPr>
              <a:lnSpc>
                <a:spcPct val="120000"/>
              </a:lnSpc>
              <a:defRPr/>
            </a:pPr>
            <a:r>
              <a:rPr lang="en-US" altLang="zh-CN" sz="2800" b="1">
                <a:latin typeface="Times New Roman" panose="02020603050405020304" pitchFamily="18" charset="0"/>
                <a:cs typeface="Times New Roman" panose="02020603050405020304" pitchFamily="18" charset="0"/>
              </a:rPr>
              <a:t>d  SVOO</a:t>
            </a:r>
            <a:endParaRPr lang="en-US" altLang="zh-CN" sz="2800" b="1">
              <a:latin typeface="Times New Roman" panose="02020603050405020304" pitchFamily="18" charset="0"/>
              <a:cs typeface="Times New Roman" panose="02020603050405020304" pitchFamily="18" charset="0"/>
            </a:endParaRPr>
          </a:p>
          <a:p>
            <a:pPr>
              <a:lnSpc>
                <a:spcPct val="120000"/>
              </a:lnSpc>
              <a:defRPr/>
            </a:pPr>
            <a:r>
              <a:rPr lang="en-US" altLang="zh-CN" sz="2800" b="1">
                <a:latin typeface="Times New Roman" panose="02020603050405020304" pitchFamily="18" charset="0"/>
                <a:cs typeface="Times New Roman" panose="02020603050405020304" pitchFamily="18" charset="0"/>
              </a:rPr>
              <a:t>e   SVOC</a:t>
            </a:r>
            <a:endParaRPr lang="en-US" altLang="zh-CN" sz="2800" b="1">
              <a:latin typeface="Times New Roman" panose="02020603050405020304" pitchFamily="18" charset="0"/>
              <a:cs typeface="Times New Roman" panose="02020603050405020304" pitchFamily="18" charset="0"/>
            </a:endParaRPr>
          </a:p>
          <a:p>
            <a:pPr>
              <a:lnSpc>
                <a:spcPct val="120000"/>
              </a:lnSpc>
              <a:defRPr/>
            </a:pPr>
            <a:r>
              <a:rPr lang="en-US" altLang="zh-CN" sz="2800" b="1">
                <a:latin typeface="Times New Roman" panose="02020603050405020304" pitchFamily="18" charset="0"/>
                <a:cs typeface="Times New Roman" panose="02020603050405020304" pitchFamily="18" charset="0"/>
              </a:rPr>
              <a:t>f    SVA</a:t>
            </a:r>
            <a:endParaRPr lang="en-US" altLang="zh-CN" sz="2800" b="1">
              <a:latin typeface="Times New Roman" panose="02020603050405020304" pitchFamily="18" charset="0"/>
              <a:cs typeface="Times New Roman" panose="02020603050405020304" pitchFamily="18" charset="0"/>
            </a:endParaRPr>
          </a:p>
          <a:p>
            <a:pPr>
              <a:lnSpc>
                <a:spcPct val="120000"/>
              </a:lnSpc>
              <a:defRPr/>
            </a:pPr>
            <a:r>
              <a:rPr lang="en-US" altLang="zh-CN" sz="2800" b="1">
                <a:latin typeface="Times New Roman" panose="02020603050405020304" pitchFamily="18" charset="0"/>
                <a:cs typeface="Times New Roman" panose="02020603050405020304" pitchFamily="18" charset="0"/>
              </a:rPr>
              <a:t>g   SVOA</a:t>
            </a:r>
            <a:endParaRPr lang="zh-CN" altLang="en-US" sz="2800" b="1">
              <a:latin typeface="Times New Roman" panose="02020603050405020304" pitchFamily="18" charset="0"/>
              <a:cs typeface="Times New Roman" panose="02020603050405020304" pitchFamily="18" charset="0"/>
            </a:endParaRPr>
          </a:p>
        </p:txBody>
      </p:sp>
      <p:sp>
        <p:nvSpPr>
          <p:cNvPr id="22" name="文本框 15"/>
          <p:cNvSpPr txBox="1"/>
          <p:nvPr>
            <p:custDataLst>
              <p:tags r:id="rId16"/>
            </p:custDataLst>
          </p:nvPr>
        </p:nvSpPr>
        <p:spPr>
          <a:xfrm rot="20160000">
            <a:off x="-857864" y="384335"/>
            <a:ext cx="4184687" cy="784830"/>
          </a:xfrm>
          <a:prstGeom prst="rect">
            <a:avLst/>
          </a:prstGeom>
          <a:noFill/>
        </p:spPr>
        <p:txBody>
          <a:bodyPr wrap="square" rtlCol="0">
            <a:spAutoFit/>
          </a:bodyPr>
          <a:lstStyle/>
          <a:p>
            <a:pPr lvl="1" algn="ctr"/>
            <a:r>
              <a:rPr lang="en-US" altLang="zh-CN" sz="4500" spc="-100" smtClean="0">
                <a:solidFill>
                  <a:srgbClr val="00B0F0"/>
                </a:solidFill>
                <a:latin typeface="Agency FB" panose="020B0503020202020204" pitchFamily="34" charset="0"/>
              </a:rPr>
              <a:t>Applying </a:t>
            </a:r>
            <a:r>
              <a:rPr lang="en-US" altLang="zh-CN" sz="4500" spc="-100">
                <a:solidFill>
                  <a:srgbClr val="00B0F0"/>
                </a:solidFill>
                <a:latin typeface="Agency FB" panose="020B0503020202020204" pitchFamily="34" charset="0"/>
              </a:rPr>
              <a:t>the rules</a:t>
            </a:r>
            <a:endParaRPr lang="en-US" altLang="zh-CN" sz="4500" spc="-100">
              <a:solidFill>
                <a:srgbClr val="00B0F0"/>
              </a:solidFill>
              <a:latin typeface="Agency FB" panose="020B0503020202020204" pitchFamily="34" charset="0"/>
            </a:endParaRPr>
          </a:p>
        </p:txBody>
      </p:sp>
      <p:cxnSp>
        <p:nvCxnSpPr>
          <p:cNvPr id="23" name="直接连接符 22"/>
          <p:cNvCxnSpPr/>
          <p:nvPr>
            <p:custDataLst>
              <p:tags r:id="rId17"/>
            </p:custDataLst>
          </p:nvPr>
        </p:nvCxnSpPr>
        <p:spPr>
          <a:xfrm flipH="1">
            <a:off x="0" y="0"/>
            <a:ext cx="3741738" cy="174472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18"/>
            </p:custDataLst>
          </p:nvPr>
        </p:nvSpPr>
        <p:spPr>
          <a:xfrm>
            <a:off x="2587073" y="623061"/>
            <a:ext cx="7759814" cy="498598"/>
          </a:xfrm>
          <a:prstGeom prst="rect">
            <a:avLst/>
          </a:prstGeom>
        </p:spPr>
        <p:txBody>
          <a:bodyPr wrap="square">
            <a:spAutoFit/>
          </a:bodyPr>
          <a:lstStyle/>
          <a:p>
            <a:pPr algn="just">
              <a:lnSpc>
                <a:spcPct val="120000"/>
              </a:lnSpc>
            </a:pPr>
            <a:r>
              <a:rPr lang="en-US" altLang="zh-CN" sz="2400" b="1">
                <a:latin typeface="Times New Roman" panose="02020603050405020304" pitchFamily="18" charset="0"/>
                <a:cs typeface="Times New Roman" panose="02020603050405020304" pitchFamily="18" charset="0"/>
              </a:rPr>
              <a:t>Match the </a:t>
            </a:r>
            <a:r>
              <a:rPr lang="en-US" altLang="zh-CN" sz="2400" b="1" smtClean="0">
                <a:latin typeface="Times New Roman" panose="02020603050405020304" pitchFamily="18" charset="0"/>
                <a:cs typeface="Times New Roman" panose="02020603050405020304" pitchFamily="18" charset="0"/>
              </a:rPr>
              <a:t>sentences </a:t>
            </a:r>
            <a:r>
              <a:rPr lang="en-US" altLang="zh-CN" sz="2400" b="1">
                <a:latin typeface="Times New Roman" panose="02020603050405020304" pitchFamily="18" charset="0"/>
                <a:cs typeface="Times New Roman" panose="02020603050405020304" pitchFamily="18" charset="0"/>
              </a:rPr>
              <a:t>with the correct structures</a:t>
            </a:r>
            <a:endParaRPr lang="en-US" altLang="zh-CN" sz="2400" b="1">
              <a:latin typeface="Times New Roman" panose="02020603050405020304" pitchFamily="18" charset="0"/>
              <a:cs typeface="Times New Roman" panose="02020603050405020304" pitchFamily="18" charset="0"/>
            </a:endParaRPr>
          </a:p>
        </p:txBody>
      </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ChangeArrowheads="1"/>
          </p:cNvSpPr>
          <p:nvPr>
            <p:custDataLst>
              <p:tags r:id="rId1"/>
            </p:custDataLst>
          </p:nvPr>
        </p:nvSpPr>
        <p:spPr bwMode="auto">
          <a:xfrm>
            <a:off x="954088" y="1558925"/>
            <a:ext cx="10058400"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lnSpc>
                <a:spcPct val="120000"/>
              </a:lnSpc>
            </a:pPr>
            <a:r>
              <a:rPr lang="en-US" altLang="zh-CN" sz="2800" b="1" i="1">
                <a:latin typeface="Times New Roman" panose="02020603050405020304" pitchFamily="18" charset="0"/>
              </a:rPr>
              <a:t>Underline </a:t>
            </a:r>
            <a:r>
              <a:rPr lang="en-US" altLang="zh-CN" sz="2800" b="1" i="1" u="sng">
                <a:latin typeface="Times New Roman" panose="02020603050405020304" pitchFamily="18" charset="0"/>
              </a:rPr>
              <a:t>the object </a:t>
            </a:r>
            <a:r>
              <a:rPr lang="en-US" altLang="zh-CN" sz="2800" b="1" i="1">
                <a:latin typeface="Times New Roman" panose="02020603050405020304" pitchFamily="18" charset="0"/>
              </a:rPr>
              <a:t>of each sentence.</a:t>
            </a:r>
            <a:endParaRPr lang="zh-CN" altLang="en-US" sz="2800" b="1" i="1">
              <a:latin typeface="Times New Roman" panose="02020603050405020304" pitchFamily="18" charset="0"/>
            </a:endParaRPr>
          </a:p>
          <a:p>
            <a:pPr algn="just">
              <a:lnSpc>
                <a:spcPct val="120000"/>
              </a:lnSpc>
            </a:pPr>
            <a:r>
              <a:rPr lang="en-US" altLang="zh-CN" sz="2800">
                <a:latin typeface="Times New Roman" panose="02020603050405020304" pitchFamily="18" charset="0"/>
                <a:cs typeface="Times New Roman" panose="02020603050405020304" pitchFamily="18" charset="0"/>
              </a:rPr>
              <a:t>(1)</a:t>
            </a:r>
            <a:r>
              <a:rPr lang="zh-CN" altLang="en-US" sz="2800">
                <a:latin typeface="Times New Roman" panose="02020603050405020304" pitchFamily="18" charset="0"/>
                <a:cs typeface="Times New Roman" panose="02020603050405020304" pitchFamily="18" charset="0"/>
              </a:rPr>
              <a:t> </a:t>
            </a:r>
            <a:r>
              <a:rPr lang="en-US" altLang="zh-CN" sz="2800">
                <a:latin typeface="Times New Roman" panose="02020603050405020304" pitchFamily="18" charset="0"/>
              </a:rPr>
              <a:t>My brother hasn’t done his homework.</a:t>
            </a:r>
            <a:endParaRPr lang="en-US" altLang="zh-CN" sz="2800">
              <a:latin typeface="Times New Roman" panose="02020603050405020304" pitchFamily="18" charset="0"/>
            </a:endParaRPr>
          </a:p>
          <a:p>
            <a:pPr algn="just">
              <a:lnSpc>
                <a:spcPct val="120000"/>
              </a:lnSpc>
            </a:pPr>
            <a:r>
              <a:rPr lang="en-US" altLang="zh-CN" sz="2800">
                <a:latin typeface="Times New Roman" panose="02020603050405020304" pitchFamily="18" charset="0"/>
              </a:rPr>
              <a:t>(2)</a:t>
            </a:r>
            <a:r>
              <a:rPr lang="zh-CN" altLang="en-US" sz="2800">
                <a:latin typeface="Times New Roman" panose="02020603050405020304" pitchFamily="18" charset="0"/>
              </a:rPr>
              <a:t> </a:t>
            </a:r>
            <a:r>
              <a:rPr lang="en-US" altLang="zh-CN" sz="2800">
                <a:latin typeface="Times New Roman" panose="02020603050405020304" pitchFamily="18" charset="0"/>
              </a:rPr>
              <a:t>People all over the world speak English.</a:t>
            </a:r>
            <a:endParaRPr lang="en-US" altLang="zh-CN" sz="2800">
              <a:latin typeface="Times New Roman" panose="02020603050405020304" pitchFamily="18" charset="0"/>
            </a:endParaRPr>
          </a:p>
          <a:p>
            <a:pPr algn="just">
              <a:lnSpc>
                <a:spcPct val="120000"/>
              </a:lnSpc>
            </a:pPr>
            <a:r>
              <a:rPr lang="en-US" altLang="zh-CN" sz="2800">
                <a:latin typeface="Times New Roman" panose="02020603050405020304" pitchFamily="18" charset="0"/>
              </a:rPr>
              <a:t>(3) How many new words did you learn last class?</a:t>
            </a:r>
            <a:endParaRPr lang="en-US" altLang="zh-CN" sz="2800">
              <a:latin typeface="Times New Roman" panose="02020603050405020304" pitchFamily="18" charset="0"/>
            </a:endParaRPr>
          </a:p>
          <a:p>
            <a:pPr algn="just">
              <a:lnSpc>
                <a:spcPct val="120000"/>
              </a:lnSpc>
            </a:pPr>
            <a:r>
              <a:rPr lang="en-US" altLang="zh-CN" sz="2800">
                <a:latin typeface="Times New Roman" panose="02020603050405020304" pitchFamily="18" charset="0"/>
              </a:rPr>
              <a:t>(4) Some of the students in the school want to go swimming, how  </a:t>
            </a:r>
            <a:endParaRPr lang="en-US" altLang="zh-CN" sz="2800">
              <a:latin typeface="Times New Roman" panose="02020603050405020304" pitchFamily="18" charset="0"/>
            </a:endParaRPr>
          </a:p>
          <a:p>
            <a:pPr algn="just">
              <a:lnSpc>
                <a:spcPct val="120000"/>
              </a:lnSpc>
            </a:pPr>
            <a:r>
              <a:rPr lang="en-US" altLang="zh-CN" sz="2800">
                <a:latin typeface="Times New Roman" panose="02020603050405020304" pitchFamily="18" charset="0"/>
              </a:rPr>
              <a:t>      about you?</a:t>
            </a:r>
            <a:endParaRPr lang="en-US" altLang="zh-CN" sz="2800">
              <a:latin typeface="Times New Roman" panose="02020603050405020304" pitchFamily="18" charset="0"/>
            </a:endParaRPr>
          </a:p>
          <a:p>
            <a:pPr algn="just">
              <a:lnSpc>
                <a:spcPct val="120000"/>
              </a:lnSpc>
            </a:pPr>
            <a:r>
              <a:rPr lang="en-US" altLang="zh-CN" sz="2800">
                <a:latin typeface="Times New Roman" panose="02020603050405020304" pitchFamily="18" charset="0"/>
              </a:rPr>
              <a:t>(5) The old man sitting at the gate said he was ill.</a:t>
            </a:r>
            <a:endParaRPr lang="en-US" altLang="zh-CN" sz="2800">
              <a:latin typeface="Times New Roman" panose="02020603050405020304" pitchFamily="18" charset="0"/>
            </a:endParaRPr>
          </a:p>
        </p:txBody>
      </p:sp>
      <p:sp>
        <p:nvSpPr>
          <p:cNvPr id="41987" name="Line 3"/>
          <p:cNvSpPr>
            <a:spLocks noChangeShapeType="1"/>
          </p:cNvSpPr>
          <p:nvPr>
            <p:custDataLst>
              <p:tags r:id="rId2"/>
            </p:custDataLst>
          </p:nvPr>
        </p:nvSpPr>
        <p:spPr bwMode="auto">
          <a:xfrm>
            <a:off x="5022850" y="2646363"/>
            <a:ext cx="1922463" cy="0"/>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41988" name="Line 4"/>
          <p:cNvSpPr>
            <a:spLocks noChangeShapeType="1"/>
          </p:cNvSpPr>
          <p:nvPr>
            <p:custDataLst>
              <p:tags r:id="rId3"/>
            </p:custDataLst>
          </p:nvPr>
        </p:nvSpPr>
        <p:spPr bwMode="auto">
          <a:xfrm>
            <a:off x="6043613" y="3109913"/>
            <a:ext cx="1071562" cy="0"/>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41989" name="Line 5"/>
          <p:cNvSpPr>
            <a:spLocks noChangeShapeType="1"/>
          </p:cNvSpPr>
          <p:nvPr>
            <p:custDataLst>
              <p:tags r:id="rId4"/>
            </p:custDataLst>
          </p:nvPr>
        </p:nvSpPr>
        <p:spPr bwMode="auto">
          <a:xfrm>
            <a:off x="3278188" y="3687763"/>
            <a:ext cx="1439862" cy="0"/>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41990" name="Line 6"/>
          <p:cNvSpPr>
            <a:spLocks noChangeShapeType="1"/>
          </p:cNvSpPr>
          <p:nvPr>
            <p:custDataLst>
              <p:tags r:id="rId5"/>
            </p:custDataLst>
          </p:nvPr>
        </p:nvSpPr>
        <p:spPr bwMode="auto">
          <a:xfrm flipV="1">
            <a:off x="7299325" y="4177030"/>
            <a:ext cx="2418080" cy="635"/>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41991" name="Line 7"/>
          <p:cNvSpPr>
            <a:spLocks noChangeShapeType="1"/>
          </p:cNvSpPr>
          <p:nvPr>
            <p:custDataLst>
              <p:tags r:id="rId6"/>
            </p:custDataLst>
          </p:nvPr>
        </p:nvSpPr>
        <p:spPr bwMode="auto">
          <a:xfrm>
            <a:off x="6640513" y="5149850"/>
            <a:ext cx="1238250" cy="0"/>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cxnSp>
        <p:nvCxnSpPr>
          <p:cNvPr id="13" name="直接连接符 12"/>
          <p:cNvCxnSpPr/>
          <p:nvPr>
            <p:custDataLst>
              <p:tags r:id="rId7"/>
            </p:custDataLst>
          </p:nvPr>
        </p:nvCxnSpPr>
        <p:spPr>
          <a:xfrm flipH="1">
            <a:off x="1" y="0"/>
            <a:ext cx="3783723" cy="1737607"/>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4" name="文本框 15"/>
          <p:cNvSpPr txBox="1"/>
          <p:nvPr>
            <p:custDataLst>
              <p:tags r:id="rId8"/>
            </p:custDataLst>
          </p:nvPr>
        </p:nvSpPr>
        <p:spPr>
          <a:xfrm rot="20160000">
            <a:off x="-601333" y="250120"/>
            <a:ext cx="3842445" cy="954107"/>
          </a:xfrm>
          <a:prstGeom prst="rect">
            <a:avLst/>
          </a:prstGeom>
          <a:noFill/>
        </p:spPr>
        <p:txBody>
          <a:bodyPr wrap="square" rtlCol="0">
            <a:spAutoFit/>
          </a:bodyPr>
          <a:lstStyle/>
          <a:p>
            <a:pPr lvl="1"/>
            <a:r>
              <a:rPr lang="en-US" altLang="zh-CN" sz="5600">
                <a:solidFill>
                  <a:srgbClr val="00B0F0"/>
                </a:solidFill>
                <a:latin typeface="Agency FB" panose="020B0503020202020204" pitchFamily="34" charset="0"/>
              </a:rPr>
              <a:t>Consolidation</a:t>
            </a:r>
            <a:endParaRPr lang="en-US" altLang="zh-CN" sz="5600">
              <a:solidFill>
                <a:srgbClr val="00B0F0"/>
              </a:solidFill>
              <a:latin typeface="Agency FB" panose="020B0503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1987"/>
                                        </p:tgtEl>
                                        <p:attrNameLst>
                                          <p:attrName>style.visibility</p:attrName>
                                        </p:attrNameLst>
                                      </p:cBhvr>
                                      <p:to>
                                        <p:strVal val="visible"/>
                                      </p:to>
                                    </p:set>
                                    <p:anim calcmode="lin" valueType="num">
                                      <p:cBhvr>
                                        <p:cTn id="7" dur="500" fill="hold"/>
                                        <p:tgtEl>
                                          <p:spTgt spid="41987"/>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1987"/>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1987"/>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1987"/>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41988"/>
                                        </p:tgtEl>
                                        <p:attrNameLst>
                                          <p:attrName>style.visibility</p:attrName>
                                        </p:attrNameLst>
                                      </p:cBhvr>
                                      <p:to>
                                        <p:strVal val="visible"/>
                                      </p:to>
                                    </p:set>
                                    <p:anim calcmode="lin" valueType="num">
                                      <p:cBhvr>
                                        <p:cTn id="15" dur="500" fill="hold"/>
                                        <p:tgtEl>
                                          <p:spTgt spid="41988"/>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41988"/>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41988"/>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4198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41989"/>
                                        </p:tgtEl>
                                        <p:attrNameLst>
                                          <p:attrName>style.visibility</p:attrName>
                                        </p:attrNameLst>
                                      </p:cBhvr>
                                      <p:to>
                                        <p:strVal val="visible"/>
                                      </p:to>
                                    </p:set>
                                    <p:anim calcmode="lin" valueType="num">
                                      <p:cBhvr>
                                        <p:cTn id="23" dur="500" fill="hold"/>
                                        <p:tgtEl>
                                          <p:spTgt spid="41989"/>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41989"/>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41989"/>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4198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41990"/>
                                        </p:tgtEl>
                                        <p:attrNameLst>
                                          <p:attrName>style.visibility</p:attrName>
                                        </p:attrNameLst>
                                      </p:cBhvr>
                                      <p:to>
                                        <p:strVal val="visible"/>
                                      </p:to>
                                    </p:set>
                                    <p:anim calcmode="lin" valueType="num">
                                      <p:cBhvr>
                                        <p:cTn id="31" dur="500" fill="hold"/>
                                        <p:tgtEl>
                                          <p:spTgt spid="41990"/>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41990"/>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41990"/>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4199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grpId="0" nodeType="clickEffect">
                                  <p:stCondLst>
                                    <p:cond delay="0"/>
                                  </p:stCondLst>
                                  <p:childTnLst>
                                    <p:set>
                                      <p:cBhvr>
                                        <p:cTn id="38" dur="1" fill="hold">
                                          <p:stCondLst>
                                            <p:cond delay="0"/>
                                          </p:stCondLst>
                                        </p:cTn>
                                        <p:tgtEl>
                                          <p:spTgt spid="41991"/>
                                        </p:tgtEl>
                                        <p:attrNameLst>
                                          <p:attrName>style.visibility</p:attrName>
                                        </p:attrNameLst>
                                      </p:cBhvr>
                                      <p:to>
                                        <p:strVal val="visible"/>
                                      </p:to>
                                    </p:set>
                                    <p:anim calcmode="lin" valueType="num">
                                      <p:cBhvr>
                                        <p:cTn id="39" dur="500" fill="hold"/>
                                        <p:tgtEl>
                                          <p:spTgt spid="41991"/>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41991"/>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41991"/>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419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ldLvl="0" animBg="1"/>
      <p:bldP spid="41988" grpId="0" bldLvl="0" animBg="1"/>
      <p:bldP spid="41989" grpId="0" bldLvl="0" animBg="1"/>
      <p:bldP spid="41990" grpId="0" bldLvl="0" animBg="1"/>
      <p:bldP spid="41991"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ChangeArrowheads="1"/>
          </p:cNvSpPr>
          <p:nvPr>
            <p:custDataLst>
              <p:tags r:id="rId1"/>
            </p:custDataLst>
          </p:nvPr>
        </p:nvSpPr>
        <p:spPr bwMode="auto">
          <a:xfrm>
            <a:off x="930275" y="1690688"/>
            <a:ext cx="9234488"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lnSpc>
                <a:spcPct val="120000"/>
              </a:lnSpc>
            </a:pPr>
            <a:r>
              <a:rPr lang="en-US" altLang="zh-CN" sz="2800" b="1" i="1">
                <a:latin typeface="Times New Roman" panose="02020603050405020304" pitchFamily="18" charset="0"/>
                <a:cs typeface="Times New Roman" panose="02020603050405020304" pitchFamily="18" charset="0"/>
              </a:rPr>
              <a:t>Underline </a:t>
            </a:r>
            <a:r>
              <a:rPr lang="en-US" altLang="zh-CN" sz="2800" b="1" i="1" u="sng">
                <a:latin typeface="Times New Roman" panose="02020603050405020304" pitchFamily="18" charset="0"/>
                <a:cs typeface="Times New Roman" panose="02020603050405020304" pitchFamily="18" charset="0"/>
              </a:rPr>
              <a:t>the predicative </a:t>
            </a:r>
            <a:r>
              <a:rPr lang="en-US" altLang="zh-CN" sz="2800" b="1" i="1">
                <a:latin typeface="Times New Roman" panose="02020603050405020304" pitchFamily="18" charset="0"/>
                <a:cs typeface="Times New Roman" panose="02020603050405020304" pitchFamily="18" charset="0"/>
              </a:rPr>
              <a:t>of each sentence.</a:t>
            </a:r>
            <a:endParaRPr lang="zh-CN" altLang="en-US" sz="2800" b="1" i="1">
              <a:latin typeface="Times New Roman" panose="02020603050405020304" pitchFamily="18" charset="0"/>
              <a:cs typeface="Times New Roman" panose="02020603050405020304" pitchFamily="18" charset="0"/>
            </a:endParaRPr>
          </a:p>
          <a:p>
            <a:pPr algn="just">
              <a:lnSpc>
                <a:spcPct val="120000"/>
              </a:lnSpc>
            </a:pPr>
            <a:r>
              <a:rPr lang="en-US" altLang="zh-CN" sz="2800">
                <a:latin typeface="Times New Roman" panose="02020603050405020304" pitchFamily="18" charset="0"/>
                <a:cs typeface="Times New Roman" panose="02020603050405020304" pitchFamily="18" charset="0"/>
              </a:rPr>
              <a:t>(1) The old man was feeling very tired.</a:t>
            </a:r>
            <a:endParaRPr lang="en-US" altLang="zh-CN" sz="2800">
              <a:latin typeface="Times New Roman" panose="02020603050405020304" pitchFamily="18" charset="0"/>
              <a:cs typeface="Times New Roman" panose="02020603050405020304" pitchFamily="18" charset="0"/>
            </a:endParaRPr>
          </a:p>
          <a:p>
            <a:pPr algn="just">
              <a:lnSpc>
                <a:spcPct val="120000"/>
              </a:lnSpc>
            </a:pPr>
            <a:r>
              <a:rPr lang="en-US" altLang="zh-CN" sz="2800">
                <a:latin typeface="Times New Roman" panose="02020603050405020304" pitchFamily="18" charset="0"/>
                <a:cs typeface="Times New Roman" panose="02020603050405020304" pitchFamily="18" charset="0"/>
              </a:rPr>
              <a:t>(2) The leaves have turned yellow.</a:t>
            </a:r>
            <a:endParaRPr lang="en-US" altLang="zh-CN" sz="2800">
              <a:latin typeface="Times New Roman" panose="02020603050405020304" pitchFamily="18" charset="0"/>
              <a:cs typeface="Times New Roman" panose="02020603050405020304" pitchFamily="18" charset="0"/>
            </a:endParaRPr>
          </a:p>
          <a:p>
            <a:pPr algn="just">
              <a:lnSpc>
                <a:spcPct val="120000"/>
              </a:lnSpc>
            </a:pPr>
            <a:r>
              <a:rPr lang="en-US" altLang="zh-CN" sz="2800">
                <a:latin typeface="Times New Roman" panose="02020603050405020304" pitchFamily="18" charset="0"/>
                <a:cs typeface="Times New Roman" panose="02020603050405020304" pitchFamily="18" charset="0"/>
              </a:rPr>
              <a:t>(3) Soon they all became interested in the subject.</a:t>
            </a:r>
            <a:endParaRPr lang="en-US" altLang="zh-CN" sz="2800">
              <a:latin typeface="Times New Roman" panose="02020603050405020304" pitchFamily="18" charset="0"/>
              <a:cs typeface="Times New Roman" panose="02020603050405020304" pitchFamily="18" charset="0"/>
            </a:endParaRPr>
          </a:p>
        </p:txBody>
      </p:sp>
      <p:sp>
        <p:nvSpPr>
          <p:cNvPr id="43011" name="Line 3"/>
          <p:cNvSpPr>
            <a:spLocks noChangeShapeType="1"/>
          </p:cNvSpPr>
          <p:nvPr>
            <p:custDataLst>
              <p:tags r:id="rId2"/>
            </p:custDataLst>
          </p:nvPr>
        </p:nvSpPr>
        <p:spPr bwMode="auto">
          <a:xfrm>
            <a:off x="5195888" y="2784475"/>
            <a:ext cx="1350962" cy="0"/>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43012" name="Line 4"/>
          <p:cNvSpPr>
            <a:spLocks noChangeShapeType="1"/>
          </p:cNvSpPr>
          <p:nvPr>
            <p:custDataLst>
              <p:tags r:id="rId3"/>
            </p:custDataLst>
          </p:nvPr>
        </p:nvSpPr>
        <p:spPr bwMode="auto">
          <a:xfrm flipV="1">
            <a:off x="4822825" y="3282950"/>
            <a:ext cx="984250" cy="9525"/>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43013" name="Line 5"/>
          <p:cNvSpPr>
            <a:spLocks noChangeShapeType="1"/>
          </p:cNvSpPr>
          <p:nvPr>
            <p:custDataLst>
              <p:tags r:id="rId4"/>
            </p:custDataLst>
          </p:nvPr>
        </p:nvSpPr>
        <p:spPr bwMode="auto">
          <a:xfrm flipV="1">
            <a:off x="4727575" y="3779838"/>
            <a:ext cx="1230313" cy="0"/>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 name="文本框 15"/>
          <p:cNvSpPr txBox="1"/>
          <p:nvPr>
            <p:custDataLst>
              <p:tags r:id="rId5"/>
            </p:custDataLst>
          </p:nvPr>
        </p:nvSpPr>
        <p:spPr>
          <a:xfrm rot="20160000">
            <a:off x="-601333" y="271140"/>
            <a:ext cx="3842445" cy="954107"/>
          </a:xfrm>
          <a:prstGeom prst="rect">
            <a:avLst/>
          </a:prstGeom>
          <a:noFill/>
        </p:spPr>
        <p:txBody>
          <a:bodyPr wrap="square" rtlCol="0">
            <a:spAutoFit/>
          </a:bodyPr>
          <a:lstStyle/>
          <a:p>
            <a:pPr lvl="1"/>
            <a:r>
              <a:rPr lang="en-US" altLang="zh-CN" sz="5600">
                <a:solidFill>
                  <a:srgbClr val="00B0F0"/>
                </a:solidFill>
                <a:latin typeface="Agency FB" panose="020B0503020202020204" pitchFamily="34" charset="0"/>
              </a:rPr>
              <a:t>Consolidation</a:t>
            </a:r>
            <a:endParaRPr lang="en-US" altLang="zh-CN" sz="5600">
              <a:solidFill>
                <a:srgbClr val="00B0F0"/>
              </a:solidFill>
              <a:latin typeface="Agency FB" panose="020B0503020202020204" pitchFamily="34" charset="0"/>
            </a:endParaRPr>
          </a:p>
        </p:txBody>
      </p:sp>
      <p:cxnSp>
        <p:nvCxnSpPr>
          <p:cNvPr id="13" name="直接连接符 12"/>
          <p:cNvCxnSpPr/>
          <p:nvPr>
            <p:custDataLst>
              <p:tags r:id="rId6"/>
            </p:custDataLst>
          </p:nvPr>
        </p:nvCxnSpPr>
        <p:spPr>
          <a:xfrm flipH="1">
            <a:off x="1" y="0"/>
            <a:ext cx="3783723" cy="1737607"/>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 calcmode="lin" valueType="num">
                                      <p:cBhvr>
                                        <p:cTn id="7" dur="500" fill="hold"/>
                                        <p:tgtEl>
                                          <p:spTgt spid="43011"/>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3011"/>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3011"/>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3011"/>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43012"/>
                                        </p:tgtEl>
                                        <p:attrNameLst>
                                          <p:attrName>style.visibility</p:attrName>
                                        </p:attrNameLst>
                                      </p:cBhvr>
                                      <p:to>
                                        <p:strVal val="visible"/>
                                      </p:to>
                                    </p:set>
                                    <p:anim calcmode="lin" valueType="num">
                                      <p:cBhvr>
                                        <p:cTn id="15" dur="500" fill="hold"/>
                                        <p:tgtEl>
                                          <p:spTgt spid="43012"/>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43012"/>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43012"/>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4301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43013"/>
                                        </p:tgtEl>
                                        <p:attrNameLst>
                                          <p:attrName>style.visibility</p:attrName>
                                        </p:attrNameLst>
                                      </p:cBhvr>
                                      <p:to>
                                        <p:strVal val="visible"/>
                                      </p:to>
                                    </p:set>
                                    <p:anim calcmode="lin" valueType="num">
                                      <p:cBhvr>
                                        <p:cTn id="23" dur="500" fill="hold"/>
                                        <p:tgtEl>
                                          <p:spTgt spid="43013"/>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43013"/>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43013"/>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430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ldLvl="0" animBg="1"/>
      <p:bldP spid="43012" grpId="0" bldLvl="0" animBg="1"/>
      <p:bldP spid="4301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ChangeArrowheads="1"/>
          </p:cNvSpPr>
          <p:nvPr>
            <p:custDataLst>
              <p:tags r:id="rId1"/>
            </p:custDataLst>
          </p:nvPr>
        </p:nvSpPr>
        <p:spPr bwMode="auto">
          <a:xfrm>
            <a:off x="958850" y="1574800"/>
            <a:ext cx="10118725" cy="371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lnSpc>
                <a:spcPct val="120000"/>
              </a:lnSpc>
            </a:pPr>
            <a:r>
              <a:rPr lang="en-US" altLang="zh-CN" sz="2800" b="1" i="1">
                <a:latin typeface="Times New Roman" panose="02020603050405020304" pitchFamily="18" charset="0"/>
              </a:rPr>
              <a:t>Underline </a:t>
            </a:r>
            <a:r>
              <a:rPr lang="en-US" altLang="zh-CN" sz="2800" b="1" i="1" u="sng">
                <a:latin typeface="Times New Roman" panose="02020603050405020304" pitchFamily="18" charset="0"/>
              </a:rPr>
              <a:t>the object complement</a:t>
            </a:r>
            <a:r>
              <a:rPr lang="en-US" altLang="zh-CN" sz="2800" b="1" i="1">
                <a:latin typeface="Times New Roman" panose="02020603050405020304" pitchFamily="18" charset="0"/>
              </a:rPr>
              <a:t> of each sentence.</a:t>
            </a:r>
            <a:endParaRPr lang="zh-CN" altLang="en-US" sz="2800" b="1" i="1">
              <a:latin typeface="Times New Roman" panose="02020603050405020304" pitchFamily="18" charset="0"/>
            </a:endParaRPr>
          </a:p>
          <a:p>
            <a:pPr algn="just">
              <a:lnSpc>
                <a:spcPct val="120000"/>
              </a:lnSpc>
            </a:pPr>
            <a:r>
              <a:rPr lang="en-US" altLang="zh-CN" sz="2800">
                <a:latin typeface="Times New Roman" panose="02020603050405020304" pitchFamily="18" charset="0"/>
              </a:rPr>
              <a:t>(1)</a:t>
            </a:r>
            <a:r>
              <a:rPr lang="zh-CN" altLang="en-US" sz="2800">
                <a:latin typeface="Times New Roman" panose="02020603050405020304" pitchFamily="18" charset="0"/>
              </a:rPr>
              <a:t> </a:t>
            </a:r>
            <a:r>
              <a:rPr lang="en-US" altLang="zh-CN" sz="2800">
                <a:latin typeface="Times New Roman" panose="02020603050405020304" pitchFamily="18" charset="0"/>
              </a:rPr>
              <a:t>She likes the children to read newspapers and books in the </a:t>
            </a:r>
            <a:endParaRPr lang="en-US" altLang="zh-CN" sz="2800">
              <a:latin typeface="Times New Roman" panose="02020603050405020304" pitchFamily="18" charset="0"/>
            </a:endParaRPr>
          </a:p>
          <a:p>
            <a:pPr algn="just">
              <a:lnSpc>
                <a:spcPct val="120000"/>
              </a:lnSpc>
            </a:pPr>
            <a:r>
              <a:rPr lang="en-US" altLang="zh-CN" sz="2800">
                <a:latin typeface="Times New Roman" panose="02020603050405020304" pitchFamily="18" charset="0"/>
              </a:rPr>
              <a:t>      reading-room.</a:t>
            </a:r>
            <a:endParaRPr lang="en-US" altLang="zh-CN" sz="2800">
              <a:latin typeface="Times New Roman" panose="02020603050405020304" pitchFamily="18" charset="0"/>
            </a:endParaRPr>
          </a:p>
          <a:p>
            <a:pPr algn="just">
              <a:lnSpc>
                <a:spcPct val="120000"/>
              </a:lnSpc>
            </a:pPr>
            <a:r>
              <a:rPr lang="en-US" altLang="zh-CN" sz="2800">
                <a:latin typeface="Times New Roman" panose="02020603050405020304" pitchFamily="18" charset="0"/>
              </a:rPr>
              <a:t>(2) He asked her to take the boy out of school.</a:t>
            </a:r>
            <a:endParaRPr lang="en-US" altLang="zh-CN" sz="2800">
              <a:latin typeface="Times New Roman" panose="02020603050405020304" pitchFamily="18" charset="0"/>
            </a:endParaRPr>
          </a:p>
          <a:p>
            <a:pPr algn="just">
              <a:lnSpc>
                <a:spcPct val="120000"/>
              </a:lnSpc>
            </a:pPr>
            <a:r>
              <a:rPr lang="en-US" altLang="zh-CN" sz="2800">
                <a:latin typeface="Times New Roman" panose="02020603050405020304" pitchFamily="18" charset="0"/>
              </a:rPr>
              <a:t>(3) She found it difficult to do the work.</a:t>
            </a:r>
            <a:endParaRPr lang="en-US" altLang="zh-CN" sz="2800">
              <a:latin typeface="Times New Roman" panose="02020603050405020304" pitchFamily="18" charset="0"/>
            </a:endParaRPr>
          </a:p>
          <a:p>
            <a:pPr algn="just">
              <a:lnSpc>
                <a:spcPct val="120000"/>
              </a:lnSpc>
            </a:pPr>
            <a:r>
              <a:rPr lang="en-US" altLang="zh-CN" sz="2800">
                <a:latin typeface="Times New Roman" panose="02020603050405020304" pitchFamily="18" charset="0"/>
              </a:rPr>
              <a:t>(4) They call me Lily sometimes.</a:t>
            </a:r>
            <a:endParaRPr lang="en-US" altLang="zh-CN" sz="2800">
              <a:latin typeface="Times New Roman" panose="02020603050405020304" pitchFamily="18" charset="0"/>
            </a:endParaRPr>
          </a:p>
          <a:p>
            <a:pPr algn="just">
              <a:lnSpc>
                <a:spcPct val="120000"/>
              </a:lnSpc>
            </a:pPr>
            <a:r>
              <a:rPr lang="en-US" altLang="zh-CN" sz="2800">
                <a:latin typeface="Times New Roman" panose="02020603050405020304" pitchFamily="18" charset="0"/>
              </a:rPr>
              <a:t>(5) I saw Mr Wang get on the bus.</a:t>
            </a:r>
            <a:endParaRPr lang="en-US" altLang="zh-CN" sz="2800">
              <a:latin typeface="Times New Roman" panose="02020603050405020304" pitchFamily="18" charset="0"/>
              <a:cs typeface="Times New Roman" panose="02020603050405020304" pitchFamily="18" charset="0"/>
            </a:endParaRPr>
          </a:p>
        </p:txBody>
      </p:sp>
      <p:sp>
        <p:nvSpPr>
          <p:cNvPr id="45059" name="Line 3"/>
          <p:cNvSpPr>
            <a:spLocks noChangeShapeType="1"/>
          </p:cNvSpPr>
          <p:nvPr>
            <p:custDataLst>
              <p:tags r:id="rId2"/>
            </p:custDataLst>
          </p:nvPr>
        </p:nvSpPr>
        <p:spPr bwMode="auto">
          <a:xfrm flipV="1">
            <a:off x="4751388" y="2586038"/>
            <a:ext cx="4259262" cy="0"/>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060" name="Line 4"/>
          <p:cNvSpPr>
            <a:spLocks noChangeShapeType="1"/>
          </p:cNvSpPr>
          <p:nvPr>
            <p:custDataLst>
              <p:tags r:id="rId3"/>
            </p:custDataLst>
          </p:nvPr>
        </p:nvSpPr>
        <p:spPr bwMode="auto">
          <a:xfrm flipV="1">
            <a:off x="3482975" y="3624263"/>
            <a:ext cx="4076700" cy="0"/>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061" name="Line 5"/>
          <p:cNvSpPr>
            <a:spLocks noChangeShapeType="1"/>
          </p:cNvSpPr>
          <p:nvPr>
            <p:custDataLst>
              <p:tags r:id="rId4"/>
            </p:custDataLst>
          </p:nvPr>
        </p:nvSpPr>
        <p:spPr bwMode="auto">
          <a:xfrm>
            <a:off x="3408363" y="4135438"/>
            <a:ext cx="1071562" cy="0"/>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062" name="Line 6"/>
          <p:cNvSpPr>
            <a:spLocks noChangeShapeType="1"/>
          </p:cNvSpPr>
          <p:nvPr>
            <p:custDataLst>
              <p:tags r:id="rId5"/>
            </p:custDataLst>
          </p:nvPr>
        </p:nvSpPr>
        <p:spPr bwMode="auto">
          <a:xfrm>
            <a:off x="3451225" y="4721225"/>
            <a:ext cx="711200" cy="0"/>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063" name="Line 7"/>
          <p:cNvSpPr>
            <a:spLocks noChangeShapeType="1"/>
          </p:cNvSpPr>
          <p:nvPr>
            <p:custDataLst>
              <p:tags r:id="rId6"/>
            </p:custDataLst>
          </p:nvPr>
        </p:nvSpPr>
        <p:spPr bwMode="auto">
          <a:xfrm>
            <a:off x="3913188" y="5287963"/>
            <a:ext cx="1960562" cy="0"/>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 name="文本框 15"/>
          <p:cNvSpPr txBox="1"/>
          <p:nvPr>
            <p:custDataLst>
              <p:tags r:id="rId7"/>
            </p:custDataLst>
          </p:nvPr>
        </p:nvSpPr>
        <p:spPr>
          <a:xfrm rot="20160000">
            <a:off x="-601333" y="271140"/>
            <a:ext cx="3842445" cy="954107"/>
          </a:xfrm>
          <a:prstGeom prst="rect">
            <a:avLst/>
          </a:prstGeom>
          <a:noFill/>
        </p:spPr>
        <p:txBody>
          <a:bodyPr wrap="square" rtlCol="0">
            <a:spAutoFit/>
          </a:bodyPr>
          <a:lstStyle/>
          <a:p>
            <a:pPr lvl="1"/>
            <a:r>
              <a:rPr lang="en-US" altLang="zh-CN" sz="5600">
                <a:solidFill>
                  <a:srgbClr val="00B0F0"/>
                </a:solidFill>
                <a:latin typeface="Agency FB" panose="020B0503020202020204" pitchFamily="34" charset="0"/>
              </a:rPr>
              <a:t>Consolidation</a:t>
            </a:r>
            <a:endParaRPr lang="en-US" altLang="zh-CN" sz="5600">
              <a:solidFill>
                <a:srgbClr val="00B0F0"/>
              </a:solidFill>
              <a:latin typeface="Agency FB" panose="020B0503020202020204" pitchFamily="34" charset="0"/>
            </a:endParaRPr>
          </a:p>
        </p:txBody>
      </p:sp>
      <p:cxnSp>
        <p:nvCxnSpPr>
          <p:cNvPr id="14" name="直接连接符 13"/>
          <p:cNvCxnSpPr/>
          <p:nvPr>
            <p:custDataLst>
              <p:tags r:id="rId8"/>
            </p:custDataLst>
          </p:nvPr>
        </p:nvCxnSpPr>
        <p:spPr>
          <a:xfrm flipH="1">
            <a:off x="1" y="0"/>
            <a:ext cx="3783723" cy="1737607"/>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anim calcmode="lin" valueType="num">
                                      <p:cBhvr>
                                        <p:cTn id="7" dur="500" fill="hold"/>
                                        <p:tgtEl>
                                          <p:spTgt spid="45059"/>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5059"/>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5059"/>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5059"/>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45060"/>
                                        </p:tgtEl>
                                        <p:attrNameLst>
                                          <p:attrName>style.visibility</p:attrName>
                                        </p:attrNameLst>
                                      </p:cBhvr>
                                      <p:to>
                                        <p:strVal val="visible"/>
                                      </p:to>
                                    </p:set>
                                    <p:anim calcmode="lin" valueType="num">
                                      <p:cBhvr>
                                        <p:cTn id="15" dur="500" fill="hold"/>
                                        <p:tgtEl>
                                          <p:spTgt spid="45060"/>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45060"/>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45060"/>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4506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45061"/>
                                        </p:tgtEl>
                                        <p:attrNameLst>
                                          <p:attrName>style.visibility</p:attrName>
                                        </p:attrNameLst>
                                      </p:cBhvr>
                                      <p:to>
                                        <p:strVal val="visible"/>
                                      </p:to>
                                    </p:set>
                                    <p:anim calcmode="lin" valueType="num">
                                      <p:cBhvr>
                                        <p:cTn id="23" dur="500" fill="hold"/>
                                        <p:tgtEl>
                                          <p:spTgt spid="45061"/>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45061"/>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45061"/>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4506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45062"/>
                                        </p:tgtEl>
                                        <p:attrNameLst>
                                          <p:attrName>style.visibility</p:attrName>
                                        </p:attrNameLst>
                                      </p:cBhvr>
                                      <p:to>
                                        <p:strVal val="visible"/>
                                      </p:to>
                                    </p:set>
                                    <p:anim calcmode="lin" valueType="num">
                                      <p:cBhvr>
                                        <p:cTn id="31" dur="500" fill="hold"/>
                                        <p:tgtEl>
                                          <p:spTgt spid="45062"/>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45062"/>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45062"/>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45062"/>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grpId="0" nodeType="clickEffect">
                                  <p:stCondLst>
                                    <p:cond delay="0"/>
                                  </p:stCondLst>
                                  <p:childTnLst>
                                    <p:set>
                                      <p:cBhvr>
                                        <p:cTn id="38" dur="1" fill="hold">
                                          <p:stCondLst>
                                            <p:cond delay="0"/>
                                          </p:stCondLst>
                                        </p:cTn>
                                        <p:tgtEl>
                                          <p:spTgt spid="45063"/>
                                        </p:tgtEl>
                                        <p:attrNameLst>
                                          <p:attrName>style.visibility</p:attrName>
                                        </p:attrNameLst>
                                      </p:cBhvr>
                                      <p:to>
                                        <p:strVal val="visible"/>
                                      </p:to>
                                    </p:set>
                                    <p:anim calcmode="lin" valueType="num">
                                      <p:cBhvr>
                                        <p:cTn id="39" dur="500" fill="hold"/>
                                        <p:tgtEl>
                                          <p:spTgt spid="45063"/>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45063"/>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45063"/>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450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ldLvl="0" animBg="1"/>
      <p:bldP spid="45060" grpId="0" bldLvl="0" animBg="1"/>
      <p:bldP spid="45061" grpId="0" bldLvl="0" animBg="1"/>
      <p:bldP spid="45062" grpId="0" bldLvl="0" animBg="1"/>
      <p:bldP spid="4506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ChangeArrowheads="1"/>
          </p:cNvSpPr>
          <p:nvPr>
            <p:custDataLst>
              <p:tags r:id="rId1"/>
            </p:custDataLst>
          </p:nvPr>
        </p:nvSpPr>
        <p:spPr bwMode="auto">
          <a:xfrm>
            <a:off x="984250" y="1644650"/>
            <a:ext cx="1015365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lnSpc>
                <a:spcPct val="120000"/>
              </a:lnSpc>
            </a:pPr>
            <a:r>
              <a:rPr lang="en-US" altLang="zh-CN" sz="2800" b="1" i="1">
                <a:latin typeface="Times New Roman" panose="02020603050405020304" pitchFamily="18" charset="0"/>
              </a:rPr>
              <a:t>Underline </a:t>
            </a:r>
            <a:r>
              <a:rPr lang="en-US" altLang="zh-CN" sz="2800" b="1" i="1" u="sng">
                <a:latin typeface="Times New Roman" panose="02020603050405020304" pitchFamily="18" charset="0"/>
              </a:rPr>
              <a:t>the adverbial</a:t>
            </a:r>
            <a:r>
              <a:rPr lang="en-US" altLang="zh-CN" sz="2800" b="1" i="1">
                <a:latin typeface="Times New Roman" panose="02020603050405020304" pitchFamily="18" charset="0"/>
              </a:rPr>
              <a:t> of each sentence.</a:t>
            </a:r>
            <a:endParaRPr lang="zh-CN" altLang="en-US" sz="2800" b="1" i="1">
              <a:latin typeface="Times New Roman" panose="02020603050405020304" pitchFamily="18" charset="0"/>
            </a:endParaRPr>
          </a:p>
          <a:p>
            <a:pPr algn="just">
              <a:lnSpc>
                <a:spcPct val="120000"/>
              </a:lnSpc>
            </a:pPr>
            <a:r>
              <a:rPr lang="en-US" altLang="zh-CN" sz="2800">
                <a:latin typeface="Times New Roman" panose="02020603050405020304" pitchFamily="18" charset="0"/>
                <a:cs typeface="Times New Roman" panose="02020603050405020304" pitchFamily="18" charset="0"/>
              </a:rPr>
              <a:t>(1)</a:t>
            </a:r>
            <a:r>
              <a:rPr lang="zh-CN" altLang="en-US" sz="2800">
                <a:latin typeface="Times New Roman" panose="02020603050405020304" pitchFamily="18" charset="0"/>
                <a:cs typeface="Times New Roman" panose="02020603050405020304" pitchFamily="18" charset="0"/>
              </a:rPr>
              <a:t> </a:t>
            </a:r>
            <a:r>
              <a:rPr lang="en-US" altLang="zh-CN" sz="2800">
                <a:latin typeface="Times New Roman" panose="02020603050405020304" pitchFamily="18" charset="0"/>
              </a:rPr>
              <a:t>There was a big smile on her face.</a:t>
            </a:r>
            <a:endParaRPr lang="en-US" altLang="zh-CN" sz="2800">
              <a:latin typeface="Times New Roman" panose="02020603050405020304" pitchFamily="18" charset="0"/>
            </a:endParaRPr>
          </a:p>
          <a:p>
            <a:pPr algn="just">
              <a:lnSpc>
                <a:spcPct val="120000"/>
              </a:lnSpc>
            </a:pPr>
            <a:r>
              <a:rPr lang="en-US" altLang="zh-CN" sz="2800">
                <a:latin typeface="Times New Roman" panose="02020603050405020304" pitchFamily="18" charset="0"/>
              </a:rPr>
              <a:t>(2) Every night he heard the noise upstairs.</a:t>
            </a:r>
            <a:endParaRPr lang="en-US" altLang="zh-CN" sz="2800">
              <a:latin typeface="Times New Roman" panose="02020603050405020304" pitchFamily="18" charset="0"/>
            </a:endParaRPr>
          </a:p>
          <a:p>
            <a:pPr algn="just">
              <a:lnSpc>
                <a:spcPct val="120000"/>
              </a:lnSpc>
            </a:pPr>
            <a:r>
              <a:rPr lang="en-US" altLang="zh-CN" sz="2800">
                <a:latin typeface="Times New Roman" panose="02020603050405020304" pitchFamily="18" charset="0"/>
              </a:rPr>
              <a:t>(3) He began to learn English when he was eleven.</a:t>
            </a:r>
            <a:endParaRPr lang="en-US" altLang="zh-CN" sz="2800">
              <a:latin typeface="Times New Roman" panose="02020603050405020304" pitchFamily="18" charset="0"/>
            </a:endParaRPr>
          </a:p>
          <a:p>
            <a:pPr algn="just">
              <a:lnSpc>
                <a:spcPct val="120000"/>
              </a:lnSpc>
            </a:pPr>
            <a:r>
              <a:rPr lang="en-US" altLang="zh-CN" sz="2800">
                <a:latin typeface="Times New Roman" panose="02020603050405020304" pitchFamily="18" charset="0"/>
              </a:rPr>
              <a:t>(4) The man on the motorbike was traveling too fast.</a:t>
            </a:r>
            <a:endParaRPr lang="en-US" altLang="zh-CN" sz="2800">
              <a:latin typeface="Times New Roman" panose="02020603050405020304" pitchFamily="18" charset="0"/>
            </a:endParaRPr>
          </a:p>
        </p:txBody>
      </p:sp>
      <p:sp>
        <p:nvSpPr>
          <p:cNvPr id="46083" name="Line 3"/>
          <p:cNvSpPr>
            <a:spLocks noChangeShapeType="1"/>
          </p:cNvSpPr>
          <p:nvPr>
            <p:custDataLst>
              <p:tags r:id="rId2"/>
            </p:custDataLst>
          </p:nvPr>
        </p:nvSpPr>
        <p:spPr bwMode="auto">
          <a:xfrm>
            <a:off x="4708525" y="2701925"/>
            <a:ext cx="1662113" cy="0"/>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46084" name="Line 4"/>
          <p:cNvSpPr>
            <a:spLocks noChangeShapeType="1"/>
          </p:cNvSpPr>
          <p:nvPr>
            <p:custDataLst>
              <p:tags r:id="rId3"/>
            </p:custDataLst>
          </p:nvPr>
        </p:nvSpPr>
        <p:spPr bwMode="auto">
          <a:xfrm flipV="1">
            <a:off x="5975350" y="3236913"/>
            <a:ext cx="1082675" cy="7937"/>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46085" name="Line 5"/>
          <p:cNvSpPr>
            <a:spLocks noChangeShapeType="1"/>
          </p:cNvSpPr>
          <p:nvPr>
            <p:custDataLst>
              <p:tags r:id="rId4"/>
            </p:custDataLst>
          </p:nvPr>
        </p:nvSpPr>
        <p:spPr bwMode="auto">
          <a:xfrm flipV="1">
            <a:off x="5438775" y="3716338"/>
            <a:ext cx="2617788" cy="0"/>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46087" name="Line 7"/>
          <p:cNvSpPr>
            <a:spLocks noChangeShapeType="1"/>
          </p:cNvSpPr>
          <p:nvPr>
            <p:custDataLst>
              <p:tags r:id="rId5"/>
            </p:custDataLst>
          </p:nvPr>
        </p:nvSpPr>
        <p:spPr bwMode="auto">
          <a:xfrm flipV="1">
            <a:off x="2860675" y="4213225"/>
            <a:ext cx="2455863" cy="0"/>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 name="文本框 15"/>
          <p:cNvSpPr txBox="1"/>
          <p:nvPr>
            <p:custDataLst>
              <p:tags r:id="rId6"/>
            </p:custDataLst>
          </p:nvPr>
        </p:nvSpPr>
        <p:spPr>
          <a:xfrm rot="20160000">
            <a:off x="-601333" y="271140"/>
            <a:ext cx="3842445" cy="954107"/>
          </a:xfrm>
          <a:prstGeom prst="rect">
            <a:avLst/>
          </a:prstGeom>
          <a:noFill/>
        </p:spPr>
        <p:txBody>
          <a:bodyPr wrap="square" rtlCol="0">
            <a:spAutoFit/>
          </a:bodyPr>
          <a:lstStyle/>
          <a:p>
            <a:pPr lvl="1"/>
            <a:r>
              <a:rPr lang="en-US" altLang="zh-CN" sz="5600">
                <a:solidFill>
                  <a:srgbClr val="00B0F0"/>
                </a:solidFill>
                <a:latin typeface="Agency FB" panose="020B0503020202020204" pitchFamily="34" charset="0"/>
              </a:rPr>
              <a:t>Consolidation</a:t>
            </a:r>
            <a:endParaRPr lang="en-US" altLang="zh-CN" sz="5600">
              <a:solidFill>
                <a:srgbClr val="00B0F0"/>
              </a:solidFill>
              <a:latin typeface="Agency FB" panose="020B0503020202020204" pitchFamily="34" charset="0"/>
            </a:endParaRPr>
          </a:p>
        </p:txBody>
      </p:sp>
      <p:cxnSp>
        <p:nvCxnSpPr>
          <p:cNvPr id="13" name="直接连接符 12"/>
          <p:cNvCxnSpPr/>
          <p:nvPr>
            <p:custDataLst>
              <p:tags r:id="rId7"/>
            </p:custDataLst>
          </p:nvPr>
        </p:nvCxnSpPr>
        <p:spPr>
          <a:xfrm flipH="1">
            <a:off x="1" y="0"/>
            <a:ext cx="3783723" cy="1737607"/>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 calcmode="lin" valueType="num">
                                      <p:cBhvr>
                                        <p:cTn id="7" dur="500" fill="hold"/>
                                        <p:tgtEl>
                                          <p:spTgt spid="4608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608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608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6083"/>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46084"/>
                                        </p:tgtEl>
                                        <p:attrNameLst>
                                          <p:attrName>style.visibility</p:attrName>
                                        </p:attrNameLst>
                                      </p:cBhvr>
                                      <p:to>
                                        <p:strVal val="visible"/>
                                      </p:to>
                                    </p:set>
                                    <p:anim calcmode="lin" valueType="num">
                                      <p:cBhvr>
                                        <p:cTn id="15" dur="500" fill="hold"/>
                                        <p:tgtEl>
                                          <p:spTgt spid="46084"/>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46084"/>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46084"/>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4608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46085"/>
                                        </p:tgtEl>
                                        <p:attrNameLst>
                                          <p:attrName>style.visibility</p:attrName>
                                        </p:attrNameLst>
                                      </p:cBhvr>
                                      <p:to>
                                        <p:strVal val="visible"/>
                                      </p:to>
                                    </p:set>
                                    <p:anim calcmode="lin" valueType="num">
                                      <p:cBhvr>
                                        <p:cTn id="23" dur="500" fill="hold"/>
                                        <p:tgtEl>
                                          <p:spTgt spid="46085"/>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46085"/>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46085"/>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4608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46087"/>
                                        </p:tgtEl>
                                        <p:attrNameLst>
                                          <p:attrName>style.visibility</p:attrName>
                                        </p:attrNameLst>
                                      </p:cBhvr>
                                      <p:to>
                                        <p:strVal val="visible"/>
                                      </p:to>
                                    </p:set>
                                    <p:anim calcmode="lin" valueType="num">
                                      <p:cBhvr>
                                        <p:cTn id="31" dur="500" fill="hold"/>
                                        <p:tgtEl>
                                          <p:spTgt spid="46087"/>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46087"/>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46087"/>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460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ldLvl="0" animBg="1"/>
      <p:bldP spid="46084" grpId="0" bldLvl="0" animBg="1"/>
      <p:bldP spid="46085" grpId="0" bldLvl="0" animBg="1"/>
      <p:bldP spid="46087"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文本框 87041"/>
          <p:cNvSpPr txBox="1">
            <a:spLocks noChangeArrowheads="1"/>
          </p:cNvSpPr>
          <p:nvPr>
            <p:custDataLst>
              <p:tags r:id="rId1"/>
            </p:custDataLst>
          </p:nvPr>
        </p:nvSpPr>
        <p:spPr bwMode="auto">
          <a:xfrm>
            <a:off x="977900" y="1447800"/>
            <a:ext cx="10099675"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66700" indent="-266700">
              <a:defRPr sz="1600">
                <a:solidFill>
                  <a:schemeClr val="tx1"/>
                </a:solidFill>
                <a:latin typeface="Arial" panose="020B0604020202020204" pitchFamily="34" charset="0"/>
                <a:ea typeface="微软雅黑" panose="020B0503020204020204" charset="-122"/>
              </a:defRPr>
            </a:lvl1pPr>
            <a:lvl2pPr marL="742950" indent="-285750">
              <a:defRPr sz="1600">
                <a:solidFill>
                  <a:schemeClr val="tx1"/>
                </a:solidFill>
                <a:latin typeface="Arial" panose="020B0604020202020204" pitchFamily="34" charset="0"/>
                <a:ea typeface="微软雅黑" panose="020B0503020204020204" charset="-122"/>
              </a:defRPr>
            </a:lvl2pPr>
            <a:lvl3pPr>
              <a:defRPr sz="1600">
                <a:solidFill>
                  <a:schemeClr val="tx1"/>
                </a:solidFill>
                <a:latin typeface="Arial" panose="020B0604020202020204" pitchFamily="34" charset="0"/>
                <a:ea typeface="微软雅黑" panose="020B0503020204020204" charset="-122"/>
              </a:defRPr>
            </a:lvl3pPr>
            <a:lvl4pPr>
              <a:defRPr sz="1600">
                <a:solidFill>
                  <a:schemeClr val="tx1"/>
                </a:solidFill>
                <a:latin typeface="Arial" panose="020B0604020202020204" pitchFamily="34" charset="0"/>
                <a:ea typeface="微软雅黑" panose="020B0503020204020204" charset="-122"/>
              </a:defRPr>
            </a:lvl4pPr>
            <a:lvl5pPr>
              <a:defRPr sz="1600">
                <a:solidFill>
                  <a:schemeClr val="tx1"/>
                </a:solidFill>
                <a:latin typeface="Arial" panose="020B0604020202020204" pitchFamily="34" charset="0"/>
                <a:ea typeface="微软雅黑" panose="020B0503020204020204" charset="-122"/>
              </a:defRPr>
            </a:lvl5pPr>
            <a:lvl6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6pPr>
            <a:lvl7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7pPr>
            <a:lvl8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8pPr>
            <a:lvl9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9pPr>
          </a:lstStyle>
          <a:p>
            <a:pPr algn="just">
              <a:lnSpc>
                <a:spcPct val="120000"/>
              </a:lnSpc>
              <a:buFont typeface="Arial" panose="020B0604020202020204" pitchFamily="34" charset="0"/>
              <a:buChar char="•"/>
            </a:pPr>
            <a:r>
              <a:rPr lang="en-US" altLang="zh-CN" sz="2800" b="1">
                <a:solidFill>
                  <a:srgbClr val="FF0000"/>
                </a:solidFill>
                <a:latin typeface="Times New Roman" panose="02020603050405020304" pitchFamily="18" charset="0"/>
                <a:ea typeface="华文行楷" panose="02010800040101010101" pitchFamily="2" charset="-122"/>
              </a:rPr>
              <a:t>We found the classroom full.</a:t>
            </a:r>
            <a:endParaRPr lang="zh-CN" altLang="en-US" sz="2800" b="1">
              <a:solidFill>
                <a:srgbClr val="000000"/>
              </a:solidFill>
              <a:latin typeface="Times New Roman" panose="02020603050405020304" pitchFamily="18" charset="0"/>
              <a:ea typeface="华文行楷" panose="02010800040101010101" pitchFamily="2" charset="-122"/>
            </a:endParaRPr>
          </a:p>
          <a:p>
            <a:pPr algn="just">
              <a:lnSpc>
                <a:spcPct val="120000"/>
              </a:lnSpc>
              <a:buFont typeface="Arial" panose="020B0604020202020204" pitchFamily="34" charset="0"/>
              <a:buChar char="•"/>
            </a:pPr>
            <a:r>
              <a:rPr lang="en-US" altLang="zh-CN" sz="2800" b="1" u="sng">
                <a:solidFill>
                  <a:srgbClr val="FF0000"/>
                </a:solidFill>
                <a:latin typeface="Times New Roman" panose="02020603050405020304" pitchFamily="18" charset="0"/>
                <a:ea typeface="华文行楷" panose="02010800040101010101" pitchFamily="2" charset="-122"/>
              </a:rPr>
              <a:t>We found the</a:t>
            </a:r>
            <a:r>
              <a:rPr lang="en-US" altLang="zh-CN" sz="2800" b="1">
                <a:solidFill>
                  <a:srgbClr val="000000"/>
                </a:solidFill>
                <a:latin typeface="Times New Roman" panose="02020603050405020304" pitchFamily="18" charset="0"/>
                <a:ea typeface="华文行楷" panose="02010800040101010101" pitchFamily="2" charset="-122"/>
              </a:rPr>
              <a:t> brand-new </a:t>
            </a:r>
            <a:r>
              <a:rPr lang="en-US" altLang="zh-CN" sz="2800" b="1" u="sng">
                <a:solidFill>
                  <a:srgbClr val="FF0000"/>
                </a:solidFill>
                <a:latin typeface="Times New Roman" panose="02020603050405020304" pitchFamily="18" charset="0"/>
                <a:ea typeface="华文行楷" panose="02010800040101010101" pitchFamily="2" charset="-122"/>
              </a:rPr>
              <a:t>classroom</a:t>
            </a:r>
            <a:r>
              <a:rPr lang="en-US" altLang="zh-CN" sz="2800" b="1" u="sng">
                <a:solidFill>
                  <a:srgbClr val="FF0000"/>
                </a:solidFill>
                <a:latin typeface="Times New Roman" panose="02020603050405020304" pitchFamily="18" charset="0"/>
                <a:ea typeface="华文行楷" panose="02010800040101010101" pitchFamily="2" charset="-122"/>
              </a:rPr>
              <a:t> full</a:t>
            </a:r>
            <a:r>
              <a:rPr lang="en-US" altLang="zh-CN" sz="2800" b="1">
                <a:solidFill>
                  <a:srgbClr val="000000"/>
                </a:solidFill>
                <a:latin typeface="Times New Roman" panose="02020603050405020304" pitchFamily="18" charset="0"/>
                <a:ea typeface="华文行楷" panose="02010800040101010101" pitchFamily="2" charset="-122"/>
              </a:rPr>
              <a:t> of students and teachers. </a:t>
            </a:r>
            <a:endParaRPr lang="zh-CN" altLang="en-US" sz="2800">
              <a:solidFill>
                <a:srgbClr val="000000"/>
              </a:solidFill>
              <a:latin typeface="Times New Roman" panose="02020603050405020304" pitchFamily="18" charset="0"/>
              <a:ea typeface="华文行楷" panose="02010800040101010101" pitchFamily="2" charset="-122"/>
            </a:endParaRPr>
          </a:p>
          <a:p>
            <a:pPr algn="just">
              <a:lnSpc>
                <a:spcPct val="120000"/>
              </a:lnSpc>
              <a:buFont typeface="Arial" panose="020B0604020202020204" pitchFamily="34" charset="0"/>
              <a:buChar char="•"/>
            </a:pPr>
            <a:r>
              <a:rPr lang="en-US" altLang="zh-CN" sz="2800" b="1" u="sng">
                <a:solidFill>
                  <a:srgbClr val="FF0000"/>
                </a:solidFill>
                <a:latin typeface="Times New Roman" panose="02020603050405020304" pitchFamily="18" charset="0"/>
                <a:ea typeface="华文行楷" panose="02010800040101010101" pitchFamily="2" charset="-122"/>
              </a:rPr>
              <a:t>We found the</a:t>
            </a:r>
            <a:r>
              <a:rPr lang="en-US" altLang="zh-CN" sz="2800" b="1">
                <a:solidFill>
                  <a:srgbClr val="000000"/>
                </a:solidFill>
                <a:latin typeface="Times New Roman" panose="02020603050405020304" pitchFamily="18" charset="0"/>
                <a:ea typeface="华文行楷" panose="02010800040101010101" pitchFamily="2" charset="-122"/>
              </a:rPr>
              <a:t> </a:t>
            </a:r>
            <a:r>
              <a:rPr lang="en-US" altLang="zh-CN" sz="2800" b="1">
                <a:solidFill>
                  <a:srgbClr val="000000"/>
                </a:solidFill>
                <a:latin typeface="Times New Roman" panose="02020603050405020304" pitchFamily="18" charset="0"/>
                <a:ea typeface="华文行楷" panose="02010800040101010101" pitchFamily="2" charset="-122"/>
                <a:sym typeface="+mn-ea"/>
              </a:rPr>
              <a:t>brand-new</a:t>
            </a:r>
            <a:r>
              <a:rPr lang="en-US" altLang="zh-CN" sz="2800" b="1">
                <a:solidFill>
                  <a:srgbClr val="000000"/>
                </a:solidFill>
                <a:latin typeface="Times New Roman" panose="02020603050405020304" pitchFamily="18" charset="0"/>
                <a:ea typeface="华文行楷" panose="02010800040101010101" pitchFamily="2" charset="-122"/>
              </a:rPr>
              <a:t> </a:t>
            </a:r>
            <a:r>
              <a:rPr lang="en-US" altLang="zh-CN" sz="2800" b="1" u="sng">
                <a:solidFill>
                  <a:srgbClr val="FF0000"/>
                </a:solidFill>
                <a:latin typeface="Times New Roman" panose="02020603050405020304" pitchFamily="18" charset="0"/>
                <a:ea typeface="华文行楷" panose="02010800040101010101" pitchFamily="2" charset="-122"/>
              </a:rPr>
              <a:t>classroom full</a:t>
            </a:r>
            <a:r>
              <a:rPr lang="en-US" altLang="zh-CN" sz="2800" b="1">
                <a:solidFill>
                  <a:srgbClr val="000000"/>
                </a:solidFill>
                <a:latin typeface="Times New Roman" panose="02020603050405020304" pitchFamily="18" charset="0"/>
                <a:ea typeface="华文行楷" panose="02010800040101010101" pitchFamily="2" charset="-122"/>
              </a:rPr>
              <a:t> of students and teachers listening to an English class.</a:t>
            </a:r>
            <a:endParaRPr lang="en-US" altLang="zh-CN" sz="2800" b="1">
              <a:solidFill>
                <a:srgbClr val="000000"/>
              </a:solidFill>
              <a:latin typeface="Times New Roman" panose="02020603050405020304" pitchFamily="18" charset="0"/>
              <a:ea typeface="华文行楷" panose="02010800040101010101" pitchFamily="2" charset="-122"/>
            </a:endParaRPr>
          </a:p>
          <a:p>
            <a:pPr algn="just">
              <a:lnSpc>
                <a:spcPct val="120000"/>
              </a:lnSpc>
              <a:buFont typeface="Arial" panose="020B0604020202020204" pitchFamily="34" charset="0"/>
              <a:buChar char="•"/>
            </a:pPr>
            <a:r>
              <a:rPr lang="en-US" altLang="zh-CN" sz="2800" b="1" u="sng">
                <a:solidFill>
                  <a:srgbClr val="FF0000"/>
                </a:solidFill>
                <a:latin typeface="Times New Roman" panose="02020603050405020304" pitchFamily="18" charset="0"/>
                <a:ea typeface="华文行楷" panose="02010800040101010101" pitchFamily="2" charset="-122"/>
              </a:rPr>
              <a:t>We found the</a:t>
            </a:r>
            <a:r>
              <a:rPr lang="en-US" altLang="zh-CN" sz="2800" b="1">
                <a:solidFill>
                  <a:srgbClr val="000000"/>
                </a:solidFill>
                <a:latin typeface="Times New Roman" panose="02020603050405020304" pitchFamily="18" charset="0"/>
                <a:ea typeface="华文行楷" panose="02010800040101010101" pitchFamily="2" charset="-122"/>
              </a:rPr>
              <a:t> </a:t>
            </a:r>
            <a:r>
              <a:rPr lang="en-US" altLang="zh-CN" sz="2800" b="1">
                <a:solidFill>
                  <a:srgbClr val="000000"/>
                </a:solidFill>
                <a:latin typeface="Times New Roman" panose="02020603050405020304" pitchFamily="18" charset="0"/>
                <a:ea typeface="华文行楷" panose="02010800040101010101" pitchFamily="2" charset="-122"/>
                <a:sym typeface="+mn-ea"/>
              </a:rPr>
              <a:t>brand-new</a:t>
            </a:r>
            <a:r>
              <a:rPr lang="en-US" altLang="zh-CN" sz="2800" b="1">
                <a:solidFill>
                  <a:srgbClr val="000000"/>
                </a:solidFill>
                <a:latin typeface="Times New Roman" panose="02020603050405020304" pitchFamily="18" charset="0"/>
                <a:ea typeface="华文行楷" panose="02010800040101010101" pitchFamily="2" charset="-122"/>
              </a:rPr>
              <a:t> </a:t>
            </a:r>
            <a:r>
              <a:rPr lang="en-US" altLang="zh-CN" sz="2800" b="1" u="sng">
                <a:solidFill>
                  <a:srgbClr val="FF0000"/>
                </a:solidFill>
                <a:latin typeface="Times New Roman" panose="02020603050405020304" pitchFamily="18" charset="0"/>
                <a:ea typeface="华文行楷" panose="02010800040101010101" pitchFamily="2" charset="-122"/>
              </a:rPr>
              <a:t>classroom full</a:t>
            </a:r>
            <a:r>
              <a:rPr lang="en-US" altLang="zh-CN" sz="2800" b="1">
                <a:solidFill>
                  <a:srgbClr val="000000"/>
                </a:solidFill>
                <a:latin typeface="Times New Roman" panose="02020603050405020304" pitchFamily="18" charset="0"/>
                <a:ea typeface="华文行楷" panose="02010800040101010101" pitchFamily="2" charset="-122"/>
              </a:rPr>
              <a:t> of students and teachers listening to an </a:t>
            </a:r>
            <a:r>
              <a:rPr lang="en-US" altLang="zh-CN" sz="2800" b="1">
                <a:solidFill>
                  <a:srgbClr val="000000"/>
                </a:solidFill>
                <a:latin typeface="Times New Roman" panose="02020603050405020304" pitchFamily="18" charset="0"/>
                <a:ea typeface="华文行楷" panose="02010800040101010101" pitchFamily="2" charset="-122"/>
                <a:sym typeface="+mn-ea"/>
              </a:rPr>
              <a:t>English class</a:t>
            </a:r>
            <a:r>
              <a:rPr lang="en-US" altLang="zh-CN" sz="2800" b="1">
                <a:solidFill>
                  <a:srgbClr val="000000"/>
                </a:solidFill>
                <a:latin typeface="Times New Roman" panose="02020603050405020304" pitchFamily="18" charset="0"/>
                <a:ea typeface="华文行楷" panose="02010800040101010101" pitchFamily="2" charset="-122"/>
              </a:rPr>
              <a:t> taught by Mr Wang about sentence elements and structures. </a:t>
            </a:r>
            <a:endParaRPr lang="en-US" altLang="zh-CN" sz="3200" b="1">
              <a:solidFill>
                <a:srgbClr val="000000"/>
              </a:solidFill>
              <a:latin typeface="Times New Roman" panose="02020603050405020304" pitchFamily="18" charset="0"/>
              <a:ea typeface="华文行楷" panose="02010800040101010101" pitchFamily="2" charset="-122"/>
            </a:endParaRPr>
          </a:p>
        </p:txBody>
      </p:sp>
      <p:sp>
        <p:nvSpPr>
          <p:cNvPr id="8" name="文本框 15"/>
          <p:cNvSpPr txBox="1"/>
          <p:nvPr>
            <p:custDataLst>
              <p:tags r:id="rId2"/>
            </p:custDataLst>
          </p:nvPr>
        </p:nvSpPr>
        <p:spPr>
          <a:xfrm rot="20160000">
            <a:off x="-857864" y="384335"/>
            <a:ext cx="4184687" cy="784830"/>
          </a:xfrm>
          <a:prstGeom prst="rect">
            <a:avLst/>
          </a:prstGeom>
          <a:noFill/>
        </p:spPr>
        <p:txBody>
          <a:bodyPr wrap="square" rtlCol="0">
            <a:spAutoFit/>
          </a:bodyPr>
          <a:lstStyle/>
          <a:p>
            <a:pPr lvl="1" algn="ctr"/>
            <a:r>
              <a:rPr lang="en-US" altLang="zh-CN" sz="4500" spc="-100" smtClean="0">
                <a:solidFill>
                  <a:srgbClr val="00B0F0"/>
                </a:solidFill>
                <a:latin typeface="Agency FB" panose="020B0503020202020204" pitchFamily="34" charset="0"/>
              </a:rPr>
              <a:t>Applying </a:t>
            </a:r>
            <a:r>
              <a:rPr lang="en-US" altLang="zh-CN" sz="4500" spc="-100">
                <a:solidFill>
                  <a:srgbClr val="00B0F0"/>
                </a:solidFill>
                <a:latin typeface="Agency FB" panose="020B0503020202020204" pitchFamily="34" charset="0"/>
              </a:rPr>
              <a:t>the rules</a:t>
            </a:r>
            <a:endParaRPr lang="en-US" altLang="zh-CN" sz="4500" spc="-100">
              <a:solidFill>
                <a:srgbClr val="00B0F0"/>
              </a:solidFill>
              <a:latin typeface="Agency FB" panose="020B0503020202020204" pitchFamily="34" charset="0"/>
            </a:endParaRPr>
          </a:p>
        </p:txBody>
      </p:sp>
      <p:cxnSp>
        <p:nvCxnSpPr>
          <p:cNvPr id="9" name="直接连接符 8"/>
          <p:cNvCxnSpPr/>
          <p:nvPr>
            <p:custDataLst>
              <p:tags r:id="rId3"/>
            </p:custDataLst>
          </p:nvPr>
        </p:nvCxnSpPr>
        <p:spPr>
          <a:xfrm flipH="1">
            <a:off x="0" y="0"/>
            <a:ext cx="3741738" cy="174472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7042">
                                            <p:txEl>
                                              <p:pRg st="1" end="1"/>
                                            </p:txEl>
                                          </p:spTgt>
                                        </p:tgtEl>
                                        <p:attrNameLst>
                                          <p:attrName>style.visibility</p:attrName>
                                        </p:attrNameLst>
                                      </p:cBhvr>
                                      <p:to>
                                        <p:strVal val="visible"/>
                                      </p:to>
                                    </p:set>
                                    <p:animEffect transition="in" filter="box(in)">
                                      <p:cBhvr>
                                        <p:cTn id="7" dur="500"/>
                                        <p:tgtEl>
                                          <p:spTgt spid="8704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nodeType="clickEffect">
                                  <p:stCondLst>
                                    <p:cond delay="0"/>
                                  </p:stCondLst>
                                  <p:childTnLst>
                                    <p:set>
                                      <p:cBhvr>
                                        <p:cTn id="11" dur="1" fill="hold">
                                          <p:stCondLst>
                                            <p:cond delay="0"/>
                                          </p:stCondLst>
                                        </p:cTn>
                                        <p:tgtEl>
                                          <p:spTgt spid="87042">
                                            <p:txEl>
                                              <p:pRg st="2" end="2"/>
                                            </p:txEl>
                                          </p:spTgt>
                                        </p:tgtEl>
                                        <p:attrNameLst>
                                          <p:attrName>style.visibility</p:attrName>
                                        </p:attrNameLst>
                                      </p:cBhvr>
                                      <p:to>
                                        <p:strVal val="visible"/>
                                      </p:to>
                                    </p:set>
                                    <p:anim calcmode="lin" valueType="num">
                                      <p:cBhvr additive="base">
                                        <p:cTn id="12" dur="500" fill="hold"/>
                                        <p:tgtEl>
                                          <p:spTgt spid="87042">
                                            <p:txEl>
                                              <p:pRg st="2" end="2"/>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8704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6" fill="hold" nodeType="clickEffect">
                                  <p:stCondLst>
                                    <p:cond delay="0"/>
                                  </p:stCondLst>
                                  <p:childTnLst>
                                    <p:set>
                                      <p:cBhvr>
                                        <p:cTn id="17" dur="1" fill="hold">
                                          <p:stCondLst>
                                            <p:cond delay="0"/>
                                          </p:stCondLst>
                                        </p:cTn>
                                        <p:tgtEl>
                                          <p:spTgt spid="87042">
                                            <p:txEl>
                                              <p:pRg st="3" end="3"/>
                                            </p:txEl>
                                          </p:spTgt>
                                        </p:tgtEl>
                                        <p:attrNameLst>
                                          <p:attrName>style.visibility</p:attrName>
                                        </p:attrNameLst>
                                      </p:cBhvr>
                                      <p:to>
                                        <p:strVal val="visible"/>
                                      </p:to>
                                    </p:set>
                                    <p:anim calcmode="lin" valueType="num">
                                      <p:cBhvr additive="base">
                                        <p:cTn id="18" dur="500" fill="hold"/>
                                        <p:tgtEl>
                                          <p:spTgt spid="87042">
                                            <p:txEl>
                                              <p:pRg st="3" end="3"/>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8704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矩形 4"/>
          <p:cNvSpPr>
            <a:spLocks noChangeArrowheads="1"/>
          </p:cNvSpPr>
          <p:nvPr>
            <p:custDataLst>
              <p:tags r:id="rId1"/>
            </p:custDataLst>
          </p:nvPr>
        </p:nvSpPr>
        <p:spPr bwMode="auto">
          <a:xfrm rot="21049460">
            <a:off x="3042780" y="683051"/>
            <a:ext cx="5791145" cy="646113"/>
          </a:xfrm>
          <a:prstGeom prst="rect">
            <a:avLst/>
          </a:prstGeom>
          <a:solidFill>
            <a:schemeClr val="accent5">
              <a:lumMod val="20000"/>
              <a:lumOff val="80000"/>
            </a:schemeClr>
          </a:solidFill>
          <a:ln>
            <a:noFill/>
          </a:ln>
        </p:spPr>
        <p:txBody>
          <a:bodyPr wrap="square">
            <a:spAutoFit/>
          </a:bodyPr>
          <a:lstStyle/>
          <a:p>
            <a:pPr algn="ctr"/>
            <a:r>
              <a:rPr lang="en-US" altLang="zh-CN" sz="3600" b="1">
                <a:latin typeface="Times New Roman" panose="02020603050405020304" pitchFamily="18" charset="0"/>
              </a:rPr>
              <a:t>My goals for the new term</a:t>
            </a:r>
            <a:endParaRPr lang="zh-CN" altLang="en-US" sz="3600" b="1">
              <a:latin typeface="Times New Roman" panose="02020603050405020304" pitchFamily="18" charset="0"/>
              <a:cs typeface="Times New Roman" panose="02020603050405020304" pitchFamily="18" charset="0"/>
            </a:endParaRPr>
          </a:p>
        </p:txBody>
      </p:sp>
      <p:sp>
        <p:nvSpPr>
          <p:cNvPr id="9" name="文本框 15"/>
          <p:cNvSpPr txBox="1"/>
          <p:nvPr>
            <p:custDataLst>
              <p:tags r:id="rId2"/>
            </p:custDataLst>
          </p:nvPr>
        </p:nvSpPr>
        <p:spPr>
          <a:xfrm rot="20160000">
            <a:off x="-857864" y="384335"/>
            <a:ext cx="4184687" cy="784830"/>
          </a:xfrm>
          <a:prstGeom prst="rect">
            <a:avLst/>
          </a:prstGeom>
          <a:noFill/>
        </p:spPr>
        <p:txBody>
          <a:bodyPr wrap="square" rtlCol="0">
            <a:spAutoFit/>
          </a:bodyPr>
          <a:lstStyle/>
          <a:p>
            <a:pPr lvl="1" algn="ctr"/>
            <a:r>
              <a:rPr lang="en-US" altLang="zh-CN" sz="4500" spc="-100" smtClean="0">
                <a:solidFill>
                  <a:srgbClr val="00B0F0"/>
                </a:solidFill>
                <a:latin typeface="Agency FB" panose="020B0503020202020204" pitchFamily="34" charset="0"/>
              </a:rPr>
              <a:t>Applying </a:t>
            </a:r>
            <a:r>
              <a:rPr lang="en-US" altLang="zh-CN" sz="4500" spc="-100">
                <a:solidFill>
                  <a:srgbClr val="00B0F0"/>
                </a:solidFill>
                <a:latin typeface="Agency FB" panose="020B0503020202020204" pitchFamily="34" charset="0"/>
              </a:rPr>
              <a:t>the rules</a:t>
            </a:r>
            <a:endParaRPr lang="en-US" altLang="zh-CN" sz="4500" spc="-100">
              <a:solidFill>
                <a:srgbClr val="00B0F0"/>
              </a:solidFill>
              <a:latin typeface="Agency FB" panose="020B0503020202020204" pitchFamily="34" charset="0"/>
            </a:endParaRPr>
          </a:p>
        </p:txBody>
      </p:sp>
      <p:cxnSp>
        <p:nvCxnSpPr>
          <p:cNvPr id="10" name="直接连接符 9"/>
          <p:cNvCxnSpPr/>
          <p:nvPr>
            <p:custDataLst>
              <p:tags r:id="rId3"/>
            </p:custDataLst>
          </p:nvPr>
        </p:nvCxnSpPr>
        <p:spPr>
          <a:xfrm flipH="1">
            <a:off x="0" y="0"/>
            <a:ext cx="3741738" cy="174472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bwMode="auto">
          <a:xfrm>
            <a:off x="1030216" y="1960977"/>
            <a:ext cx="10341791" cy="2682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6"/>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5"/>
          <p:cNvSpPr txBox="1"/>
          <p:nvPr>
            <p:custDataLst>
              <p:tags r:id="rId1"/>
            </p:custDataLst>
          </p:nvPr>
        </p:nvSpPr>
        <p:spPr>
          <a:xfrm rot="20160000">
            <a:off x="-857864" y="384335"/>
            <a:ext cx="4184687" cy="784830"/>
          </a:xfrm>
          <a:prstGeom prst="rect">
            <a:avLst/>
          </a:prstGeom>
          <a:noFill/>
        </p:spPr>
        <p:txBody>
          <a:bodyPr wrap="square" rtlCol="0">
            <a:spAutoFit/>
          </a:bodyPr>
          <a:lstStyle/>
          <a:p>
            <a:pPr lvl="1" algn="ctr"/>
            <a:r>
              <a:rPr lang="en-US" altLang="zh-CN" sz="4500" spc="-100" smtClean="0">
                <a:solidFill>
                  <a:srgbClr val="00B0F0"/>
                </a:solidFill>
                <a:latin typeface="Agency FB" panose="020B0503020202020204" pitchFamily="34" charset="0"/>
              </a:rPr>
              <a:t>Applying </a:t>
            </a:r>
            <a:r>
              <a:rPr lang="en-US" altLang="zh-CN" sz="4500" spc="-100">
                <a:solidFill>
                  <a:srgbClr val="00B0F0"/>
                </a:solidFill>
                <a:latin typeface="Agency FB" panose="020B0503020202020204" pitchFamily="34" charset="0"/>
              </a:rPr>
              <a:t>the rules</a:t>
            </a:r>
            <a:endParaRPr lang="en-US" altLang="zh-CN" sz="4500" spc="-100">
              <a:solidFill>
                <a:srgbClr val="00B0F0"/>
              </a:solidFill>
              <a:latin typeface="Agency FB" panose="020B0503020202020204" pitchFamily="34" charset="0"/>
            </a:endParaRPr>
          </a:p>
        </p:txBody>
      </p:sp>
      <p:cxnSp>
        <p:nvCxnSpPr>
          <p:cNvPr id="10" name="直接连接符 9"/>
          <p:cNvCxnSpPr/>
          <p:nvPr>
            <p:custDataLst>
              <p:tags r:id="rId2"/>
            </p:custDataLst>
          </p:nvPr>
        </p:nvCxnSpPr>
        <p:spPr>
          <a:xfrm flipH="1">
            <a:off x="0" y="0"/>
            <a:ext cx="3741738" cy="174472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内容占位符 2"/>
          <p:cNvSpPr>
            <a:spLocks noGrp="1"/>
          </p:cNvSpPr>
          <p:nvPr>
            <p:ph idx="1"/>
            <p:custDataLst>
              <p:tags r:id="rId3"/>
            </p:custDataLst>
          </p:nvPr>
        </p:nvSpPr>
        <p:spPr>
          <a:xfrm>
            <a:off x="838200" y="1604898"/>
            <a:ext cx="10515600" cy="1253909"/>
          </a:xfrm>
          <a:solidFill>
            <a:schemeClr val="accent6">
              <a:lumMod val="20000"/>
              <a:lumOff val="80000"/>
            </a:schemeClr>
          </a:solidFill>
        </p:spPr>
        <p:txBody>
          <a:bodyPr/>
          <a:lstStyle/>
          <a:p>
            <a:pPr>
              <a:lnSpc>
                <a:spcPts val="3000"/>
              </a:lnSpc>
            </a:pPr>
            <a:r>
              <a:rPr lang="en-US" altLang="zh-CN" b="1"/>
              <a:t>Option 1</a:t>
            </a:r>
            <a:r>
              <a:rPr lang="zh-CN" altLang="en-US"/>
              <a:t>：</a:t>
            </a:r>
            <a:r>
              <a:rPr lang="en-US" altLang="zh-CN"/>
              <a:t>My goal for the new term is to improve my communication skills. To achieve this goal</a:t>
            </a:r>
            <a:r>
              <a:rPr lang="zh-CN" altLang="en-US"/>
              <a:t>， </a:t>
            </a:r>
            <a:r>
              <a:rPr lang="en-US" altLang="zh-CN"/>
              <a:t>I will be friendlier to my classmates. Joining a school club will help me make more friends. I will also read a book on how to improve communication skills. I will succeed! </a:t>
            </a:r>
            <a:endParaRPr lang="zh-CN" altLang="en-US"/>
          </a:p>
        </p:txBody>
      </p:sp>
      <p:sp>
        <p:nvSpPr>
          <p:cNvPr id="12" name="内容占位符 2"/>
          <p:cNvSpPr>
            <a:spLocks noGrp="1"/>
          </p:cNvSpPr>
          <p:nvPr>
            <p:ph idx="1"/>
            <p:custDataLst>
              <p:tags r:id="rId4"/>
            </p:custDataLst>
          </p:nvPr>
        </p:nvSpPr>
        <p:spPr>
          <a:xfrm>
            <a:off x="848711" y="2950245"/>
            <a:ext cx="10515600" cy="1611258"/>
          </a:xfrm>
          <a:solidFill>
            <a:schemeClr val="accent5">
              <a:lumMod val="20000"/>
              <a:lumOff val="80000"/>
            </a:schemeClr>
          </a:solidFill>
        </p:spPr>
        <p:txBody>
          <a:bodyPr>
            <a:normAutofit/>
          </a:bodyPr>
          <a:lstStyle/>
          <a:p>
            <a:pPr>
              <a:lnSpc>
                <a:spcPts val="2700"/>
              </a:lnSpc>
            </a:pPr>
            <a:r>
              <a:rPr lang="en-US" altLang="zh-CN" b="1"/>
              <a:t>Option 2</a:t>
            </a:r>
            <a:r>
              <a:rPr lang="zh-CN" altLang="en-US"/>
              <a:t>：</a:t>
            </a:r>
            <a:r>
              <a:rPr lang="en-US" altLang="zh-CN"/>
              <a:t>Being a member of my new school’s basketball team is my goal now</a:t>
            </a:r>
            <a:r>
              <a:rPr lang="zh-CN" altLang="en-US"/>
              <a:t>，</a:t>
            </a:r>
            <a:r>
              <a:rPr lang="en-US" altLang="zh-CN"/>
              <a:t>because basketball is my favourite sport. Besides exercising my body</a:t>
            </a:r>
            <a:r>
              <a:rPr lang="zh-CN" altLang="en-US"/>
              <a:t>，</a:t>
            </a:r>
            <a:r>
              <a:rPr lang="en-US" altLang="zh-CN"/>
              <a:t>I will make new acquaintances through this activity. More importantly</a:t>
            </a:r>
            <a:r>
              <a:rPr lang="zh-CN" altLang="en-US"/>
              <a:t>， </a:t>
            </a:r>
            <a:r>
              <a:rPr lang="en-US" altLang="zh-CN"/>
              <a:t>exercising should go hand in hand with studying</a:t>
            </a:r>
            <a:r>
              <a:rPr lang="zh-CN" altLang="en-US"/>
              <a:t>，</a:t>
            </a:r>
            <a:r>
              <a:rPr lang="en-US" altLang="zh-CN"/>
              <a:t>so in the new term</a:t>
            </a:r>
            <a:r>
              <a:rPr lang="zh-CN" altLang="en-US"/>
              <a:t>，</a:t>
            </a:r>
            <a:r>
              <a:rPr lang="en-US" altLang="zh-CN"/>
              <a:t>I hope to have faster and better growth in both my body and my mind. </a:t>
            </a:r>
            <a:endParaRPr lang="zh-CN" altLang="en-US"/>
          </a:p>
        </p:txBody>
      </p:sp>
      <p:sp>
        <p:nvSpPr>
          <p:cNvPr id="13" name="内容占位符 2"/>
          <p:cNvSpPr>
            <a:spLocks noGrp="1"/>
          </p:cNvSpPr>
          <p:nvPr>
            <p:ph idx="1"/>
            <p:custDataLst>
              <p:tags r:id="rId5"/>
            </p:custDataLst>
          </p:nvPr>
        </p:nvSpPr>
        <p:spPr>
          <a:xfrm>
            <a:off x="827697" y="4752753"/>
            <a:ext cx="10515600" cy="1611258"/>
          </a:xfrm>
          <a:solidFill>
            <a:schemeClr val="accent2">
              <a:lumMod val="20000"/>
              <a:lumOff val="80000"/>
            </a:schemeClr>
          </a:solidFill>
        </p:spPr>
        <p:txBody>
          <a:bodyPr>
            <a:normAutofit/>
          </a:bodyPr>
          <a:lstStyle/>
          <a:p>
            <a:pPr>
              <a:lnSpc>
                <a:spcPts val="2600"/>
              </a:lnSpc>
            </a:pPr>
            <a:r>
              <a:rPr lang="en-US" altLang="zh-CN" b="1"/>
              <a:t>Option 3</a:t>
            </a:r>
            <a:r>
              <a:rPr lang="zh-CN" altLang="en-US"/>
              <a:t>：</a:t>
            </a:r>
            <a:r>
              <a:rPr lang="en-US" altLang="zh-CN"/>
              <a:t>We live in a society of“knowledge explosion”</a:t>
            </a:r>
            <a:r>
              <a:rPr lang="zh-CN" altLang="en-US"/>
              <a:t>，</a:t>
            </a:r>
            <a:r>
              <a:rPr lang="en-US" altLang="zh-CN"/>
              <a:t>so it is my goal to improve my academic performance in my new school life. As the saying goes“Knowledge is power”. Learning from classmates around me and consulting teachers will help me acquire the knowledge I need. I believe my goal will assist me to adjust to this new life quickly. </a:t>
            </a:r>
            <a:endParaRPr lang="zh-CN" altLang="en-US"/>
          </a:p>
        </p:txBody>
      </p:sp>
      <p:sp>
        <p:nvSpPr>
          <p:cNvPr id="14" name="矩形 4"/>
          <p:cNvSpPr>
            <a:spLocks noChangeArrowheads="1"/>
          </p:cNvSpPr>
          <p:nvPr>
            <p:custDataLst>
              <p:tags r:id="rId6"/>
            </p:custDataLst>
          </p:nvPr>
        </p:nvSpPr>
        <p:spPr bwMode="auto">
          <a:xfrm rot="21373352">
            <a:off x="3042780" y="409791"/>
            <a:ext cx="5791145" cy="646113"/>
          </a:xfrm>
          <a:prstGeom prst="rect">
            <a:avLst/>
          </a:prstGeom>
          <a:solidFill>
            <a:schemeClr val="tx2">
              <a:lumMod val="20000"/>
              <a:lumOff val="80000"/>
            </a:schemeClr>
          </a:solidFill>
          <a:ln>
            <a:noFill/>
          </a:ln>
        </p:spPr>
        <p:txBody>
          <a:bodyPr wrap="square">
            <a:spAutoFit/>
          </a:bodyPr>
          <a:lstStyle/>
          <a:p>
            <a:pPr algn="ctr"/>
            <a:r>
              <a:rPr lang="en-US" altLang="zh-CN" sz="3600" b="1">
                <a:latin typeface="Times New Roman" panose="02020603050405020304" pitchFamily="18" charset="0"/>
              </a:rPr>
              <a:t>My goals for the new term</a:t>
            </a:r>
            <a:endParaRPr lang="zh-CN" altLang="en-US" sz="3600" b="1">
              <a:latin typeface="Times New Roman" panose="02020603050405020304" pitchFamily="18" charset="0"/>
              <a:cs typeface="Times New Roman" panose="02020603050405020304" pitchFamily="18" charset="0"/>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uiExpand="1" build="p"/>
      <p:bldP spid="12" grpId="0" animBg="1" uiExpand="1" build="p"/>
      <p:bldP spid="13" grpId="0" animBg="1"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ChangeArrowheads="1"/>
          </p:cNvSpPr>
          <p:nvPr>
            <p:custDataLst>
              <p:tags r:id="rId1"/>
            </p:custDataLst>
          </p:nvPr>
        </p:nvSpPr>
        <p:spPr bwMode="auto">
          <a:xfrm>
            <a:off x="906463" y="1901349"/>
            <a:ext cx="10110787" cy="681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20000"/>
              </a:lnSpc>
            </a:pPr>
            <a:r>
              <a:rPr lang="en-US" altLang="zh-CN" sz="3200" b="1" i="1">
                <a:latin typeface="Times New Roman" panose="02020603050405020304" pitchFamily="18" charset="0"/>
              </a:rPr>
              <a:t>What’</a:t>
            </a:r>
            <a:r>
              <a:rPr lang="en-US" altLang="zh-CN" sz="3200" b="1" i="1">
                <a:latin typeface="Times New Roman" panose="02020603050405020304" pitchFamily="18" charset="0"/>
              </a:rPr>
              <a:t>s the significance of  setting goals?</a:t>
            </a:r>
            <a:r>
              <a:rPr lang="en-US" altLang="zh-CN" sz="3200" b="1">
                <a:latin typeface="Times New Roman" panose="02020603050405020304" pitchFamily="18" charset="0"/>
              </a:rPr>
              <a:t> </a:t>
            </a:r>
            <a:endParaRPr lang="en-US" altLang="zh-CN" sz="3200" b="1">
              <a:latin typeface="Times New Roman" panose="02020603050405020304" pitchFamily="18" charset="0"/>
              <a:cs typeface="Times New Roman" panose="02020603050405020304" pitchFamily="18" charset="0"/>
            </a:endParaRPr>
          </a:p>
        </p:txBody>
      </p:sp>
      <p:sp>
        <p:nvSpPr>
          <p:cNvPr id="9" name="文本框 15"/>
          <p:cNvSpPr txBox="1"/>
          <p:nvPr>
            <p:custDataLst>
              <p:tags r:id="rId2"/>
            </p:custDataLst>
          </p:nvPr>
        </p:nvSpPr>
        <p:spPr>
          <a:xfrm rot="20160000">
            <a:off x="-538277" y="-198641"/>
            <a:ext cx="3842445" cy="954107"/>
          </a:xfrm>
          <a:prstGeom prst="rect">
            <a:avLst/>
          </a:prstGeom>
          <a:noFill/>
        </p:spPr>
        <p:txBody>
          <a:bodyPr wrap="square" rtlCol="0">
            <a:spAutoFit/>
          </a:bodyPr>
          <a:lstStyle/>
          <a:p>
            <a:pPr lvl="1"/>
            <a:r>
              <a:rPr lang="en-US" altLang="zh-CN" sz="5600" smtClean="0">
                <a:solidFill>
                  <a:srgbClr val="00B0F0"/>
                </a:solidFill>
                <a:latin typeface="Agency FB" panose="020B0503020202020204" pitchFamily="34" charset="0"/>
              </a:rPr>
              <a:t>Lead-in</a:t>
            </a:r>
            <a:endParaRPr lang="en-US" altLang="zh-CN" sz="5600">
              <a:solidFill>
                <a:srgbClr val="00B0F0"/>
              </a:solidFill>
              <a:latin typeface="Agency FB" panose="020B0503020202020204" pitchFamily="34" charset="0"/>
            </a:endParaRPr>
          </a:p>
        </p:txBody>
      </p:sp>
      <p:cxnSp>
        <p:nvCxnSpPr>
          <p:cNvPr id="10" name="直接连接符 9"/>
          <p:cNvCxnSpPr/>
          <p:nvPr>
            <p:custDataLst>
              <p:tags r:id="rId3"/>
            </p:custDataLst>
          </p:nvPr>
        </p:nvCxnSpPr>
        <p:spPr>
          <a:xfrm flipH="1">
            <a:off x="1" y="0"/>
            <a:ext cx="2638096" cy="1364209"/>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8434" name="Rectangle 3"/>
          <p:cNvSpPr>
            <a:spLocks noChangeArrowheads="1"/>
          </p:cNvSpPr>
          <p:nvPr>
            <p:custDataLst>
              <p:tags r:id="rId4"/>
            </p:custDataLst>
          </p:nvPr>
        </p:nvSpPr>
        <p:spPr bwMode="auto">
          <a:xfrm>
            <a:off x="1203960" y="3380582"/>
            <a:ext cx="10048875"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p>
            <a:pPr>
              <a:lnSpc>
                <a:spcPct val="120000"/>
              </a:lnSpc>
              <a:buFont typeface="Arial" panose="020B0604020202020204" pitchFamily="34" charset="0"/>
              <a:buChar char="•"/>
            </a:pPr>
            <a:r>
              <a:rPr lang="en-US" altLang="zh-CN" sz="2800">
                <a:solidFill>
                  <a:srgbClr val="FF0000"/>
                </a:solidFill>
                <a:latin typeface="Times New Roman" panose="02020603050405020304" pitchFamily="18" charset="0"/>
              </a:rPr>
              <a:t> setting goals gives you a focus in life. </a:t>
            </a:r>
            <a:endParaRPr lang="en-US" altLang="zh-CN" sz="2800">
              <a:solidFill>
                <a:srgbClr val="FF0000"/>
              </a:solidFill>
              <a:latin typeface="Times New Roman" panose="02020603050405020304" pitchFamily="18" charset="0"/>
            </a:endParaRPr>
          </a:p>
          <a:p>
            <a:pPr>
              <a:lnSpc>
                <a:spcPct val="120000"/>
              </a:lnSpc>
              <a:buFont typeface="Arial" panose="020B0604020202020204" pitchFamily="34" charset="0"/>
              <a:buChar char="•"/>
            </a:pPr>
            <a:r>
              <a:rPr lang="en-US" altLang="zh-CN" sz="2800">
                <a:solidFill>
                  <a:srgbClr val="FF0000"/>
                </a:solidFill>
                <a:latin typeface="Times New Roman" panose="02020603050405020304" pitchFamily="18" charset="0"/>
              </a:rPr>
              <a:t> setting goals helps you develop good habits. </a:t>
            </a:r>
            <a:endParaRPr lang="en-US" altLang="zh-CN" sz="2800">
              <a:solidFill>
                <a:srgbClr val="FF0000"/>
              </a:solidFill>
              <a:latin typeface="Times New Roman" panose="02020603050405020304" pitchFamily="18" charset="0"/>
            </a:endParaRPr>
          </a:p>
          <a:p>
            <a:pPr>
              <a:lnSpc>
                <a:spcPct val="120000"/>
              </a:lnSpc>
              <a:buFont typeface="Arial" panose="020B0604020202020204" pitchFamily="34" charset="0"/>
              <a:buChar char="•"/>
            </a:pPr>
            <a:r>
              <a:rPr lang="en-US" altLang="zh-CN" sz="2800">
                <a:solidFill>
                  <a:srgbClr val="FF0000"/>
                </a:solidFill>
                <a:latin typeface="Times New Roman" panose="02020603050405020304" pitchFamily="18" charset="0"/>
              </a:rPr>
              <a:t> setting goals makes you more confident.</a:t>
            </a:r>
            <a:endParaRPr lang="en-US" altLang="zh-CN" sz="2800">
              <a:solidFill>
                <a:srgbClr val="FF0000"/>
              </a:solidFill>
              <a:latin typeface="Times New Roman" panose="02020603050405020304" pitchFamily="18" charset="0"/>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linds(horizontal)">
                                      <p:cBhvr>
                                        <p:cTn id="7"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custDataLst>
              <p:tags r:id="rId1"/>
            </p:custDataLst>
          </p:nvPr>
        </p:nvGraphicFramePr>
        <p:xfrm>
          <a:off x="1085850" y="1306513"/>
          <a:ext cx="10445749" cy="4051079"/>
        </p:xfrm>
        <a:graphic>
          <a:graphicData uri="http://schemas.openxmlformats.org/drawingml/2006/table">
            <a:tbl>
              <a:tblPr/>
              <a:tblGrid>
                <a:gridCol w="2585167"/>
                <a:gridCol w="1906669"/>
                <a:gridCol w="2545480"/>
                <a:gridCol w="3408433"/>
              </a:tblGrid>
              <a:tr h="816577">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0"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Subject</a:t>
                      </a:r>
                      <a:endParaRPr kumimoji="0" lang="zh-CN" altLang="en-US" sz="2600" b="1"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lnTlToBr>
                      <a:noFill/>
                    </a:lnTlToBr>
                    <a:lnBlToTr>
                      <a:noFill/>
                    </a:lnBlToTr>
                    <a:noFill/>
                  </a:tcPr>
                </a:tc>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0"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Verb </a:t>
                      </a:r>
                      <a:endParaRPr kumimoji="0" lang="zh-CN" altLang="en-US" sz="2600" b="1"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lnTlToBr>
                      <a:noFill/>
                    </a:lnTlToBr>
                    <a:lnBlToTr>
                      <a:noFill/>
                    </a:lnBlToTr>
                    <a:noFill/>
                  </a:tcPr>
                </a:tc>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marL="3175"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3175"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Indirect object </a:t>
                      </a:r>
                      <a:endParaRPr kumimoji="0" lang="zh-CN" altLang="en-US" sz="2600" b="1"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lnTlToBr>
                      <a:noFill/>
                    </a:lnTlToBr>
                    <a:lnBlToTr>
                      <a:noFill/>
                    </a:lnBlToTr>
                    <a:noFill/>
                  </a:tcPr>
                </a:tc>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82550"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Direct object</a:t>
                      </a:r>
                      <a:endParaRPr kumimoji="0" lang="zh-CN" altLang="en-US" sz="2600" b="1"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lnTlToBr>
                      <a:noFill/>
                    </a:lnTlToBr>
                    <a:lnBlToTr>
                      <a:noFill/>
                    </a:lnBlToTr>
                    <a:noFill/>
                  </a:tcPr>
                </a:tc>
              </a:tr>
              <a:tr h="944903">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indent="-4572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0"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Setting goals </a:t>
                      </a:r>
                      <a:endParaRPr kumimoji="0" lang="zh-CN" altLang="en-US"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w="12700" cap="flat" cmpd="sng" algn="ctr">
                      <a:solidFill>
                        <a:srgbClr val="A5A5A5"/>
                      </a:solidFill>
                      <a:prstDash val="solid"/>
                      <a:round/>
                      <a:headEnd type="none" w="med" len="med"/>
                      <a:tailEnd type="none" w="med" len="med"/>
                    </a:lnT>
                    <a:lnB>
                      <a:noFill/>
                    </a:lnB>
                    <a:lnTlToBr>
                      <a:noFill/>
                    </a:lnTlToBr>
                    <a:lnBlToTr>
                      <a:noFill/>
                    </a:lnBlToTr>
                    <a:solidFill>
                      <a:srgbClr val="A5A5A5">
                        <a:alpha val="20000"/>
                      </a:srgbClr>
                    </a:solidFill>
                  </a:tcPr>
                </a:tc>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0"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gives </a:t>
                      </a:r>
                      <a:endParaRPr kumimoji="0" lang="zh-CN" altLang="en-US"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w="12700" cap="flat" cmpd="sng" algn="ctr">
                      <a:solidFill>
                        <a:srgbClr val="A5A5A5"/>
                      </a:solidFill>
                      <a:prstDash val="solid"/>
                      <a:round/>
                      <a:headEnd type="none" w="med" len="med"/>
                      <a:tailEnd type="none" w="med" len="med"/>
                    </a:lnT>
                    <a:lnB>
                      <a:noFill/>
                    </a:lnB>
                    <a:lnTlToBr>
                      <a:noFill/>
                    </a:lnTlToBr>
                    <a:lnBlToTr>
                      <a:noFill/>
                    </a:lnBlToTr>
                    <a:solidFill>
                      <a:srgbClr val="A5A5A5">
                        <a:alpha val="20000"/>
                      </a:srgbClr>
                    </a:solidFill>
                  </a:tcPr>
                </a:tc>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0"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you </a:t>
                      </a:r>
                      <a:endParaRPr kumimoji="0" lang="zh-CN" altLang="en-US"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w="12700" cap="flat" cmpd="sng" algn="ctr">
                      <a:solidFill>
                        <a:srgbClr val="A5A5A5"/>
                      </a:solidFill>
                      <a:prstDash val="solid"/>
                      <a:round/>
                      <a:headEnd type="none" w="med" len="med"/>
                      <a:tailEnd type="none" w="med" len="med"/>
                    </a:lnT>
                    <a:lnB>
                      <a:noFill/>
                    </a:lnB>
                    <a:lnTlToBr>
                      <a:noFill/>
                    </a:lnTlToBr>
                    <a:lnBlToTr>
                      <a:noFill/>
                    </a:lnBlToTr>
                    <a:solidFill>
                      <a:srgbClr val="A5A5A5">
                        <a:alpha val="20000"/>
                      </a:srgbClr>
                    </a:solidFill>
                  </a:tcPr>
                </a:tc>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0"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a focus in life.</a:t>
                      </a:r>
                      <a:endParaRPr kumimoji="0" lang="en-US" altLang="zh-CN"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w="12700" cap="flat" cmpd="sng" algn="ctr">
                      <a:solidFill>
                        <a:srgbClr val="A5A5A5"/>
                      </a:solidFill>
                      <a:prstDash val="solid"/>
                      <a:round/>
                      <a:headEnd type="none" w="med" len="med"/>
                      <a:tailEnd type="none" w="med" len="med"/>
                    </a:lnT>
                    <a:lnB>
                      <a:noFill/>
                    </a:lnB>
                    <a:lnTlToBr>
                      <a:noFill/>
                    </a:lnTlToBr>
                    <a:lnBlToTr>
                      <a:noFill/>
                    </a:lnBlToTr>
                    <a:solidFill>
                      <a:srgbClr val="A5A5A5">
                        <a:alpha val="20000"/>
                      </a:srgbClr>
                    </a:solidFill>
                  </a:tcPr>
                </a:tc>
              </a:tr>
              <a:tr h="810324">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0"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Subject </a:t>
                      </a:r>
                      <a:endParaRPr kumimoji="0" lang="zh-CN" altLang="en-US" sz="2600" b="1"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a:noFill/>
                    </a:lnT>
                    <a:lnB>
                      <a:noFill/>
                    </a:lnB>
                    <a:lnTlToBr>
                      <a:noFill/>
                    </a:lnTlToBr>
                    <a:lnBlToTr>
                      <a:noFill/>
                    </a:lnBlToTr>
                    <a:noFill/>
                  </a:tcPr>
                </a:tc>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0"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Verb </a:t>
                      </a:r>
                      <a:endParaRPr kumimoji="0" lang="zh-CN" altLang="en-US" sz="2600" b="1"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a:noFill/>
                    </a:lnT>
                    <a:lnB>
                      <a:noFill/>
                    </a:lnB>
                    <a:lnTlToBr>
                      <a:noFill/>
                    </a:lnTlToBr>
                    <a:lnBlToTr>
                      <a:noFill/>
                    </a:lnBlToTr>
                    <a:noFill/>
                  </a:tcPr>
                </a:tc>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0"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Object </a:t>
                      </a:r>
                      <a:endParaRPr kumimoji="0" lang="zh-CN" altLang="en-US" sz="2600" b="1"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a:noFill/>
                    </a:lnT>
                    <a:lnB>
                      <a:noFill/>
                    </a:lnB>
                    <a:lnTlToBr>
                      <a:noFill/>
                    </a:lnTlToBr>
                    <a:lnBlToTr>
                      <a:noFill/>
                    </a:lnBlToTr>
                    <a:noFill/>
                  </a:tcPr>
                </a:tc>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0"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1"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Object complement</a:t>
                      </a:r>
                      <a:endParaRPr kumimoji="0" lang="en-US" altLang="zh-CN" sz="2600" b="1"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a:noFill/>
                    </a:lnT>
                    <a:lnB>
                      <a:noFill/>
                    </a:lnB>
                    <a:lnTlToBr>
                      <a:noFill/>
                    </a:lnTlToBr>
                    <a:lnBlToTr>
                      <a:noFill/>
                    </a:lnBlToTr>
                    <a:noFill/>
                  </a:tcPr>
                </a:tc>
              </a:tr>
              <a:tr h="769311">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0"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Setting goals </a:t>
                      </a:r>
                      <a:endParaRPr kumimoji="0" lang="zh-CN" altLang="en-US"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a:noFill/>
                    </a:lnT>
                    <a:lnB>
                      <a:noFill/>
                    </a:lnB>
                    <a:lnTlToBr>
                      <a:noFill/>
                    </a:lnTlToBr>
                    <a:lnBlToTr>
                      <a:noFill/>
                    </a:lnBlToTr>
                    <a:solidFill>
                      <a:srgbClr val="A5A5A5">
                        <a:alpha val="20000"/>
                      </a:srgbClr>
                    </a:solidFill>
                  </a:tcPr>
                </a:tc>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82550"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helps </a:t>
                      </a:r>
                      <a:endParaRPr kumimoji="0" lang="zh-CN" altLang="en-US"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a:noFill/>
                    </a:lnT>
                    <a:lnB>
                      <a:noFill/>
                    </a:lnB>
                    <a:lnTlToBr>
                      <a:noFill/>
                    </a:lnTlToBr>
                    <a:lnBlToTr>
                      <a:noFill/>
                    </a:lnBlToTr>
                    <a:solidFill>
                      <a:srgbClr val="A5A5A5">
                        <a:alpha val="20000"/>
                      </a:srgbClr>
                    </a:solidFill>
                  </a:tcPr>
                </a:tc>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0"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you </a:t>
                      </a:r>
                      <a:endParaRPr kumimoji="0" lang="zh-CN" altLang="en-US"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a:noFill/>
                    </a:lnT>
                    <a:lnB>
                      <a:noFill/>
                    </a:lnB>
                    <a:lnTlToBr>
                      <a:noFill/>
                    </a:lnTlToBr>
                    <a:lnBlToTr>
                      <a:noFill/>
                    </a:lnBlToTr>
                    <a:solidFill>
                      <a:srgbClr val="A5A5A5">
                        <a:alpha val="20000"/>
                      </a:srgbClr>
                    </a:solidFill>
                  </a:tcPr>
                </a:tc>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marL="3175"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3175"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develop good habits.</a:t>
                      </a:r>
                      <a:endParaRPr kumimoji="0" lang="en-US" altLang="zh-CN"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a:noFill/>
                    </a:lnT>
                    <a:lnB>
                      <a:noFill/>
                    </a:lnB>
                    <a:lnTlToBr>
                      <a:noFill/>
                    </a:lnTlToBr>
                    <a:lnBlToTr>
                      <a:noFill/>
                    </a:lnBlToTr>
                    <a:solidFill>
                      <a:srgbClr val="A5A5A5">
                        <a:alpha val="20000"/>
                      </a:srgbClr>
                    </a:solidFill>
                  </a:tcPr>
                </a:tc>
              </a:tr>
              <a:tr h="709964">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0"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Setting goals </a:t>
                      </a:r>
                      <a:endParaRPr kumimoji="0" lang="zh-CN" altLang="en-US"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a:noFill/>
                    </a:lnT>
                    <a:lnB w="12700" cap="flat" cmpd="sng" algn="ctr">
                      <a:solidFill>
                        <a:srgbClr val="A5A5A5"/>
                      </a:solidFill>
                      <a:prstDash val="solid"/>
                      <a:round/>
                      <a:headEnd type="none" w="med" len="med"/>
                      <a:tailEnd type="none" w="med" len="med"/>
                    </a:lnB>
                    <a:lnTlToBr>
                      <a:noFill/>
                    </a:lnTlToBr>
                    <a:lnBlToTr>
                      <a:noFill/>
                    </a:lnBlToTr>
                    <a:noFill/>
                  </a:tcPr>
                </a:tc>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0"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makes </a:t>
                      </a:r>
                      <a:endParaRPr kumimoji="0" lang="zh-CN" altLang="en-US"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a:noFill/>
                    </a:lnT>
                    <a:lnB w="12700" cap="flat" cmpd="sng" algn="ctr">
                      <a:solidFill>
                        <a:srgbClr val="A5A5A5"/>
                      </a:solidFill>
                      <a:prstDash val="solid"/>
                      <a:round/>
                      <a:headEnd type="none" w="med" len="med"/>
                      <a:tailEnd type="none" w="med" len="med"/>
                    </a:lnB>
                    <a:lnTlToBr>
                      <a:noFill/>
                    </a:lnTlToBr>
                    <a:lnBlToTr>
                      <a:noFill/>
                    </a:lnBlToTr>
                    <a:noFill/>
                  </a:tcPr>
                </a:tc>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5080" marR="0" lvl="1" indent="0" algn="ctr" defTabSz="0" rtl="0" eaLnBrk="1" fontAlgn="base" latinLnBrk="0" hangingPunct="1">
                        <a:lnSpc>
                          <a:spcPct val="100000"/>
                        </a:lnSpc>
                        <a:spcBef>
                          <a:spcPct val="0"/>
                        </a:spcBef>
                        <a:spcAft>
                          <a:spcPct val="0"/>
                        </a:spcAft>
                        <a:buClrTx/>
                        <a:buSzTx/>
                        <a:buFontTx/>
                        <a:buNone/>
                        <a:tabLst>
                          <a:tab pos="0" algn="l"/>
                          <a:tab pos="1609725" algn="l"/>
                        </a:tabLst>
                      </a:pPr>
                      <a:r>
                        <a:rPr kumimoji="0" lang="en-US" altLang="zh-CN"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you </a:t>
                      </a:r>
                      <a:endParaRPr kumimoji="0" lang="zh-CN" altLang="en-US"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a:noFill/>
                    </a:lnT>
                    <a:lnB w="12700" cap="flat" cmpd="sng" algn="ctr">
                      <a:solidFill>
                        <a:srgbClr val="A5A5A5"/>
                      </a:solidFill>
                      <a:prstDash val="solid"/>
                      <a:round/>
                      <a:headEnd type="none" w="med" len="med"/>
                      <a:tailEnd type="none" w="med" len="med"/>
                    </a:lnB>
                    <a:lnTlToBr>
                      <a:noFill/>
                    </a:lnTlToBr>
                    <a:lnBlToTr>
                      <a:noFill/>
                    </a:lnBlToTr>
                    <a:noFill/>
                  </a:tcPr>
                </a:tc>
                <a:tc>
                  <a:txBody>
                    <a:bodyPr wrap="square"/>
                    <a:lstStyle>
                      <a:lvl1pPr marL="342900" indent="-342900" eaLnBrk="0" hangingPunct="0">
                        <a:lnSpc>
                          <a:spcPct val="130000"/>
                        </a:lnSpc>
                        <a:spcAft>
                          <a:spcPts val="1000"/>
                        </a:spcAft>
                        <a:buFont typeface="Arial" panose="020B0604020202020204" pitchFamily="34" charset="0"/>
                        <a:defRPr sz="1400">
                          <a:solidFill>
                            <a:schemeClr val="tx1"/>
                          </a:solidFill>
                          <a:latin typeface="Arial" panose="020B0604020202020204" pitchFamily="34" charset="0"/>
                          <a:ea typeface="微软雅黑" panose="020B0503020204020204" charset="-122"/>
                        </a:defRPr>
                      </a:lvl1pPr>
                      <a:lvl2pPr marL="3175"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2pPr>
                      <a:lvl3pPr marL="11430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3pPr>
                      <a:lvl4pPr marL="16002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4pPr>
                      <a:lvl5pPr marL="2057400" indent="-228600" defTabSz="0" eaLnBrk="0" hangingPunct="0">
                        <a:lnSpc>
                          <a:spcPct val="130000"/>
                        </a:lnSpc>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5pPr>
                      <a:lvl6pPr marL="25146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6pPr>
                      <a:lvl7pPr marL="29718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7pPr>
                      <a:lvl8pPr marL="34290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8pPr>
                      <a:lvl9pPr marL="3886200" indent="-228600" defTabSz="0" eaLnBrk="0" fontAlgn="base" hangingPunct="0">
                        <a:lnSpc>
                          <a:spcPct val="130000"/>
                        </a:lnSpc>
                        <a:spcBef>
                          <a:spcPct val="0"/>
                        </a:spcBef>
                        <a:spcAft>
                          <a:spcPts val="1000"/>
                        </a:spcAft>
                        <a:buFont typeface="Arial" panose="020B0604020202020204" pitchFamily="34" charset="0"/>
                        <a:tabLst>
                          <a:tab pos="1609725" algn="l"/>
                        </a:tabLst>
                        <a:defRPr sz="1400">
                          <a:solidFill>
                            <a:schemeClr val="tx1"/>
                          </a:solidFill>
                          <a:latin typeface="Arial" panose="020B0604020202020204" pitchFamily="34" charset="0"/>
                          <a:ea typeface="微软雅黑" panose="020B0503020204020204" charset="-122"/>
                        </a:defRPr>
                      </a:lvl9pPr>
                    </a:lstStyle>
                    <a:p>
                      <a:pPr marL="3175" marR="0" lvl="1" indent="0" algn="ctr" defTabSz="0" rtl="0" eaLnBrk="1" fontAlgn="base" latinLnBrk="0" hangingPunct="1">
                        <a:lnSpc>
                          <a:spcPct val="100000"/>
                        </a:lnSpc>
                        <a:spcBef>
                          <a:spcPct val="0"/>
                        </a:spcBef>
                        <a:spcAft>
                          <a:spcPct val="0"/>
                        </a:spcAft>
                        <a:buClrTx/>
                        <a:buSzTx/>
                        <a:buFontTx/>
                        <a:buNone/>
                        <a:tabLst>
                          <a:tab pos="1609725" algn="l"/>
                        </a:tabLst>
                      </a:pPr>
                      <a:r>
                        <a:rPr kumimoji="0" lang="en-US" altLang="zh-CN"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rPr>
                        <a:t>more confident.</a:t>
                      </a:r>
                      <a:endParaRPr kumimoji="0" lang="en-US" altLang="zh-CN" sz="2600" b="0" i="0" u="none" strike="noStrike" cap="none" normalizeH="0" baseline="0" smtClean="0">
                        <a:ln>
                          <a:noFill/>
                        </a:ln>
                        <a:solidFill>
                          <a:schemeClr val="tx1"/>
                        </a:solidFill>
                        <a:effectLst/>
                        <a:latin typeface="Times New Roman" panose="02020603050405020304" pitchFamily="18" charset="0"/>
                        <a:ea typeface="微软雅黑" panose="020B0503020204020204" charset="-122"/>
                        <a:cs typeface="Times New Roman" panose="02020603050405020304" pitchFamily="18" charset="0"/>
                      </a:endParaRPr>
                    </a:p>
                  </a:txBody>
                  <a:tcPr marL="46803" marR="46803" marT="45682" marB="45682" vert="horz" anchor="ctr" horzOverflow="overflow">
                    <a:lnL>
                      <a:noFill/>
                    </a:lnL>
                    <a:lnR>
                      <a:noFill/>
                    </a:lnR>
                    <a:lnT>
                      <a:noFill/>
                    </a:lnT>
                    <a:lnB w="12700" cap="flat" cmpd="sng" algn="ctr">
                      <a:solidFill>
                        <a:srgbClr val="A5A5A5"/>
                      </a:solidFill>
                      <a:prstDash val="solid"/>
                      <a:roun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矩形 3"/>
          <p:cNvSpPr>
            <a:spLocks noChangeArrowheads="1"/>
          </p:cNvSpPr>
          <p:nvPr>
            <p:custDataLst>
              <p:tags r:id="rId1"/>
            </p:custDataLst>
          </p:nvPr>
        </p:nvSpPr>
        <p:spPr bwMode="auto">
          <a:xfrm>
            <a:off x="2034080" y="890042"/>
            <a:ext cx="9548320" cy="1107996"/>
          </a:xfrm>
          <a:prstGeom prst="rect">
            <a:avLst/>
          </a:prstGeom>
          <a:solidFill>
            <a:schemeClr val="bg1">
              <a:lumMod val="95000"/>
            </a:schemeClr>
          </a:solidFill>
          <a:ln>
            <a:noFill/>
          </a:ln>
        </p:spPr>
        <p:txBody>
          <a:bodyPr wrap="square">
            <a:spAutoFit/>
          </a:bodyPr>
          <a:lstStyle/>
          <a:p>
            <a:r>
              <a:rPr lang="en-US" altLang="zh-CN" sz="2200" b="1" smtClean="0">
                <a:solidFill>
                  <a:srgbClr val="00B0F0"/>
                </a:solidFill>
                <a:latin typeface="Times New Roman" panose="02020603050405020304" pitchFamily="18" charset="0"/>
              </a:rPr>
              <a:t>A Exploring the rules     </a:t>
            </a:r>
            <a:r>
              <a:rPr lang="en-US" altLang="zh-CN" sz="2200" b="1" smtClean="0">
                <a:latin typeface="Times New Roman" panose="02020603050405020304" pitchFamily="18" charset="0"/>
              </a:rPr>
              <a:t>On </a:t>
            </a:r>
            <a:r>
              <a:rPr lang="en-US" altLang="zh-CN" sz="2200" b="1">
                <a:latin typeface="Times New Roman" panose="02020603050405020304" pitchFamily="18" charset="0"/>
              </a:rPr>
              <a:t>the first day of school</a:t>
            </a:r>
            <a:r>
              <a:rPr lang="zh-CN" altLang="en-US" sz="2200" b="1">
                <a:latin typeface="Times New Roman" panose="02020603050405020304" pitchFamily="18" charset="0"/>
              </a:rPr>
              <a:t>，</a:t>
            </a:r>
            <a:r>
              <a:rPr lang="en-US" altLang="zh-CN" sz="2200" b="1">
                <a:latin typeface="Times New Roman" panose="02020603050405020304" pitchFamily="18" charset="0"/>
              </a:rPr>
              <a:t>Miss Yan gave a short speech about </a:t>
            </a:r>
            <a:r>
              <a:rPr lang="en-US" altLang="zh-CN" sz="2200" b="1" smtClean="0">
                <a:latin typeface="Times New Roman" panose="02020603050405020304" pitchFamily="18" charset="0"/>
              </a:rPr>
              <a:t>the importance </a:t>
            </a:r>
            <a:r>
              <a:rPr lang="en-US" altLang="zh-CN" sz="2200" b="1">
                <a:latin typeface="Times New Roman" panose="02020603050405020304" pitchFamily="18" charset="0"/>
              </a:rPr>
              <a:t>of setting goals. Pay attention to the underlined </a:t>
            </a:r>
            <a:r>
              <a:rPr lang="en-US" altLang="zh-CN" sz="2200" b="1" smtClean="0">
                <a:latin typeface="Times New Roman" panose="02020603050405020304" pitchFamily="18" charset="0"/>
              </a:rPr>
              <a:t>sentences and </a:t>
            </a:r>
            <a:r>
              <a:rPr lang="en-US" altLang="zh-CN" sz="2200" b="1">
                <a:latin typeface="Times New Roman" panose="02020603050405020304" pitchFamily="18" charset="0"/>
              </a:rPr>
              <a:t>fill in the table below. The </a:t>
            </a:r>
            <a:r>
              <a:rPr lang="en-US" altLang="zh-CN" sz="2200" b="1" smtClean="0">
                <a:latin typeface="Times New Roman" panose="02020603050405020304" pitchFamily="18" charset="0"/>
              </a:rPr>
              <a:t>first one </a:t>
            </a:r>
            <a:r>
              <a:rPr lang="en-US" altLang="zh-CN" sz="2200" b="1">
                <a:latin typeface="Times New Roman" panose="02020603050405020304" pitchFamily="18" charset="0"/>
              </a:rPr>
              <a:t>has been done for you.</a:t>
            </a:r>
            <a:endParaRPr lang="en-US" altLang="zh-CN" sz="2200" b="1">
              <a:latin typeface="Times New Roman" panose="02020603050405020304" pitchFamily="18" charset="0"/>
              <a:cs typeface="Times New Roman" panose="02020603050405020304" pitchFamily="18" charset="0"/>
            </a:endParaRPr>
          </a:p>
        </p:txBody>
      </p:sp>
      <p:sp>
        <p:nvSpPr>
          <p:cNvPr id="9" name="文本框 15"/>
          <p:cNvSpPr txBox="1"/>
          <p:nvPr>
            <p:custDataLst>
              <p:tags r:id="rId2"/>
            </p:custDataLst>
          </p:nvPr>
        </p:nvSpPr>
        <p:spPr>
          <a:xfrm rot="20160000">
            <a:off x="-784294" y="415865"/>
            <a:ext cx="4184687" cy="784830"/>
          </a:xfrm>
          <a:prstGeom prst="rect">
            <a:avLst/>
          </a:prstGeom>
          <a:noFill/>
        </p:spPr>
        <p:txBody>
          <a:bodyPr wrap="square" rtlCol="0">
            <a:spAutoFit/>
          </a:bodyPr>
          <a:lstStyle/>
          <a:p>
            <a:pPr lvl="1" algn="ctr"/>
            <a:r>
              <a:rPr lang="en-US" altLang="zh-CN" sz="4500" spc="-100">
                <a:solidFill>
                  <a:srgbClr val="00B0F0"/>
                </a:solidFill>
                <a:latin typeface="Agency FB" panose="020B0503020202020204" pitchFamily="34" charset="0"/>
              </a:rPr>
              <a:t>Exploring the rules</a:t>
            </a:r>
            <a:endParaRPr lang="en-US" altLang="zh-CN" sz="4500" spc="-100">
              <a:solidFill>
                <a:srgbClr val="00B0F0"/>
              </a:solidFill>
              <a:latin typeface="Agency FB" panose="020B0503020202020204" pitchFamily="34" charset="0"/>
            </a:endParaRPr>
          </a:p>
        </p:txBody>
      </p:sp>
      <p:cxnSp>
        <p:nvCxnSpPr>
          <p:cNvPr id="10" name="直接连接符 9"/>
          <p:cNvCxnSpPr/>
          <p:nvPr>
            <p:custDataLst>
              <p:tags r:id="rId3"/>
            </p:custDataLst>
          </p:nvPr>
        </p:nvCxnSpPr>
        <p:spPr>
          <a:xfrm flipH="1">
            <a:off x="-73570" y="0"/>
            <a:ext cx="3983418" cy="181829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内容占位符 2"/>
          <p:cNvSpPr>
            <a:spLocks noGrp="1"/>
          </p:cNvSpPr>
          <p:nvPr>
            <p:ph idx="1"/>
            <p:custDataLst>
              <p:tags r:id="rId4"/>
            </p:custDataLst>
          </p:nvPr>
        </p:nvSpPr>
        <p:spPr>
          <a:xfrm>
            <a:off x="670034" y="2017802"/>
            <a:ext cx="10912365" cy="4351338"/>
          </a:xfrm>
          <a:solidFill>
            <a:schemeClr val="accent3">
              <a:lumMod val="20000"/>
              <a:lumOff val="80000"/>
            </a:schemeClr>
          </a:solidFill>
        </p:spPr>
        <p:txBody>
          <a:bodyPr>
            <a:normAutofit/>
          </a:bodyPr>
          <a:lstStyle/>
          <a:p>
            <a:r>
              <a:rPr lang="en-US" altLang="zh-CN"/>
              <a:t>Albert Einstein said</a:t>
            </a:r>
            <a:r>
              <a:rPr lang="zh-CN" altLang="en-US"/>
              <a:t>，“</a:t>
            </a:r>
            <a:r>
              <a:rPr lang="en-US" altLang="zh-CN"/>
              <a:t>If you want to live a happy life</a:t>
            </a:r>
            <a:r>
              <a:rPr lang="zh-CN" altLang="en-US"/>
              <a:t>，</a:t>
            </a:r>
            <a:r>
              <a:rPr lang="en-US" altLang="zh-CN"/>
              <a:t>tie it to a goal.”</a:t>
            </a:r>
            <a:r>
              <a:rPr lang="zh-CN" altLang="en-US"/>
              <a:t>（</a:t>
            </a:r>
            <a:r>
              <a:rPr lang="en-US" altLang="zh-CN"/>
              <a:t>1</a:t>
            </a:r>
            <a:r>
              <a:rPr lang="zh-CN" altLang="en-US"/>
              <a:t>）</a:t>
            </a:r>
            <a:r>
              <a:rPr lang="en-US" altLang="zh-CN" u="sng"/>
              <a:t>I agree. </a:t>
            </a:r>
            <a:r>
              <a:rPr lang="en-US" altLang="zh-CN" smtClean="0"/>
              <a:t>Goals </a:t>
            </a:r>
            <a:r>
              <a:rPr lang="en-US" altLang="zh-CN"/>
              <a:t>are important in many ways.</a:t>
            </a:r>
            <a:r>
              <a:rPr lang="zh-CN" altLang="en-US"/>
              <a:t>（</a:t>
            </a:r>
            <a:r>
              <a:rPr lang="en-US" altLang="zh-CN"/>
              <a:t>2</a:t>
            </a:r>
            <a:r>
              <a:rPr lang="zh-CN" altLang="en-US"/>
              <a:t>）</a:t>
            </a:r>
            <a:r>
              <a:rPr lang="en-US" altLang="zh-CN" u="sng"/>
              <a:t>Setting goals gives you a </a:t>
            </a:r>
            <a:r>
              <a:rPr lang="en-US" altLang="zh-CN" u="sng" smtClean="0"/>
              <a:t>focus in </a:t>
            </a:r>
            <a:r>
              <a:rPr lang="en-US" altLang="zh-CN" u="sng"/>
              <a:t>life. </a:t>
            </a:r>
            <a:r>
              <a:rPr lang="en-US" altLang="zh-CN"/>
              <a:t>By setting goals now</a:t>
            </a:r>
            <a:r>
              <a:rPr lang="zh-CN" altLang="en-US"/>
              <a:t>，</a:t>
            </a:r>
            <a:r>
              <a:rPr lang="en-US" altLang="zh-CN"/>
              <a:t>you are deciding what you want to achieve in the future. Then you know where you are going in life and can work hard to get there. </a:t>
            </a:r>
            <a:r>
              <a:rPr lang="en-US" altLang="zh-CN"/>
              <a:t>Setting goals also helps you develop good habits. To realize your goals</a:t>
            </a:r>
            <a:r>
              <a:rPr lang="zh-CN" altLang="en-US"/>
              <a:t>， </a:t>
            </a:r>
            <a:endParaRPr lang="zh-CN" altLang="en-US"/>
          </a:p>
          <a:p>
            <a:r>
              <a:rPr lang="en-US" altLang="zh-CN" smtClean="0"/>
              <a:t>you </a:t>
            </a:r>
            <a:r>
              <a:rPr lang="en-US" altLang="zh-CN"/>
              <a:t>need to have a good plan</a:t>
            </a:r>
            <a:r>
              <a:rPr lang="zh-CN" altLang="en-US"/>
              <a:t>，</a:t>
            </a:r>
            <a:r>
              <a:rPr lang="en-US" altLang="zh-CN"/>
              <a:t>manage your time well and pay attention to </a:t>
            </a:r>
            <a:r>
              <a:rPr lang="en-US" altLang="zh-CN" smtClean="0"/>
              <a:t>details.</a:t>
            </a:r>
            <a:r>
              <a:rPr lang="zh-CN" altLang="en-US"/>
              <a:t>（</a:t>
            </a:r>
            <a:r>
              <a:rPr lang="en-US" altLang="zh-CN"/>
              <a:t>3</a:t>
            </a:r>
            <a:r>
              <a:rPr lang="zh-CN" altLang="en-US"/>
              <a:t>）</a:t>
            </a:r>
            <a:r>
              <a:rPr lang="en-US" altLang="zh-CN" u="sng"/>
              <a:t>These habits will be helpful. </a:t>
            </a:r>
            <a:r>
              <a:rPr lang="en-US" altLang="zh-CN"/>
              <a:t>Finally</a:t>
            </a:r>
            <a:r>
              <a:rPr lang="zh-CN" altLang="en-US"/>
              <a:t>，（</a:t>
            </a:r>
            <a:r>
              <a:rPr lang="en-US" altLang="zh-CN"/>
              <a:t>4</a:t>
            </a:r>
            <a:r>
              <a:rPr lang="zh-CN" altLang="en-US"/>
              <a:t>）</a:t>
            </a:r>
            <a:r>
              <a:rPr lang="en-US" altLang="zh-CN" u="sng"/>
              <a:t>setting goals makes you more confident. </a:t>
            </a:r>
            <a:r>
              <a:rPr lang="en-US" altLang="zh-CN"/>
              <a:t>When you achieve a goal</a:t>
            </a:r>
            <a:r>
              <a:rPr lang="zh-CN" altLang="en-US"/>
              <a:t>，</a:t>
            </a:r>
            <a:r>
              <a:rPr lang="en-US" altLang="zh-CN"/>
              <a:t>you see the result of your hard work and know how much progress you have made. A goal is a dream </a:t>
            </a:r>
            <a:endParaRPr lang="en-US" altLang="zh-CN"/>
          </a:p>
          <a:p>
            <a:r>
              <a:rPr lang="en-US" altLang="zh-CN" smtClean="0"/>
              <a:t>that </a:t>
            </a:r>
            <a:r>
              <a:rPr lang="en-US" altLang="zh-CN"/>
              <a:t>needs action. As a result of your action</a:t>
            </a:r>
            <a:r>
              <a:rPr lang="zh-CN" altLang="en-US"/>
              <a:t>，</a:t>
            </a:r>
            <a:r>
              <a:rPr lang="en-US" altLang="zh-CN"/>
              <a:t>your dream will come true and hopefully</a:t>
            </a:r>
            <a:r>
              <a:rPr lang="zh-CN" altLang="en-US"/>
              <a:t>（</a:t>
            </a:r>
            <a:r>
              <a:rPr lang="en-US" altLang="zh-CN"/>
              <a:t>5</a:t>
            </a:r>
            <a:r>
              <a:rPr lang="zh-CN" altLang="en-US"/>
              <a:t>）</a:t>
            </a:r>
            <a:r>
              <a:rPr lang="en-US" altLang="zh-CN" u="sng"/>
              <a:t>you will live a happy life. </a:t>
            </a:r>
            <a:r>
              <a:rPr lang="en-US" altLang="zh-CN"/>
              <a:t>	</a:t>
            </a:r>
            <a:endParaRPr lang="en-US" altLang="zh-CN"/>
          </a:p>
          <a:p>
            <a:endParaRPr lang="zh-CN" altLang="en-US"/>
          </a:p>
        </p:txBody>
      </p:sp>
    </p:spTree>
    <p:custDataLst>
      <p:tags r:id="rId5"/>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custDataLst>
              <p:tags r:id="rId1"/>
            </p:custDataLst>
          </p:nvPr>
        </p:nvGraphicFramePr>
        <p:xfrm>
          <a:off x="1060450" y="1333500"/>
          <a:ext cx="10058400" cy="5268910"/>
        </p:xfrm>
        <a:graphic>
          <a:graphicData uri="http://schemas.openxmlformats.org/drawingml/2006/table">
            <a:tbl>
              <a:tblPr firstRow="1" bandRow="1">
                <a:tableStyleId>{68D230F3-CF80-4859-8CE7-A43EE81993B5}</a:tableStyleId>
              </a:tblPr>
              <a:tblGrid>
                <a:gridCol w="2086480"/>
                <a:gridCol w="2191327"/>
                <a:gridCol w="2589750"/>
                <a:gridCol w="3190843"/>
              </a:tblGrid>
              <a:tr h="526891">
                <a:tc>
                  <a:txBody>
                    <a:bodyPr wrap="square"/>
                    <a:lstStyle/>
                    <a:p>
                      <a:pPr algn="ctr">
                        <a:lnSpc>
                          <a:spcPct val="100000"/>
                        </a:lnSpc>
                      </a:pPr>
                      <a:r>
                        <a:rPr lang="en-US" altLang="zh-CN" sz="2600" smtClean="0">
                          <a:latin typeface="Times New Roman" panose="02020603050405020304" pitchFamily="18" charset="0"/>
                          <a:cs typeface="Times New Roman" panose="02020603050405020304" pitchFamily="18" charset="0"/>
                        </a:rPr>
                        <a:t>Subject </a:t>
                      </a:r>
                      <a:endParaRPr lang="zh-CN" altLang="en-US" sz="2600">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600" smtClean="0">
                          <a:latin typeface="Times New Roman" panose="02020603050405020304" pitchFamily="18" charset="0"/>
                          <a:cs typeface="Times New Roman" panose="02020603050405020304" pitchFamily="18" charset="0"/>
                        </a:rPr>
                        <a:t>Verb</a:t>
                      </a:r>
                      <a:endParaRPr lang="en-US" altLang="zh-CN" sz="2600" smtClean="0">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endParaRPr lang="zh-CN" altLang="en-US" sz="2600">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endParaRPr lang="zh-CN" altLang="en-US" sz="2600">
                        <a:latin typeface="Times New Roman" panose="02020603050405020304" pitchFamily="18" charset="0"/>
                        <a:cs typeface="Times New Roman" panose="02020603050405020304" pitchFamily="18" charset="0"/>
                      </a:endParaRPr>
                    </a:p>
                  </a:txBody>
                  <a:tcPr marL="91447" marR="91447" marT="45717" marB="45717" vert="horz"/>
                </a:tc>
              </a:tr>
              <a:tr h="526891">
                <a:tc>
                  <a:txBody>
                    <a:bodyPr wrap="square"/>
                    <a:lstStyle/>
                    <a:p>
                      <a:pPr algn="ctr">
                        <a:lnSpc>
                          <a:spcPct val="100000"/>
                        </a:lnSpc>
                      </a:pPr>
                      <a:r>
                        <a:rPr lang="en-US" altLang="zh-CN" sz="2600" smtClean="0">
                          <a:solidFill>
                            <a:schemeClr val="accent5">
                              <a:lumMod val="75000"/>
                            </a:schemeClr>
                          </a:solidFill>
                          <a:latin typeface="Times New Roman" panose="02020603050405020304" pitchFamily="18" charset="0"/>
                          <a:cs typeface="Times New Roman" panose="02020603050405020304" pitchFamily="18" charset="0"/>
                        </a:rPr>
                        <a:t>I</a:t>
                      </a:r>
                      <a:endParaRPr lang="zh-CN" altLang="en-US" sz="2600">
                        <a:solidFill>
                          <a:schemeClr val="accent5">
                            <a:lumMod val="75000"/>
                          </a:schemeClr>
                        </a:solidFill>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r>
                        <a:rPr lang="en-US" altLang="zh-CN" sz="2600" smtClean="0">
                          <a:solidFill>
                            <a:schemeClr val="accent5">
                              <a:lumMod val="75000"/>
                            </a:schemeClr>
                          </a:solidFill>
                          <a:latin typeface="Times New Roman" panose="02020603050405020304" pitchFamily="18" charset="0"/>
                          <a:cs typeface="Times New Roman" panose="02020603050405020304" pitchFamily="18" charset="0"/>
                        </a:rPr>
                        <a:t>agree.</a:t>
                      </a:r>
                      <a:endParaRPr lang="zh-CN" altLang="en-US" sz="2600">
                        <a:solidFill>
                          <a:schemeClr val="accent5">
                            <a:lumMod val="75000"/>
                          </a:schemeClr>
                        </a:solidFill>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endParaRPr lang="zh-CN" altLang="en-US" sz="2600">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endParaRPr lang="zh-CN" altLang="en-US" sz="2600">
                        <a:latin typeface="Times New Roman" panose="02020603050405020304" pitchFamily="18" charset="0"/>
                        <a:cs typeface="Times New Roman" panose="02020603050405020304" pitchFamily="18" charset="0"/>
                      </a:endParaRPr>
                    </a:p>
                  </a:txBody>
                  <a:tcPr marL="91447" marR="91447" marT="45717" marB="45717" vert="horz"/>
                </a:tc>
              </a:tr>
              <a:tr h="526891">
                <a:tc>
                  <a:txBody>
                    <a:bodyPr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600" b="1" kern="1200" smtClean="0">
                          <a:solidFill>
                            <a:schemeClr val="tx1"/>
                          </a:solidFill>
                          <a:latin typeface="Times New Roman" panose="02020603050405020304" pitchFamily="18" charset="0"/>
                          <a:ea typeface="+mn-ea"/>
                          <a:cs typeface="Times New Roman" panose="02020603050405020304" pitchFamily="18" charset="0"/>
                        </a:rPr>
                        <a:t>Subject </a:t>
                      </a:r>
                      <a:endParaRPr lang="zh-CN" altLang="en-US" sz="2600" b="1" kern="1200" smtClean="0">
                        <a:solidFill>
                          <a:schemeClr val="tx1"/>
                        </a:solidFill>
                        <a:latin typeface="Times New Roman" panose="02020603050405020304" pitchFamily="18" charset="0"/>
                        <a:ea typeface="+mn-ea"/>
                        <a:cs typeface="Times New Roman" panose="02020603050405020304" pitchFamily="18" charset="0"/>
                      </a:endParaRPr>
                    </a:p>
                  </a:txBody>
                  <a:tcPr marL="91447" marR="91447" marT="45717" marB="45717" vert="horz"/>
                </a:tc>
                <a:tc>
                  <a:txBody>
                    <a:bodyPr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600" b="1" kern="1200" smtClean="0">
                          <a:solidFill>
                            <a:schemeClr val="tx1"/>
                          </a:solidFill>
                          <a:latin typeface="Times New Roman" panose="02020603050405020304" pitchFamily="18" charset="0"/>
                          <a:ea typeface="+mn-ea"/>
                          <a:cs typeface="Times New Roman" panose="02020603050405020304" pitchFamily="18" charset="0"/>
                        </a:rPr>
                        <a:t>Verb</a:t>
                      </a:r>
                      <a:endParaRPr lang="en-US" altLang="zh-CN" sz="2600" b="1" kern="1200" smtClean="0">
                        <a:solidFill>
                          <a:schemeClr val="tx1"/>
                        </a:solidFill>
                        <a:latin typeface="Times New Roman" panose="02020603050405020304" pitchFamily="18" charset="0"/>
                        <a:ea typeface="+mn-ea"/>
                        <a:cs typeface="Times New Roman" panose="02020603050405020304" pitchFamily="18" charset="0"/>
                      </a:endParaRPr>
                    </a:p>
                  </a:txBody>
                  <a:tcPr marL="91447" marR="91447" marT="45717" marB="45717" vert="horz"/>
                </a:tc>
                <a:tc>
                  <a:txBody>
                    <a:bodyPr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600" b="1" kern="1200" smtClean="0">
                          <a:solidFill>
                            <a:schemeClr val="tx1"/>
                          </a:solidFill>
                          <a:latin typeface="Times New Roman" panose="02020603050405020304" pitchFamily="18" charset="0"/>
                          <a:ea typeface="+mn-ea"/>
                          <a:cs typeface="Times New Roman" panose="02020603050405020304" pitchFamily="18" charset="0"/>
                        </a:rPr>
                        <a:t>Predicative</a:t>
                      </a:r>
                      <a:endParaRPr lang="zh-CN" altLang="en-US" sz="2600" b="1" kern="1200" smtClean="0">
                        <a:solidFill>
                          <a:schemeClr val="tx1"/>
                        </a:solidFill>
                        <a:latin typeface="Times New Roman" panose="02020603050405020304" pitchFamily="18" charset="0"/>
                        <a:ea typeface="+mn-ea"/>
                        <a:cs typeface="Times New Roman" panose="02020603050405020304" pitchFamily="18" charset="0"/>
                      </a:endParaRPr>
                    </a:p>
                  </a:txBody>
                  <a:tcPr marL="91447" marR="91447" marT="45717" marB="45717" vert="horz"/>
                </a:tc>
                <a:tc>
                  <a:txBody>
                    <a:bodyPr wrap="square"/>
                    <a:lstStyle/>
                    <a:p>
                      <a:pPr algn="ctr">
                        <a:lnSpc>
                          <a:spcPct val="100000"/>
                        </a:lnSpc>
                      </a:pPr>
                      <a:endParaRPr lang="zh-CN" altLang="en-US" sz="2600">
                        <a:latin typeface="Times New Roman" panose="02020603050405020304" pitchFamily="18" charset="0"/>
                        <a:cs typeface="Times New Roman" panose="02020603050405020304" pitchFamily="18" charset="0"/>
                      </a:endParaRPr>
                    </a:p>
                  </a:txBody>
                  <a:tcPr marL="91447" marR="91447" marT="45717" marB="45717" vert="horz"/>
                </a:tc>
              </a:tr>
              <a:tr h="526891">
                <a:tc>
                  <a:txBody>
                    <a:bodyPr wrap="square"/>
                    <a:lstStyle/>
                    <a:p>
                      <a:pPr algn="ctr">
                        <a:lnSpc>
                          <a:spcPct val="100000"/>
                        </a:lnSpc>
                      </a:pPr>
                      <a:r>
                        <a:rPr lang="en-US" altLang="zh-CN" sz="2600" b="0" smtClean="0">
                          <a:solidFill>
                            <a:srgbClr val="FF0000"/>
                          </a:solidFill>
                          <a:latin typeface="Times New Roman" panose="02020603050405020304" pitchFamily="18" charset="0"/>
                          <a:cs typeface="Times New Roman" panose="02020603050405020304" pitchFamily="18" charset="0"/>
                        </a:rPr>
                        <a:t>These habits</a:t>
                      </a:r>
                      <a:endParaRPr lang="zh-CN" altLang="en-US" sz="2600" b="0">
                        <a:solidFill>
                          <a:srgbClr val="FF0000"/>
                        </a:solidFill>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r>
                        <a:rPr lang="en-US" altLang="zh-CN" sz="2600" b="0" smtClean="0">
                          <a:solidFill>
                            <a:srgbClr val="FF0000"/>
                          </a:solidFill>
                          <a:latin typeface="Times New Roman" panose="02020603050405020304" pitchFamily="18" charset="0"/>
                          <a:cs typeface="Times New Roman" panose="02020603050405020304" pitchFamily="18" charset="0"/>
                        </a:rPr>
                        <a:t> will</a:t>
                      </a:r>
                      <a:r>
                        <a:rPr lang="en-US" altLang="zh-CN" sz="2600" b="0" baseline="0" smtClean="0">
                          <a:solidFill>
                            <a:srgbClr val="FF0000"/>
                          </a:solidFill>
                          <a:latin typeface="Times New Roman" panose="02020603050405020304" pitchFamily="18" charset="0"/>
                          <a:cs typeface="Times New Roman" panose="02020603050405020304" pitchFamily="18" charset="0"/>
                        </a:rPr>
                        <a:t> be </a:t>
                      </a:r>
                      <a:endParaRPr lang="zh-CN" altLang="en-US" sz="2600" b="0">
                        <a:solidFill>
                          <a:srgbClr val="FF0000"/>
                        </a:solidFill>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r>
                        <a:rPr lang="en-US" altLang="zh-CN" sz="2600" b="0" baseline="0" smtClean="0">
                          <a:solidFill>
                            <a:srgbClr val="FF0000"/>
                          </a:solidFill>
                          <a:latin typeface="Times New Roman" panose="02020603050405020304" pitchFamily="18" charset="0"/>
                          <a:cs typeface="Times New Roman" panose="02020603050405020304" pitchFamily="18" charset="0"/>
                        </a:rPr>
                        <a:t> h</a:t>
                      </a:r>
                      <a:r>
                        <a:rPr lang="en-US" altLang="zh-CN" sz="2600" b="0" smtClean="0">
                          <a:solidFill>
                            <a:srgbClr val="FF0000"/>
                          </a:solidFill>
                          <a:latin typeface="Times New Roman" panose="02020603050405020304" pitchFamily="18" charset="0"/>
                          <a:cs typeface="Times New Roman" panose="02020603050405020304" pitchFamily="18" charset="0"/>
                        </a:rPr>
                        <a:t>elpful. </a:t>
                      </a:r>
                      <a:endParaRPr lang="zh-CN" altLang="en-US" sz="2600" b="0">
                        <a:solidFill>
                          <a:srgbClr val="FF0000"/>
                        </a:solidFill>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endParaRPr lang="zh-CN" altLang="en-US" sz="2600">
                        <a:latin typeface="Times New Roman" panose="02020603050405020304" pitchFamily="18" charset="0"/>
                        <a:cs typeface="Times New Roman" panose="02020603050405020304" pitchFamily="18" charset="0"/>
                      </a:endParaRPr>
                    </a:p>
                  </a:txBody>
                  <a:tcPr marL="91447" marR="91447" marT="45717" marB="45717" vert="horz"/>
                </a:tc>
              </a:tr>
              <a:tr h="526891">
                <a:tc>
                  <a:txBody>
                    <a:bodyPr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600" b="1" kern="1200" smtClean="0">
                          <a:solidFill>
                            <a:schemeClr val="tx1"/>
                          </a:solidFill>
                          <a:latin typeface="Times New Roman" panose="02020603050405020304" pitchFamily="18" charset="0"/>
                          <a:ea typeface="+mn-ea"/>
                          <a:cs typeface="Times New Roman" panose="02020603050405020304" pitchFamily="18" charset="0"/>
                        </a:rPr>
                        <a:t>Subject </a:t>
                      </a:r>
                      <a:endParaRPr lang="zh-CN" altLang="en-US" sz="2600" b="1" kern="1200" smtClean="0">
                        <a:solidFill>
                          <a:schemeClr val="tx1"/>
                        </a:solidFill>
                        <a:latin typeface="Times New Roman" panose="02020603050405020304" pitchFamily="18" charset="0"/>
                        <a:ea typeface="+mn-ea"/>
                        <a:cs typeface="Times New Roman" panose="02020603050405020304" pitchFamily="18" charset="0"/>
                      </a:endParaRPr>
                    </a:p>
                  </a:txBody>
                  <a:tcPr marL="91447" marR="91447" marT="45717" marB="45717" vert="horz"/>
                </a:tc>
                <a:tc>
                  <a:txBody>
                    <a:bodyPr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600" b="1" kern="1200" smtClean="0">
                          <a:solidFill>
                            <a:schemeClr val="tx1"/>
                          </a:solidFill>
                          <a:latin typeface="Times New Roman" panose="02020603050405020304" pitchFamily="18" charset="0"/>
                          <a:ea typeface="+mn-ea"/>
                          <a:cs typeface="Times New Roman" panose="02020603050405020304" pitchFamily="18" charset="0"/>
                        </a:rPr>
                        <a:t>Verb</a:t>
                      </a:r>
                      <a:endParaRPr lang="en-US" altLang="zh-CN" sz="2600" b="1" kern="1200" smtClean="0">
                        <a:solidFill>
                          <a:schemeClr val="tx1"/>
                        </a:solidFill>
                        <a:latin typeface="Times New Roman" panose="02020603050405020304" pitchFamily="18" charset="0"/>
                        <a:ea typeface="+mn-ea"/>
                        <a:cs typeface="Times New Roman" panose="02020603050405020304" pitchFamily="18" charset="0"/>
                      </a:endParaRPr>
                    </a:p>
                  </a:txBody>
                  <a:tcPr marL="91447" marR="91447" marT="45717" marB="45717" vert="horz"/>
                </a:tc>
                <a:tc>
                  <a:txBody>
                    <a:bodyPr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600" b="1" kern="1200" smtClean="0">
                          <a:solidFill>
                            <a:schemeClr val="tx1"/>
                          </a:solidFill>
                          <a:latin typeface="Times New Roman" panose="02020603050405020304" pitchFamily="18" charset="0"/>
                          <a:ea typeface="+mn-ea"/>
                          <a:cs typeface="Times New Roman" panose="02020603050405020304" pitchFamily="18" charset="0"/>
                        </a:rPr>
                        <a:t>Object</a:t>
                      </a:r>
                      <a:endParaRPr lang="zh-CN" altLang="en-US" sz="2600" b="1" kern="1200" smtClean="0">
                        <a:solidFill>
                          <a:schemeClr val="tx1"/>
                        </a:solidFill>
                        <a:latin typeface="Times New Roman" panose="02020603050405020304" pitchFamily="18" charset="0"/>
                        <a:ea typeface="+mn-ea"/>
                        <a:cs typeface="Times New Roman" panose="02020603050405020304" pitchFamily="18" charset="0"/>
                      </a:endParaRPr>
                    </a:p>
                  </a:txBody>
                  <a:tcPr marL="91447" marR="91447" marT="45717" marB="45717" vert="horz"/>
                </a:tc>
                <a:tc>
                  <a:txBody>
                    <a:bodyPr wrap="square"/>
                    <a:lstStyle/>
                    <a:p>
                      <a:pPr algn="ctr">
                        <a:lnSpc>
                          <a:spcPct val="100000"/>
                        </a:lnSpc>
                      </a:pPr>
                      <a:endParaRPr lang="zh-CN" altLang="en-US" sz="2600">
                        <a:latin typeface="Times New Roman" panose="02020603050405020304" pitchFamily="18" charset="0"/>
                        <a:cs typeface="Times New Roman" panose="02020603050405020304" pitchFamily="18" charset="0"/>
                      </a:endParaRPr>
                    </a:p>
                  </a:txBody>
                  <a:tcPr marL="91447" marR="91447" marT="45717" marB="45717" vert="horz"/>
                </a:tc>
              </a:tr>
              <a:tr h="526891">
                <a:tc>
                  <a:txBody>
                    <a:bodyPr wrap="square"/>
                    <a:lstStyle/>
                    <a:p>
                      <a:pPr algn="ctr">
                        <a:lnSpc>
                          <a:spcPct val="100000"/>
                        </a:lnSpc>
                      </a:pPr>
                      <a:r>
                        <a:rPr lang="en-US" altLang="zh-CN" sz="2600" b="0" smtClean="0">
                          <a:solidFill>
                            <a:srgbClr val="FF0000"/>
                          </a:solidFill>
                          <a:latin typeface="Times New Roman" panose="02020603050405020304" pitchFamily="18" charset="0"/>
                          <a:cs typeface="Times New Roman" panose="02020603050405020304" pitchFamily="18" charset="0"/>
                        </a:rPr>
                        <a:t>You</a:t>
                      </a:r>
                      <a:endParaRPr lang="zh-CN" altLang="en-US" sz="2600" b="0">
                        <a:solidFill>
                          <a:srgbClr val="FF0000"/>
                        </a:solidFill>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r>
                        <a:rPr lang="en-US" altLang="zh-CN" sz="2600" b="0" baseline="0" smtClean="0">
                          <a:solidFill>
                            <a:srgbClr val="FF0000"/>
                          </a:solidFill>
                          <a:latin typeface="Times New Roman" panose="02020603050405020304" pitchFamily="18" charset="0"/>
                          <a:cs typeface="Times New Roman" panose="02020603050405020304" pitchFamily="18" charset="0"/>
                        </a:rPr>
                        <a:t> w</a:t>
                      </a:r>
                      <a:r>
                        <a:rPr lang="en-US" altLang="zh-CN" sz="2600" b="0" smtClean="0">
                          <a:solidFill>
                            <a:srgbClr val="FF0000"/>
                          </a:solidFill>
                          <a:latin typeface="Times New Roman" panose="02020603050405020304" pitchFamily="18" charset="0"/>
                          <a:cs typeface="Times New Roman" panose="02020603050405020304" pitchFamily="18" charset="0"/>
                        </a:rPr>
                        <a:t>ill live </a:t>
                      </a:r>
                      <a:endParaRPr lang="zh-CN" altLang="en-US" sz="2600" b="0">
                        <a:solidFill>
                          <a:srgbClr val="FF0000"/>
                        </a:solidFill>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r>
                        <a:rPr lang="en-US" altLang="zh-CN" sz="2600" b="0" baseline="0" smtClean="0">
                          <a:solidFill>
                            <a:srgbClr val="FF0000"/>
                          </a:solidFill>
                          <a:latin typeface="Times New Roman" panose="02020603050405020304" pitchFamily="18" charset="0"/>
                          <a:cs typeface="Times New Roman" panose="02020603050405020304" pitchFamily="18" charset="0"/>
                        </a:rPr>
                        <a:t> a happy life.</a:t>
                      </a:r>
                      <a:endParaRPr lang="zh-CN" altLang="en-US" sz="2600" b="0">
                        <a:solidFill>
                          <a:srgbClr val="FF0000"/>
                        </a:solidFill>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endParaRPr lang="zh-CN" altLang="en-US" sz="2600" b="0">
                        <a:latin typeface="Times New Roman" panose="02020603050405020304" pitchFamily="18" charset="0"/>
                        <a:cs typeface="Times New Roman" panose="02020603050405020304" pitchFamily="18" charset="0"/>
                      </a:endParaRPr>
                    </a:p>
                  </a:txBody>
                  <a:tcPr marL="91447" marR="91447" marT="45717" marB="45717" vert="horz"/>
                </a:tc>
              </a:tr>
              <a:tr h="526891">
                <a:tc>
                  <a:txBody>
                    <a:bodyPr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600" b="1" kern="1200" smtClean="0">
                          <a:solidFill>
                            <a:schemeClr val="tx1"/>
                          </a:solidFill>
                          <a:latin typeface="Times New Roman" panose="02020603050405020304" pitchFamily="18" charset="0"/>
                          <a:ea typeface="+mn-ea"/>
                          <a:cs typeface="Times New Roman" panose="02020603050405020304" pitchFamily="18" charset="0"/>
                        </a:rPr>
                        <a:t>Subject </a:t>
                      </a:r>
                      <a:endParaRPr lang="zh-CN" altLang="en-US" sz="2600" b="1" kern="1200" smtClean="0">
                        <a:solidFill>
                          <a:schemeClr val="tx1"/>
                        </a:solidFill>
                        <a:latin typeface="Times New Roman" panose="02020603050405020304" pitchFamily="18" charset="0"/>
                        <a:ea typeface="+mn-ea"/>
                        <a:cs typeface="Times New Roman" panose="02020603050405020304" pitchFamily="18" charset="0"/>
                      </a:endParaRPr>
                    </a:p>
                  </a:txBody>
                  <a:tcPr marL="91447" marR="91447" marT="45717" marB="45717" vert="horz"/>
                </a:tc>
                <a:tc>
                  <a:txBody>
                    <a:bodyPr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600" b="1" kern="1200" smtClean="0">
                          <a:solidFill>
                            <a:schemeClr val="tx1"/>
                          </a:solidFill>
                          <a:latin typeface="Times New Roman" panose="02020603050405020304" pitchFamily="18" charset="0"/>
                          <a:ea typeface="+mn-ea"/>
                          <a:cs typeface="Times New Roman" panose="02020603050405020304" pitchFamily="18" charset="0"/>
                        </a:rPr>
                        <a:t>Verb</a:t>
                      </a:r>
                      <a:endParaRPr lang="en-US" altLang="zh-CN" sz="2600" b="1" kern="1200" smtClean="0">
                        <a:solidFill>
                          <a:schemeClr val="tx1"/>
                        </a:solidFill>
                        <a:latin typeface="Times New Roman" panose="02020603050405020304" pitchFamily="18" charset="0"/>
                        <a:ea typeface="+mn-ea"/>
                        <a:cs typeface="Times New Roman" panose="02020603050405020304" pitchFamily="18" charset="0"/>
                      </a:endParaRPr>
                    </a:p>
                  </a:txBody>
                  <a:tcPr marL="91447" marR="91447" marT="45717" marB="45717" vert="horz"/>
                </a:tc>
                <a:tc>
                  <a:txBody>
                    <a:bodyPr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600" b="1" kern="1200" smtClean="0">
                          <a:solidFill>
                            <a:schemeClr val="tx1"/>
                          </a:solidFill>
                          <a:latin typeface="Times New Roman" panose="02020603050405020304" pitchFamily="18" charset="0"/>
                          <a:ea typeface="+mn-ea"/>
                          <a:cs typeface="Times New Roman" panose="02020603050405020304" pitchFamily="18" charset="0"/>
                        </a:rPr>
                        <a:t>Indirect object </a:t>
                      </a:r>
                      <a:endParaRPr lang="zh-CN" altLang="en-US" sz="2600" b="1" kern="1200" smtClean="0">
                        <a:solidFill>
                          <a:schemeClr val="tx1"/>
                        </a:solidFill>
                        <a:latin typeface="Times New Roman" panose="02020603050405020304" pitchFamily="18" charset="0"/>
                        <a:ea typeface="+mn-ea"/>
                        <a:cs typeface="Times New Roman" panose="02020603050405020304" pitchFamily="18" charset="0"/>
                      </a:endParaRPr>
                    </a:p>
                  </a:txBody>
                  <a:tcPr marL="91447" marR="91447" marT="45717" marB="45717" vert="horz"/>
                </a:tc>
                <a:tc>
                  <a:txBody>
                    <a:bodyPr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600" b="1" kern="1200" smtClean="0">
                          <a:solidFill>
                            <a:schemeClr val="tx1"/>
                          </a:solidFill>
                          <a:latin typeface="Times New Roman" panose="02020603050405020304" pitchFamily="18" charset="0"/>
                          <a:ea typeface="+mn-ea"/>
                          <a:cs typeface="Times New Roman" panose="02020603050405020304" pitchFamily="18" charset="0"/>
                        </a:rPr>
                        <a:t>Direct object</a:t>
                      </a:r>
                      <a:endParaRPr lang="zh-CN" altLang="en-US" sz="2600" b="1" kern="1200" smtClean="0">
                        <a:solidFill>
                          <a:schemeClr val="tx1"/>
                        </a:solidFill>
                        <a:latin typeface="Times New Roman" panose="02020603050405020304" pitchFamily="18" charset="0"/>
                        <a:ea typeface="+mn-ea"/>
                        <a:cs typeface="Times New Roman" panose="02020603050405020304" pitchFamily="18" charset="0"/>
                      </a:endParaRPr>
                    </a:p>
                  </a:txBody>
                  <a:tcPr marL="91447" marR="91447" marT="45717" marB="45717" vert="horz"/>
                </a:tc>
              </a:tr>
              <a:tr h="526891">
                <a:tc>
                  <a:txBody>
                    <a:bodyPr wrap="square"/>
                    <a:lstStyle/>
                    <a:p>
                      <a:pPr algn="ctr">
                        <a:lnSpc>
                          <a:spcPct val="100000"/>
                        </a:lnSpc>
                      </a:pPr>
                      <a:r>
                        <a:rPr lang="en-US" altLang="zh-CN" sz="2600" smtClean="0">
                          <a:solidFill>
                            <a:srgbClr val="FF0000"/>
                          </a:solidFill>
                          <a:latin typeface="Times New Roman" panose="02020603050405020304" pitchFamily="18" charset="0"/>
                          <a:cs typeface="Times New Roman" panose="02020603050405020304" pitchFamily="18" charset="0"/>
                        </a:rPr>
                        <a:t>Setting goals</a:t>
                      </a:r>
                      <a:endParaRPr lang="zh-CN" altLang="en-US" sz="2600">
                        <a:solidFill>
                          <a:srgbClr val="FF0000"/>
                        </a:solidFill>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r>
                        <a:rPr lang="en-US" altLang="zh-CN" sz="2600" smtClean="0">
                          <a:solidFill>
                            <a:srgbClr val="FF0000"/>
                          </a:solidFill>
                          <a:latin typeface="Times New Roman" panose="02020603050405020304" pitchFamily="18" charset="0"/>
                          <a:cs typeface="Times New Roman" panose="02020603050405020304" pitchFamily="18" charset="0"/>
                        </a:rPr>
                        <a:t> gives</a:t>
                      </a:r>
                      <a:endParaRPr lang="zh-CN" altLang="en-US" sz="2600">
                        <a:solidFill>
                          <a:srgbClr val="FF0000"/>
                        </a:solidFill>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r>
                        <a:rPr lang="en-US" altLang="zh-CN" sz="2600" smtClean="0">
                          <a:solidFill>
                            <a:srgbClr val="FF0000"/>
                          </a:solidFill>
                          <a:latin typeface="Times New Roman" panose="02020603050405020304" pitchFamily="18" charset="0"/>
                          <a:cs typeface="Times New Roman" panose="02020603050405020304" pitchFamily="18" charset="0"/>
                        </a:rPr>
                        <a:t> you </a:t>
                      </a:r>
                      <a:endParaRPr lang="zh-CN" altLang="en-US" sz="2600">
                        <a:solidFill>
                          <a:srgbClr val="FF0000"/>
                        </a:solidFill>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r>
                        <a:rPr lang="en-US" altLang="zh-CN" sz="2600" baseline="0" smtClean="0">
                          <a:solidFill>
                            <a:srgbClr val="FF0000"/>
                          </a:solidFill>
                          <a:latin typeface="Times New Roman" panose="02020603050405020304" pitchFamily="18" charset="0"/>
                          <a:cs typeface="Times New Roman" panose="02020603050405020304" pitchFamily="18" charset="0"/>
                        </a:rPr>
                        <a:t> a focus in life.</a:t>
                      </a:r>
                      <a:endParaRPr lang="zh-CN" altLang="en-US" sz="2600">
                        <a:solidFill>
                          <a:srgbClr val="FF0000"/>
                        </a:solidFill>
                        <a:latin typeface="Times New Roman" panose="02020603050405020304" pitchFamily="18" charset="0"/>
                        <a:cs typeface="Times New Roman" panose="02020603050405020304" pitchFamily="18" charset="0"/>
                      </a:endParaRPr>
                    </a:p>
                  </a:txBody>
                  <a:tcPr marL="91447" marR="91447" marT="45717" marB="45717" vert="horz"/>
                </a:tc>
              </a:tr>
              <a:tr h="526891">
                <a:tc>
                  <a:txBody>
                    <a:bodyPr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600" b="1" kern="1200" smtClean="0">
                          <a:solidFill>
                            <a:schemeClr val="tx1"/>
                          </a:solidFill>
                          <a:latin typeface="Times New Roman" panose="02020603050405020304" pitchFamily="18" charset="0"/>
                          <a:ea typeface="+mn-ea"/>
                          <a:cs typeface="Times New Roman" panose="02020603050405020304" pitchFamily="18" charset="0"/>
                        </a:rPr>
                        <a:t>Subject </a:t>
                      </a:r>
                      <a:endParaRPr lang="zh-CN" altLang="en-US" sz="2600" b="1" kern="1200" smtClean="0">
                        <a:solidFill>
                          <a:schemeClr val="tx1"/>
                        </a:solidFill>
                        <a:latin typeface="Times New Roman" panose="02020603050405020304" pitchFamily="18" charset="0"/>
                        <a:ea typeface="+mn-ea"/>
                        <a:cs typeface="Times New Roman" panose="02020603050405020304" pitchFamily="18" charset="0"/>
                      </a:endParaRPr>
                    </a:p>
                  </a:txBody>
                  <a:tcPr marL="91447" marR="91447" marT="45717" marB="45717" vert="horz"/>
                </a:tc>
                <a:tc>
                  <a:txBody>
                    <a:bodyPr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600" b="1" kern="1200" smtClean="0">
                          <a:solidFill>
                            <a:schemeClr val="tx1"/>
                          </a:solidFill>
                          <a:latin typeface="Times New Roman" panose="02020603050405020304" pitchFamily="18" charset="0"/>
                          <a:ea typeface="+mn-ea"/>
                          <a:cs typeface="Times New Roman" panose="02020603050405020304" pitchFamily="18" charset="0"/>
                        </a:rPr>
                        <a:t>Verb</a:t>
                      </a:r>
                      <a:endParaRPr lang="en-US" altLang="zh-CN" sz="2600" b="1" kern="1200" smtClean="0">
                        <a:solidFill>
                          <a:schemeClr val="tx1"/>
                        </a:solidFill>
                        <a:latin typeface="Times New Roman" panose="02020603050405020304" pitchFamily="18" charset="0"/>
                        <a:ea typeface="+mn-ea"/>
                        <a:cs typeface="Times New Roman" panose="02020603050405020304" pitchFamily="18" charset="0"/>
                      </a:endParaRPr>
                    </a:p>
                  </a:txBody>
                  <a:tcPr marL="91447" marR="91447" marT="45717" marB="45717" vert="horz"/>
                </a:tc>
                <a:tc>
                  <a:txBody>
                    <a:bodyPr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600" b="1" kern="1200" smtClean="0">
                          <a:solidFill>
                            <a:schemeClr val="tx1"/>
                          </a:solidFill>
                          <a:latin typeface="Times New Roman" panose="02020603050405020304" pitchFamily="18" charset="0"/>
                          <a:ea typeface="+mn-ea"/>
                          <a:cs typeface="Times New Roman" panose="02020603050405020304" pitchFamily="18" charset="0"/>
                        </a:rPr>
                        <a:t>Object</a:t>
                      </a:r>
                      <a:endParaRPr lang="zh-CN" altLang="en-US" sz="2600" b="1" kern="1200" smtClean="0">
                        <a:solidFill>
                          <a:schemeClr val="tx1"/>
                        </a:solidFill>
                        <a:latin typeface="Times New Roman" panose="02020603050405020304" pitchFamily="18" charset="0"/>
                        <a:ea typeface="+mn-ea"/>
                        <a:cs typeface="Times New Roman" panose="02020603050405020304" pitchFamily="18" charset="0"/>
                      </a:endParaRPr>
                    </a:p>
                  </a:txBody>
                  <a:tcPr marL="91447" marR="91447" marT="45717" marB="45717" vert="horz"/>
                </a:tc>
                <a:tc>
                  <a:txBody>
                    <a:bodyPr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600" b="1" kern="1200" smtClean="0">
                          <a:solidFill>
                            <a:schemeClr val="tx1"/>
                          </a:solidFill>
                          <a:latin typeface="Times New Roman" panose="02020603050405020304" pitchFamily="18" charset="0"/>
                          <a:ea typeface="+mn-ea"/>
                          <a:cs typeface="Times New Roman" panose="02020603050405020304" pitchFamily="18" charset="0"/>
                        </a:rPr>
                        <a:t>Object complement</a:t>
                      </a:r>
                      <a:endParaRPr lang="zh-CN" altLang="en-US" sz="2600" b="1" kern="1200" smtClean="0">
                        <a:solidFill>
                          <a:schemeClr val="tx1"/>
                        </a:solidFill>
                        <a:latin typeface="Times New Roman" panose="02020603050405020304" pitchFamily="18" charset="0"/>
                        <a:ea typeface="+mn-ea"/>
                        <a:cs typeface="Times New Roman" panose="02020603050405020304" pitchFamily="18" charset="0"/>
                      </a:endParaRPr>
                    </a:p>
                  </a:txBody>
                  <a:tcPr marL="91447" marR="91447" marT="45717" marB="45717" vert="horz"/>
                </a:tc>
              </a:tr>
              <a:tr h="526891">
                <a:tc>
                  <a:txBody>
                    <a:bodyPr wrap="square"/>
                    <a:lstStyle/>
                    <a:p>
                      <a:pPr algn="ctr">
                        <a:lnSpc>
                          <a:spcPct val="100000"/>
                        </a:lnSpc>
                      </a:pPr>
                      <a:r>
                        <a:rPr lang="en-US" altLang="zh-CN" sz="2600" smtClean="0">
                          <a:solidFill>
                            <a:srgbClr val="FF0000"/>
                          </a:solidFill>
                          <a:latin typeface="Times New Roman" panose="02020603050405020304" pitchFamily="18" charset="0"/>
                          <a:cs typeface="Times New Roman" panose="02020603050405020304" pitchFamily="18" charset="0"/>
                        </a:rPr>
                        <a:t>Setting</a:t>
                      </a:r>
                      <a:r>
                        <a:rPr lang="en-US" altLang="zh-CN" sz="2600" baseline="0" smtClean="0">
                          <a:solidFill>
                            <a:srgbClr val="FF0000"/>
                          </a:solidFill>
                          <a:latin typeface="Times New Roman" panose="02020603050405020304" pitchFamily="18" charset="0"/>
                          <a:cs typeface="Times New Roman" panose="02020603050405020304" pitchFamily="18" charset="0"/>
                        </a:rPr>
                        <a:t> goals</a:t>
                      </a:r>
                      <a:endParaRPr lang="zh-CN" altLang="en-US" sz="2600">
                        <a:solidFill>
                          <a:srgbClr val="FF0000"/>
                        </a:solidFill>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r>
                        <a:rPr lang="en-US" altLang="zh-CN" sz="2600" smtClean="0">
                          <a:solidFill>
                            <a:srgbClr val="FF0000"/>
                          </a:solidFill>
                          <a:latin typeface="Times New Roman" panose="02020603050405020304" pitchFamily="18" charset="0"/>
                          <a:cs typeface="Times New Roman" panose="02020603050405020304" pitchFamily="18" charset="0"/>
                        </a:rPr>
                        <a:t>makes</a:t>
                      </a:r>
                      <a:endParaRPr lang="zh-CN" altLang="en-US" sz="2600">
                        <a:solidFill>
                          <a:srgbClr val="FF0000"/>
                        </a:solidFill>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r>
                        <a:rPr lang="en-US" altLang="zh-CN" sz="2600" baseline="0" smtClean="0">
                          <a:solidFill>
                            <a:srgbClr val="FF0000"/>
                          </a:solidFill>
                          <a:latin typeface="Times New Roman" panose="02020603050405020304" pitchFamily="18" charset="0"/>
                          <a:cs typeface="Times New Roman" panose="02020603050405020304" pitchFamily="18" charset="0"/>
                        </a:rPr>
                        <a:t> you</a:t>
                      </a:r>
                      <a:endParaRPr lang="zh-CN" altLang="en-US" sz="2600">
                        <a:solidFill>
                          <a:srgbClr val="FF0000"/>
                        </a:solidFill>
                        <a:latin typeface="Times New Roman" panose="02020603050405020304" pitchFamily="18" charset="0"/>
                        <a:cs typeface="Times New Roman" panose="02020603050405020304" pitchFamily="18" charset="0"/>
                      </a:endParaRPr>
                    </a:p>
                  </a:txBody>
                  <a:tcPr marL="91447" marR="91447" marT="45717" marB="45717" vert="horz"/>
                </a:tc>
                <a:tc>
                  <a:txBody>
                    <a:bodyPr wrap="square"/>
                    <a:lstStyle/>
                    <a:p>
                      <a:pPr algn="ctr">
                        <a:lnSpc>
                          <a:spcPct val="100000"/>
                        </a:lnSpc>
                      </a:pPr>
                      <a:r>
                        <a:rPr lang="en-US" altLang="zh-CN" sz="2600" baseline="0" smtClean="0">
                          <a:solidFill>
                            <a:srgbClr val="FF0000"/>
                          </a:solidFill>
                          <a:latin typeface="Times New Roman" panose="02020603050405020304" pitchFamily="18" charset="0"/>
                          <a:cs typeface="Times New Roman" panose="02020603050405020304" pitchFamily="18" charset="0"/>
                        </a:rPr>
                        <a:t> m</a:t>
                      </a:r>
                      <a:r>
                        <a:rPr lang="en-US" altLang="zh-CN" sz="2600" smtClean="0">
                          <a:solidFill>
                            <a:srgbClr val="FF0000"/>
                          </a:solidFill>
                          <a:latin typeface="Times New Roman" panose="02020603050405020304" pitchFamily="18" charset="0"/>
                          <a:cs typeface="Times New Roman" panose="02020603050405020304" pitchFamily="18" charset="0"/>
                        </a:rPr>
                        <a:t>ore confident.</a:t>
                      </a:r>
                      <a:endParaRPr lang="zh-CN" altLang="en-US" sz="2600">
                        <a:solidFill>
                          <a:srgbClr val="FF0000"/>
                        </a:solidFill>
                        <a:latin typeface="Times New Roman" panose="02020603050405020304" pitchFamily="18" charset="0"/>
                        <a:cs typeface="Times New Roman" panose="02020603050405020304" pitchFamily="18" charset="0"/>
                      </a:endParaRPr>
                    </a:p>
                  </a:txBody>
                  <a:tcPr marL="91447" marR="91447" marT="45717" marB="45717" vert="horz"/>
                </a:tc>
              </a:tr>
            </a:tbl>
          </a:graphicData>
        </a:graphic>
      </p:graphicFrame>
      <p:sp>
        <p:nvSpPr>
          <p:cNvPr id="5" name="圆角矩形 4"/>
          <p:cNvSpPr/>
          <p:nvPr>
            <p:custDataLst>
              <p:tags r:id="rId2"/>
            </p:custDataLst>
          </p:nvPr>
        </p:nvSpPr>
        <p:spPr>
          <a:xfrm>
            <a:off x="3284538" y="768350"/>
            <a:ext cx="5832475" cy="565150"/>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600" b="1">
                <a:solidFill>
                  <a:schemeClr val="tx1"/>
                </a:solidFill>
                <a:latin typeface="Times New Roman" panose="02020603050405020304" pitchFamily="18" charset="0"/>
                <a:cs typeface="Times New Roman" panose="02020603050405020304" pitchFamily="18" charset="0"/>
              </a:rPr>
              <a:t>Sentence structures</a:t>
            </a:r>
            <a:endParaRPr lang="zh-CN" altLang="en-US" sz="3600" b="1">
              <a:solidFill>
                <a:schemeClr val="tx1"/>
              </a:solidFill>
              <a:latin typeface="Times New Roman" panose="02020603050405020304" pitchFamily="18" charset="0"/>
              <a:cs typeface="Times New Roman" panose="02020603050405020304" pitchFamily="18" charset="0"/>
            </a:endParaRPr>
          </a:p>
        </p:txBody>
      </p:sp>
      <p:sp>
        <p:nvSpPr>
          <p:cNvPr id="9" name="文本框 15"/>
          <p:cNvSpPr txBox="1"/>
          <p:nvPr>
            <p:custDataLst>
              <p:tags r:id="rId3"/>
            </p:custDataLst>
          </p:nvPr>
        </p:nvSpPr>
        <p:spPr>
          <a:xfrm rot="20160000">
            <a:off x="-784294" y="415865"/>
            <a:ext cx="4184687" cy="784830"/>
          </a:xfrm>
          <a:prstGeom prst="rect">
            <a:avLst/>
          </a:prstGeom>
          <a:noFill/>
        </p:spPr>
        <p:txBody>
          <a:bodyPr wrap="square" rtlCol="0">
            <a:spAutoFit/>
          </a:bodyPr>
          <a:lstStyle/>
          <a:p>
            <a:pPr lvl="1" algn="ctr"/>
            <a:r>
              <a:rPr lang="en-US" altLang="zh-CN" sz="4500" spc="-100">
                <a:solidFill>
                  <a:srgbClr val="00B0F0"/>
                </a:solidFill>
                <a:latin typeface="Agency FB" panose="020B0503020202020204" pitchFamily="34" charset="0"/>
              </a:rPr>
              <a:t>Exploring the rules</a:t>
            </a:r>
            <a:endParaRPr lang="en-US" altLang="zh-CN" sz="4500" spc="-100">
              <a:solidFill>
                <a:srgbClr val="00B0F0"/>
              </a:solidFill>
              <a:latin typeface="Agency FB" panose="020B0503020202020204" pitchFamily="34" charset="0"/>
            </a:endParaRPr>
          </a:p>
        </p:txBody>
      </p:sp>
      <p:cxnSp>
        <p:nvCxnSpPr>
          <p:cNvPr id="10" name="直接连接符 9"/>
          <p:cNvCxnSpPr/>
          <p:nvPr>
            <p:custDataLst>
              <p:tags r:id="rId4"/>
            </p:custDataLst>
          </p:nvPr>
        </p:nvCxnSpPr>
        <p:spPr>
          <a:xfrm flipH="1">
            <a:off x="-73570" y="0"/>
            <a:ext cx="3983418" cy="181829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35842"/>
          <p:cNvSpPr txBox="1">
            <a:spLocks noChangeArrowheads="1"/>
          </p:cNvSpPr>
          <p:nvPr>
            <p:custDataLst>
              <p:tags r:id="rId1"/>
            </p:custDataLst>
          </p:nvPr>
        </p:nvSpPr>
        <p:spPr bwMode="auto">
          <a:xfrm>
            <a:off x="943194" y="1446760"/>
            <a:ext cx="10355427" cy="4746625"/>
          </a:xfrm>
          <a:prstGeom prst="rect">
            <a:avLst/>
          </a:prstGeom>
          <a:ln>
            <a:solidFill>
              <a:srgbClr val="00B0F0"/>
            </a:solidFill>
          </a:ln>
        </p:spPr>
        <p:style>
          <a:lnRef idx="2">
            <a:schemeClr val="accent5"/>
          </a:lnRef>
          <a:fillRef idx="1">
            <a:schemeClr val="lt1"/>
          </a:fillRef>
          <a:effectRef idx="0">
            <a:schemeClr val="accent5"/>
          </a:effectRef>
          <a:fontRef idx="minor">
            <a:schemeClr val="dk1"/>
          </a:fontRef>
        </p:style>
        <p:txBody>
          <a:bodyPr wrap="square">
            <a:spAutoFit/>
          </a:bodyPr>
          <a:lstStyle>
            <a:lvl1pPr>
              <a:defRPr sz="1600">
                <a:solidFill>
                  <a:schemeClr val="tx1"/>
                </a:solidFill>
                <a:latin typeface="Arial" panose="020B0604020202020204" pitchFamily="34" charset="0"/>
                <a:ea typeface="微软雅黑" panose="020B0503020204020204" charset="-122"/>
              </a:defRPr>
            </a:lvl1pPr>
            <a:lvl2pPr marL="742950" indent="-285750">
              <a:defRPr sz="1600">
                <a:solidFill>
                  <a:schemeClr val="tx1"/>
                </a:solidFill>
                <a:latin typeface="Arial" panose="020B0604020202020204" pitchFamily="34" charset="0"/>
                <a:ea typeface="微软雅黑" panose="020B0503020204020204" charset="-122"/>
              </a:defRPr>
            </a:lvl2pPr>
            <a:lvl3pPr>
              <a:defRPr sz="1600">
                <a:solidFill>
                  <a:schemeClr val="tx1"/>
                </a:solidFill>
                <a:latin typeface="Arial" panose="020B0604020202020204" pitchFamily="34" charset="0"/>
                <a:ea typeface="微软雅黑" panose="020B0503020204020204" charset="-122"/>
              </a:defRPr>
            </a:lvl3pPr>
            <a:lvl4pPr>
              <a:defRPr sz="1600">
                <a:solidFill>
                  <a:schemeClr val="tx1"/>
                </a:solidFill>
                <a:latin typeface="Arial" panose="020B0604020202020204" pitchFamily="34" charset="0"/>
                <a:ea typeface="微软雅黑" panose="020B0503020204020204" charset="-122"/>
              </a:defRPr>
            </a:lvl4pPr>
            <a:lvl5pPr>
              <a:defRPr sz="1600">
                <a:solidFill>
                  <a:schemeClr val="tx1"/>
                </a:solidFill>
                <a:latin typeface="Arial" panose="020B0604020202020204" pitchFamily="34" charset="0"/>
                <a:ea typeface="微软雅黑" panose="020B0503020204020204" charset="-122"/>
              </a:defRPr>
            </a:lvl5pPr>
            <a:lvl6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6pPr>
            <a:lvl7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7pPr>
            <a:lvl8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8pPr>
            <a:lvl9pPr defTabSz="0" eaLnBrk="0" fontAlgn="base" hangingPunct="0">
              <a:lnSpc>
                <a:spcPct val="130000"/>
              </a:lnSpc>
              <a:spcBef>
                <a:spcPct val="0"/>
              </a:spcBef>
              <a:spcAft>
                <a:spcPts val="1000"/>
              </a:spcAft>
              <a:tabLst>
                <a:tab pos="1609725" algn="l"/>
              </a:tabLst>
              <a:defRPr sz="1600">
                <a:solidFill>
                  <a:schemeClr val="tx1"/>
                </a:solidFill>
                <a:latin typeface="Arial" panose="020B0604020202020204" pitchFamily="34" charset="0"/>
                <a:ea typeface="微软雅黑" panose="020B0503020204020204" charset="-122"/>
              </a:defRPr>
            </a:lvl9pPr>
          </a:lstStyle>
          <a:p>
            <a:pPr>
              <a:lnSpc>
                <a:spcPct val="120000"/>
              </a:lnSpc>
            </a:pPr>
            <a:r>
              <a:rPr lang="en-US" altLang="zh-CN" sz="2800" b="1">
                <a:latin typeface="Times New Roman" panose="02020603050405020304" pitchFamily="18" charset="0"/>
                <a:ea typeface="宋体" panose="02010600030101010101" pitchFamily="2" charset="-122"/>
              </a:rPr>
              <a:t>1. S+V </a:t>
            </a:r>
            <a:r>
              <a:rPr lang="en-US" altLang="zh-CN" sz="2800" b="1">
                <a:ea typeface="宋体" panose="02010600030101010101" pitchFamily="2" charset="-122"/>
              </a:rPr>
              <a:t>              </a:t>
            </a:r>
            <a:r>
              <a:rPr lang="zh-CN" altLang="en-US" sz="2800" b="1">
                <a:latin typeface="宋体" panose="02010600030101010101" pitchFamily="2" charset="-122"/>
                <a:ea typeface="宋体" panose="02010600030101010101" pitchFamily="2" charset="-122"/>
                <a:cs typeface="经典隶书简"/>
              </a:rPr>
              <a:t>主语＋谓语</a:t>
            </a:r>
            <a:endParaRPr lang="en-US" altLang="zh-CN" sz="2800" b="1">
              <a:latin typeface="宋体" panose="02010600030101010101" pitchFamily="2" charset="-122"/>
              <a:ea typeface="宋体" panose="02010600030101010101" pitchFamily="2" charset="-122"/>
              <a:cs typeface="经典隶书简"/>
            </a:endParaRPr>
          </a:p>
          <a:p>
            <a:pPr>
              <a:lnSpc>
                <a:spcPct val="120000"/>
              </a:lnSpc>
            </a:pPr>
            <a:endParaRPr lang="zh-CN" altLang="en-US" sz="2800" b="1">
              <a:latin typeface="宋体" panose="02010600030101010101" pitchFamily="2" charset="-122"/>
              <a:ea typeface="经典隶书简"/>
              <a:cs typeface="经典隶书简"/>
            </a:endParaRPr>
          </a:p>
          <a:p>
            <a:pPr>
              <a:lnSpc>
                <a:spcPct val="120000"/>
              </a:lnSpc>
            </a:pPr>
            <a:r>
              <a:rPr lang="en-US" altLang="zh-CN" sz="2800" b="1">
                <a:latin typeface="Times New Roman" panose="02020603050405020304" pitchFamily="18" charset="0"/>
                <a:ea typeface="宋体" panose="02010600030101010101" pitchFamily="2" charset="-122"/>
              </a:rPr>
              <a:t>2. S+V+P</a:t>
            </a:r>
            <a:r>
              <a:rPr lang="en-US" altLang="zh-CN" sz="2800" b="1">
                <a:ea typeface="宋体" panose="02010600030101010101" pitchFamily="2" charset="-122"/>
              </a:rPr>
              <a:t>           </a:t>
            </a:r>
            <a:r>
              <a:rPr lang="zh-CN" altLang="en-US" sz="2800" b="1">
                <a:latin typeface="宋体" panose="02010600030101010101" pitchFamily="2" charset="-122"/>
                <a:ea typeface="宋体" panose="02010600030101010101" pitchFamily="2" charset="-122"/>
              </a:rPr>
              <a:t>主语＋系动词＋表语</a:t>
            </a:r>
            <a:endParaRPr lang="en-US" altLang="zh-CN" sz="2800" b="1">
              <a:latin typeface="宋体" panose="02010600030101010101" pitchFamily="2" charset="-122"/>
              <a:ea typeface="宋体" panose="02010600030101010101" pitchFamily="2" charset="-122"/>
            </a:endParaRPr>
          </a:p>
          <a:p>
            <a:pPr>
              <a:lnSpc>
                <a:spcPct val="120000"/>
              </a:lnSpc>
            </a:pPr>
            <a:endParaRPr lang="zh-CN" altLang="en-US" sz="2800" b="1">
              <a:latin typeface="宋体" panose="02010600030101010101" pitchFamily="2" charset="-122"/>
              <a:ea typeface="宋体" panose="02010600030101010101" pitchFamily="2" charset="-122"/>
            </a:endParaRPr>
          </a:p>
          <a:p>
            <a:pPr>
              <a:lnSpc>
                <a:spcPct val="120000"/>
              </a:lnSpc>
            </a:pPr>
            <a:r>
              <a:rPr lang="en-US" altLang="zh-CN" sz="2800" b="1">
                <a:latin typeface="Times New Roman" panose="02020603050405020304" pitchFamily="18" charset="0"/>
                <a:ea typeface="宋体" panose="02010600030101010101" pitchFamily="2" charset="-122"/>
              </a:rPr>
              <a:t>3. S+V+O</a:t>
            </a:r>
            <a:r>
              <a:rPr lang="en-US" altLang="zh-CN" sz="2800" b="1">
                <a:ea typeface="宋体" panose="02010600030101010101" pitchFamily="2" charset="-122"/>
              </a:rPr>
              <a:t>           </a:t>
            </a:r>
            <a:r>
              <a:rPr lang="zh-CN" altLang="en-US" sz="2800" b="1">
                <a:latin typeface="宋体" panose="02010600030101010101" pitchFamily="2" charset="-122"/>
                <a:ea typeface="宋体" panose="02010600030101010101" pitchFamily="2" charset="-122"/>
              </a:rPr>
              <a:t>主语＋谓语＋宾语</a:t>
            </a:r>
            <a:endParaRPr lang="en-US" altLang="zh-CN" sz="2800" b="1">
              <a:latin typeface="宋体" panose="02010600030101010101" pitchFamily="2" charset="-122"/>
              <a:ea typeface="宋体" panose="02010600030101010101" pitchFamily="2" charset="-122"/>
            </a:endParaRPr>
          </a:p>
          <a:p>
            <a:pPr>
              <a:lnSpc>
                <a:spcPct val="120000"/>
              </a:lnSpc>
            </a:pPr>
            <a:endParaRPr lang="zh-CN" altLang="en-US" sz="2800" b="1">
              <a:latin typeface="宋体" panose="02010600030101010101" pitchFamily="2" charset="-122"/>
              <a:ea typeface="宋体" panose="02010600030101010101" pitchFamily="2" charset="-122"/>
            </a:endParaRPr>
          </a:p>
          <a:p>
            <a:pPr>
              <a:lnSpc>
                <a:spcPct val="120000"/>
              </a:lnSpc>
            </a:pPr>
            <a:r>
              <a:rPr lang="en-US" altLang="zh-CN" sz="2800" b="1">
                <a:latin typeface="Times New Roman" panose="02020603050405020304" pitchFamily="18" charset="0"/>
                <a:ea typeface="宋体" panose="02010600030101010101" pitchFamily="2" charset="-122"/>
              </a:rPr>
              <a:t>4. S+V+O+O</a:t>
            </a:r>
            <a:r>
              <a:rPr lang="en-US" altLang="zh-CN" sz="2800" b="1">
                <a:ea typeface="宋体" panose="02010600030101010101" pitchFamily="2" charset="-122"/>
              </a:rPr>
              <a:t>      </a:t>
            </a:r>
            <a:r>
              <a:rPr lang="zh-CN" altLang="en-US" sz="2800" b="1">
                <a:latin typeface="宋体" panose="02010600030101010101" pitchFamily="2" charset="-122"/>
                <a:ea typeface="宋体" panose="02010600030101010101" pitchFamily="2" charset="-122"/>
              </a:rPr>
              <a:t>主语＋谓语＋间接宾语＋直接宾语</a:t>
            </a:r>
            <a:endParaRPr lang="en-US" altLang="zh-CN" sz="2800" b="1">
              <a:latin typeface="宋体" panose="02010600030101010101" pitchFamily="2" charset="-122"/>
              <a:ea typeface="宋体" panose="02010600030101010101" pitchFamily="2" charset="-122"/>
            </a:endParaRPr>
          </a:p>
          <a:p>
            <a:pPr>
              <a:lnSpc>
                <a:spcPct val="120000"/>
              </a:lnSpc>
            </a:pPr>
            <a:endParaRPr lang="zh-CN" altLang="en-US" sz="2800" b="1">
              <a:latin typeface="宋体" panose="02010600030101010101" pitchFamily="2" charset="-122"/>
              <a:ea typeface="宋体" panose="02010600030101010101" pitchFamily="2" charset="-122"/>
            </a:endParaRPr>
          </a:p>
          <a:p>
            <a:pPr>
              <a:lnSpc>
                <a:spcPct val="120000"/>
              </a:lnSpc>
            </a:pPr>
            <a:r>
              <a:rPr lang="en-US" altLang="zh-CN" sz="2800" b="1">
                <a:latin typeface="Times New Roman" panose="02020603050405020304" pitchFamily="18" charset="0"/>
                <a:ea typeface="宋体" panose="02010600030101010101" pitchFamily="2" charset="-122"/>
              </a:rPr>
              <a:t>5. S+V+O+C</a:t>
            </a:r>
            <a:r>
              <a:rPr lang="en-US" altLang="zh-CN" sz="2800" b="1">
                <a:ea typeface="宋体" panose="02010600030101010101" pitchFamily="2" charset="-122"/>
              </a:rPr>
              <a:t>      </a:t>
            </a:r>
            <a:r>
              <a:rPr lang="zh-CN" altLang="en-US" sz="2800" b="1">
                <a:latin typeface="宋体" panose="02010600030101010101" pitchFamily="2" charset="-122"/>
                <a:ea typeface="宋体" panose="02010600030101010101" pitchFamily="2" charset="-122"/>
              </a:rPr>
              <a:t>主语＋谓语＋宾语＋宾语补足语</a:t>
            </a:r>
            <a:endParaRPr lang="zh-CN" altLang="en-US" sz="2800" b="1">
              <a:latin typeface="宋体" panose="02010600030101010101" pitchFamily="2" charset="-122"/>
              <a:ea typeface="宋体" panose="02010600030101010101" pitchFamily="2" charset="-122"/>
            </a:endParaRPr>
          </a:p>
        </p:txBody>
      </p:sp>
      <p:sp>
        <p:nvSpPr>
          <p:cNvPr id="8" name="文本框 15"/>
          <p:cNvSpPr txBox="1"/>
          <p:nvPr>
            <p:custDataLst>
              <p:tags r:id="rId2"/>
            </p:custDataLst>
          </p:nvPr>
        </p:nvSpPr>
        <p:spPr>
          <a:xfrm rot="20160000">
            <a:off x="-784294" y="415865"/>
            <a:ext cx="4184687" cy="784830"/>
          </a:xfrm>
          <a:prstGeom prst="rect">
            <a:avLst/>
          </a:prstGeom>
          <a:noFill/>
        </p:spPr>
        <p:txBody>
          <a:bodyPr wrap="square" rtlCol="0">
            <a:spAutoFit/>
          </a:bodyPr>
          <a:lstStyle/>
          <a:p>
            <a:pPr lvl="1" algn="ctr"/>
            <a:r>
              <a:rPr lang="en-US" altLang="zh-CN" sz="4500" spc="-100">
                <a:solidFill>
                  <a:srgbClr val="00B0F0"/>
                </a:solidFill>
                <a:latin typeface="Agency FB" panose="020B0503020202020204" pitchFamily="34" charset="0"/>
              </a:rPr>
              <a:t>Exploring the rules</a:t>
            </a:r>
            <a:endParaRPr lang="en-US" altLang="zh-CN" sz="4500" spc="-100">
              <a:solidFill>
                <a:srgbClr val="00B0F0"/>
              </a:solidFill>
              <a:latin typeface="Agency FB" panose="020B0503020202020204" pitchFamily="34" charset="0"/>
            </a:endParaRPr>
          </a:p>
        </p:txBody>
      </p:sp>
      <p:cxnSp>
        <p:nvCxnSpPr>
          <p:cNvPr id="9" name="直接连接符 8"/>
          <p:cNvCxnSpPr/>
          <p:nvPr>
            <p:custDataLst>
              <p:tags r:id="rId3"/>
            </p:custDataLst>
          </p:nvPr>
        </p:nvCxnSpPr>
        <p:spPr>
          <a:xfrm flipH="1">
            <a:off x="-73570" y="0"/>
            <a:ext cx="3983418" cy="181829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直接连接符 35"/>
          <p:cNvCxnSpPr/>
          <p:nvPr/>
        </p:nvCxnSpPr>
        <p:spPr bwMode="auto">
          <a:xfrm>
            <a:off x="7194937" y="3713837"/>
            <a:ext cx="432048" cy="0"/>
          </a:xfrm>
          <a:prstGeom prst="line">
            <a:avLst/>
          </a:prstGeom>
          <a:noFill/>
        </p:spPr>
      </p:cxnSp>
      <p:sp>
        <p:nvSpPr>
          <p:cNvPr id="47" name="TextBox 46"/>
          <p:cNvSpPr txBox="1"/>
          <p:nvPr/>
        </p:nvSpPr>
        <p:spPr>
          <a:xfrm>
            <a:off x="3968750" y="953135"/>
            <a:ext cx="7432040" cy="3046095"/>
          </a:xfrm>
          <a:prstGeom prst="rect">
            <a:avLst/>
          </a:prstGeom>
          <a:noFill/>
        </p:spPr>
        <p:txBody>
          <a:bodyPr wrap="square" rtlCol="0">
            <a:spAutoFit/>
          </a:bodyPr>
          <a:lstStyle/>
          <a:p>
            <a:pPr>
              <a:buFont typeface="Wingdings" panose="05000000000000000000" pitchFamily="2" charset="2"/>
            </a:pPr>
            <a:r>
              <a:rPr lang="en-US" altLang="zh-CN" sz="3200" b="1">
                <a:solidFill>
                  <a:srgbClr val="002060"/>
                </a:solidFill>
                <a:latin typeface="Times New Roman" panose="02020603050405020304" pitchFamily="18" charset="0"/>
                <a:cs typeface="Times New Roman" panose="02020603050405020304" pitchFamily="18" charset="0"/>
              </a:rPr>
              <a:t>  </a:t>
            </a:r>
            <a:r>
              <a:rPr lang="en-US" altLang="zh-CN" sz="3200" b="1">
                <a:solidFill>
                  <a:srgbClr val="FF0000"/>
                </a:solidFill>
                <a:latin typeface="Times New Roman" panose="02020603050405020304" pitchFamily="18" charset="0"/>
                <a:cs typeface="Times New Roman" panose="02020603050405020304" pitchFamily="18" charset="0"/>
              </a:rPr>
              <a:t> </a:t>
            </a:r>
            <a:r>
              <a:rPr lang="en-US" altLang="zh-CN" sz="3200" b="1">
                <a:solidFill>
                  <a:schemeClr val="tx1"/>
                </a:solidFill>
                <a:latin typeface="Times New Roman" panose="02020603050405020304" pitchFamily="18" charset="0"/>
                <a:cs typeface="Times New Roman" panose="02020603050405020304" pitchFamily="18" charset="0"/>
              </a:rPr>
              <a:t>I </a:t>
            </a:r>
            <a:r>
              <a:rPr lang="en-US" altLang="zh-CN" sz="3200" b="1">
                <a:solidFill>
                  <a:srgbClr val="FF0000"/>
                </a:solidFill>
                <a:latin typeface="Times New Roman" panose="02020603050405020304" pitchFamily="18" charset="0"/>
                <a:cs typeface="Times New Roman" panose="02020603050405020304" pitchFamily="18" charset="0"/>
              </a:rPr>
              <a:t>              </a:t>
            </a:r>
            <a:r>
              <a:rPr lang="en-US" altLang="zh-CN" sz="3200" b="1">
                <a:solidFill>
                  <a:srgbClr val="002060"/>
                </a:solidFill>
                <a:latin typeface="Times New Roman" panose="02020603050405020304" pitchFamily="18" charset="0"/>
                <a:cs typeface="Times New Roman" panose="02020603050405020304" pitchFamily="18" charset="0"/>
              </a:rPr>
              <a:t>agree.</a:t>
            </a:r>
            <a:endParaRPr lang="en-US" altLang="zh-CN" sz="3200" b="1">
              <a:solidFill>
                <a:srgbClr val="002060"/>
              </a:solidFill>
              <a:latin typeface="Times New Roman" panose="02020603050405020304" pitchFamily="18" charset="0"/>
              <a:cs typeface="Times New Roman" panose="02020603050405020304" pitchFamily="18" charset="0"/>
            </a:endParaRPr>
          </a:p>
          <a:p>
            <a:endParaRPr lang="en-US" altLang="zh-CN" sz="3200" b="1">
              <a:solidFill>
                <a:srgbClr val="002060"/>
              </a:solidFill>
              <a:latin typeface="Times New Roman" panose="02020603050405020304" pitchFamily="18" charset="0"/>
              <a:cs typeface="Times New Roman" panose="02020603050405020304" pitchFamily="18" charset="0"/>
            </a:endParaRPr>
          </a:p>
          <a:p>
            <a:endParaRPr lang="en-US" altLang="zh-CN" sz="3200" b="1">
              <a:solidFill>
                <a:srgbClr val="002060"/>
              </a:solidFill>
              <a:latin typeface="Times New Roman" panose="02020603050405020304" pitchFamily="18" charset="0"/>
              <a:cs typeface="Times New Roman" panose="02020603050405020304" pitchFamily="18" charset="0"/>
            </a:endParaRPr>
          </a:p>
          <a:p>
            <a:r>
              <a:rPr lang="en-US" altLang="zh-CN" sz="3200" b="1" u="sng">
                <a:solidFill>
                  <a:schemeClr val="tx1"/>
                </a:solidFill>
                <a:latin typeface="Times New Roman" panose="02020603050405020304" pitchFamily="18" charset="0"/>
                <a:cs typeface="Times New Roman" panose="02020603050405020304" pitchFamily="18" charset="0"/>
              </a:rPr>
              <a:t> </a:t>
            </a:r>
            <a:endParaRPr lang="en-US" altLang="zh-CN" sz="3200" b="1" u="sng">
              <a:solidFill>
                <a:schemeClr val="tx1"/>
              </a:solidFill>
              <a:latin typeface="Times New Roman" panose="02020603050405020304" pitchFamily="18" charset="0"/>
              <a:cs typeface="Times New Roman" panose="02020603050405020304" pitchFamily="18" charset="0"/>
            </a:endParaRPr>
          </a:p>
          <a:p>
            <a:r>
              <a:rPr lang="en-US" altLang="zh-CN" sz="3200" b="1" u="sng">
                <a:solidFill>
                  <a:schemeClr val="tx1"/>
                </a:solidFill>
                <a:latin typeface="Times New Roman" panose="02020603050405020304" pitchFamily="18" charset="0"/>
                <a:cs typeface="Times New Roman" panose="02020603050405020304" pitchFamily="18" charset="0"/>
              </a:rPr>
              <a:t>You</a:t>
            </a:r>
            <a:r>
              <a:rPr lang="en-US" altLang="zh-CN" sz="3200" b="1">
                <a:solidFill>
                  <a:srgbClr val="FF0000"/>
                </a:solidFill>
                <a:latin typeface="Times New Roman" panose="02020603050405020304" pitchFamily="18" charset="0"/>
                <a:cs typeface="Times New Roman" panose="02020603050405020304" pitchFamily="18" charset="0"/>
              </a:rPr>
              <a:t>            </a:t>
            </a:r>
            <a:r>
              <a:rPr lang="en-US" altLang="zh-CN" sz="3200" b="1" u="sng">
                <a:solidFill>
                  <a:srgbClr val="002060"/>
                </a:solidFill>
                <a:latin typeface="Times New Roman" panose="02020603050405020304" pitchFamily="18" charset="0"/>
                <a:cs typeface="Times New Roman" panose="02020603050405020304" pitchFamily="18" charset="0"/>
              </a:rPr>
              <a:t>will live</a:t>
            </a:r>
            <a:r>
              <a:rPr lang="en-US" altLang="zh-CN" sz="3200" b="1">
                <a:solidFill>
                  <a:srgbClr val="002060"/>
                </a:solidFill>
                <a:latin typeface="Times New Roman" panose="02020603050405020304" pitchFamily="18" charset="0"/>
                <a:cs typeface="Times New Roman" panose="02020603050405020304" pitchFamily="18" charset="0"/>
              </a:rPr>
              <a:t>                  </a:t>
            </a:r>
            <a:r>
              <a:rPr lang="en-US" altLang="zh-CN" sz="3200" b="1" u="sng">
                <a:latin typeface="Times New Roman" panose="02020603050405020304" pitchFamily="18" charset="0"/>
                <a:cs typeface="Times New Roman" panose="02020603050405020304" pitchFamily="18" charset="0"/>
              </a:rPr>
              <a:t>a happy life</a:t>
            </a:r>
            <a:r>
              <a:rPr lang="en-US" altLang="zh-CN" sz="3200" b="1">
                <a:latin typeface="Times New Roman" panose="02020603050405020304" pitchFamily="18" charset="0"/>
                <a:cs typeface="Times New Roman" panose="02020603050405020304" pitchFamily="18" charset="0"/>
              </a:rPr>
              <a:t>.</a:t>
            </a:r>
            <a:endParaRPr lang="en-US" altLang="zh-CN" sz="3200" b="1">
              <a:latin typeface="Times New Roman" panose="02020603050405020304" pitchFamily="18" charset="0"/>
              <a:cs typeface="Times New Roman" panose="02020603050405020304" pitchFamily="18" charset="0"/>
            </a:endParaRPr>
          </a:p>
          <a:p>
            <a:pPr>
              <a:buFont typeface="Wingdings" panose="05000000000000000000" pitchFamily="2" charset="2"/>
              <a:buChar char="Ø"/>
            </a:pPr>
            <a:endParaRPr lang="zh-CN" altLang="en-US" sz="3200" b="1">
              <a:solidFill>
                <a:srgbClr val="002060"/>
              </a:solidFill>
              <a:latin typeface="Times New Roman" panose="02020603050405020304" pitchFamily="18" charset="0"/>
              <a:cs typeface="Times New Roman" panose="02020603050405020304" pitchFamily="18" charset="0"/>
            </a:endParaRPr>
          </a:p>
        </p:txBody>
      </p:sp>
      <p:cxnSp>
        <p:nvCxnSpPr>
          <p:cNvPr id="50" name="直接连接符 49"/>
          <p:cNvCxnSpPr/>
          <p:nvPr/>
        </p:nvCxnSpPr>
        <p:spPr bwMode="auto">
          <a:xfrm>
            <a:off x="4174034" y="1457469"/>
            <a:ext cx="576064" cy="0"/>
          </a:xfrm>
          <a:prstGeom prst="line">
            <a:avLst/>
          </a:prstGeom>
          <a:solidFill>
            <a:schemeClr val="accent1"/>
          </a:solidFill>
          <a:ln w="28575" cap="flat" cmpd="sng" algn="ctr">
            <a:solidFill>
              <a:schemeClr val="tx1"/>
            </a:solidFill>
            <a:prstDash val="solid"/>
            <a:round/>
            <a:headEnd type="none" w="med" len="med"/>
            <a:tailEnd type="none" w="med" len="med"/>
          </a:ln>
        </p:spPr>
      </p:cxnSp>
      <p:cxnSp>
        <p:nvCxnSpPr>
          <p:cNvPr id="51" name="直接连接符 50"/>
          <p:cNvCxnSpPr/>
          <p:nvPr/>
        </p:nvCxnSpPr>
        <p:spPr bwMode="auto">
          <a:xfrm>
            <a:off x="5984776" y="1457469"/>
            <a:ext cx="1008112" cy="0"/>
          </a:xfrm>
          <a:prstGeom prst="line">
            <a:avLst/>
          </a:prstGeom>
          <a:solidFill>
            <a:schemeClr val="accent1"/>
          </a:solidFill>
          <a:ln w="28575" cap="flat" cmpd="sng" algn="ctr">
            <a:solidFill>
              <a:schemeClr val="tx1"/>
            </a:solidFill>
            <a:prstDash val="solid"/>
            <a:round/>
            <a:headEnd type="none" w="med" len="med"/>
            <a:tailEnd type="none" w="med" len="med"/>
          </a:ln>
        </p:spPr>
      </p:cxnSp>
      <p:sp>
        <p:nvSpPr>
          <p:cNvPr id="10" name="文本框 9"/>
          <p:cNvSpPr txBox="1"/>
          <p:nvPr/>
        </p:nvSpPr>
        <p:spPr>
          <a:xfrm>
            <a:off x="3646170" y="1673225"/>
            <a:ext cx="1403350" cy="583565"/>
          </a:xfrm>
          <a:prstGeom prst="rect">
            <a:avLst/>
          </a:prstGeom>
          <a:solidFill>
            <a:schemeClr val="bg1"/>
          </a:solidFill>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altLang="zh-CN" sz="3200">
                <a:latin typeface="Times New Roman" panose="02020603050405020304" pitchFamily="18" charset="0"/>
                <a:cs typeface="Times New Roman" panose="02020603050405020304" pitchFamily="18" charset="0"/>
              </a:rPr>
              <a:t>Subject</a:t>
            </a:r>
            <a:endParaRPr lang="en-US" altLang="zh-CN" sz="3200">
              <a:latin typeface="Times New Roman" panose="02020603050405020304" pitchFamily="18" charset="0"/>
              <a:cs typeface="Times New Roman" panose="02020603050405020304" pitchFamily="18" charset="0"/>
            </a:endParaRPr>
          </a:p>
        </p:txBody>
      </p:sp>
      <p:sp>
        <p:nvSpPr>
          <p:cNvPr id="12" name="文本框 11"/>
          <p:cNvSpPr txBox="1"/>
          <p:nvPr/>
        </p:nvSpPr>
        <p:spPr>
          <a:xfrm>
            <a:off x="3632835" y="3714115"/>
            <a:ext cx="1403350" cy="583565"/>
          </a:xfrm>
          <a:prstGeom prst="rect">
            <a:avLst/>
          </a:prstGeom>
          <a:solidFill>
            <a:schemeClr val="bg1"/>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3200">
                <a:latin typeface="Times New Roman" panose="02020603050405020304" pitchFamily="18" charset="0"/>
                <a:cs typeface="Times New Roman" panose="02020603050405020304" pitchFamily="18" charset="0"/>
              </a:rPr>
              <a:t>Subject</a:t>
            </a:r>
            <a:endParaRPr lang="en-US" altLang="zh-CN" sz="3200">
              <a:latin typeface="Times New Roman" panose="02020603050405020304" pitchFamily="18" charset="0"/>
              <a:cs typeface="Times New Roman" panose="02020603050405020304" pitchFamily="18" charset="0"/>
            </a:endParaRPr>
          </a:p>
        </p:txBody>
      </p:sp>
      <p:sp>
        <p:nvSpPr>
          <p:cNvPr id="13" name="文本框 12"/>
          <p:cNvSpPr txBox="1"/>
          <p:nvPr/>
        </p:nvSpPr>
        <p:spPr>
          <a:xfrm>
            <a:off x="5547995" y="1673225"/>
            <a:ext cx="3726180" cy="583565"/>
          </a:xfrm>
          <a:prstGeom prst="rect">
            <a:avLst/>
          </a:prstGeom>
          <a:solidFill>
            <a:schemeClr val="bg1"/>
          </a:solidFill>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altLang="zh-CN" sz="3200">
                <a:solidFill>
                  <a:srgbClr val="FF0000"/>
                </a:solidFill>
                <a:latin typeface="Times New Roman" panose="02020603050405020304" pitchFamily="18" charset="0"/>
                <a:cs typeface="Times New Roman" panose="02020603050405020304" pitchFamily="18" charset="0"/>
              </a:rPr>
              <a:t>Intransitive verb (</a:t>
            </a:r>
            <a:r>
              <a:rPr lang="en-US" altLang="zh-CN" sz="3200" i="1">
                <a:solidFill>
                  <a:srgbClr val="FF0000"/>
                </a:solidFill>
                <a:latin typeface="Times New Roman" panose="02020603050405020304" pitchFamily="18" charset="0"/>
                <a:cs typeface="Times New Roman" panose="02020603050405020304" pitchFamily="18" charset="0"/>
              </a:rPr>
              <a:t>vi.</a:t>
            </a:r>
            <a:r>
              <a:rPr lang="en-US" altLang="zh-CN" sz="3200">
                <a:solidFill>
                  <a:srgbClr val="FF0000"/>
                </a:solidFill>
                <a:latin typeface="Times New Roman" panose="02020603050405020304" pitchFamily="18" charset="0"/>
                <a:cs typeface="Times New Roman" panose="02020603050405020304" pitchFamily="18" charset="0"/>
              </a:rPr>
              <a:t>) </a:t>
            </a:r>
            <a:endParaRPr lang="en-US" altLang="zh-CN" sz="320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5412105" y="3714115"/>
            <a:ext cx="3516630" cy="583565"/>
          </a:xfrm>
          <a:prstGeom prst="rect">
            <a:avLst/>
          </a:prstGeom>
          <a:solidFill>
            <a:schemeClr val="bg1"/>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3200">
                <a:solidFill>
                  <a:srgbClr val="FF0000"/>
                </a:solidFill>
                <a:latin typeface="Times New Roman" panose="02020603050405020304" pitchFamily="18" charset="0"/>
                <a:cs typeface="Times New Roman" panose="02020603050405020304" pitchFamily="18" charset="0"/>
              </a:rPr>
              <a:t>Transitive verb (</a:t>
            </a:r>
            <a:r>
              <a:rPr lang="en-US" altLang="zh-CN" sz="3200" i="1">
                <a:solidFill>
                  <a:srgbClr val="FF0000"/>
                </a:solidFill>
                <a:latin typeface="Times New Roman" panose="02020603050405020304" pitchFamily="18" charset="0"/>
                <a:cs typeface="Times New Roman" panose="02020603050405020304" pitchFamily="18" charset="0"/>
              </a:rPr>
              <a:t>vt.</a:t>
            </a:r>
            <a:r>
              <a:rPr lang="en-US" altLang="zh-CN" sz="3200">
                <a:solidFill>
                  <a:srgbClr val="FF0000"/>
                </a:solidFill>
                <a:latin typeface="Times New Roman" panose="02020603050405020304" pitchFamily="18" charset="0"/>
                <a:cs typeface="Times New Roman" panose="02020603050405020304" pitchFamily="18" charset="0"/>
              </a:rPr>
              <a:t>) </a:t>
            </a:r>
            <a:endParaRPr lang="en-US" altLang="zh-CN" sz="320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9557385" y="3714115"/>
            <a:ext cx="1490345" cy="583565"/>
          </a:xfrm>
          <a:prstGeom prst="rect">
            <a:avLst/>
          </a:prstGeom>
          <a:solidFill>
            <a:schemeClr val="bg1"/>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3200">
                <a:latin typeface="Times New Roman" panose="02020603050405020304" pitchFamily="18" charset="0"/>
                <a:cs typeface="Times New Roman" panose="02020603050405020304" pitchFamily="18" charset="0"/>
              </a:rPr>
              <a:t>Object</a:t>
            </a:r>
            <a:endParaRPr lang="en-US" altLang="zh-CN" sz="320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文本框 10242"/>
          <p:cNvSpPr txBox="1"/>
          <p:nvPr/>
        </p:nvSpPr>
        <p:spPr>
          <a:xfrm>
            <a:off x="1296035" y="1213168"/>
            <a:ext cx="3536950" cy="583565"/>
          </a:xfrm>
          <a:prstGeom prst="rect">
            <a:avLst/>
          </a:prstGeom>
          <a:noFill/>
          <a:ln w="28575" cap="flat" cmpd="sng">
            <a:solidFill>
              <a:schemeClr val="accent4"/>
            </a:solidFill>
            <a:prstDash val="solid"/>
            <a:miter/>
            <a:headEnd type="none" w="med" len="med"/>
            <a:tailEnd type="none" w="med" len="med"/>
          </a:ln>
        </p:spPr>
        <p:txBody>
          <a:bodyPr wrap="square" anchor="t">
            <a:spAutoFit/>
          </a:bodyPr>
          <a:lstStyle/>
          <a:p>
            <a:pPr algn="ctr">
              <a:spcBef>
                <a:spcPct val="50000"/>
              </a:spcBef>
              <a:buClr>
                <a:schemeClr val="bg1"/>
              </a:buClr>
            </a:pPr>
            <a:r>
              <a:rPr lang="zh-CN" altLang="en-US" sz="3200">
                <a:solidFill>
                  <a:srgbClr val="FF3300"/>
                </a:solidFill>
                <a:latin typeface="Times New Roman" panose="02020603050405020304" pitchFamily="18" charset="0"/>
                <a:ea typeface="宋体" panose="02010600030101010101" pitchFamily="2" charset="-122"/>
              </a:rPr>
              <a:t>主</a:t>
            </a:r>
            <a:r>
              <a:rPr lang="en-US" altLang="zh-CN" sz="3200">
                <a:solidFill>
                  <a:srgbClr val="FF3300"/>
                </a:solidFill>
                <a:latin typeface="Times New Roman" panose="02020603050405020304" pitchFamily="18" charset="0"/>
                <a:ea typeface="宋体" panose="02010600030101010101" pitchFamily="2" charset="-122"/>
              </a:rPr>
              <a:t> </a:t>
            </a:r>
            <a:r>
              <a:rPr lang="zh-CN" altLang="en-US" sz="3200">
                <a:solidFill>
                  <a:srgbClr val="0000FF"/>
                </a:solidFill>
                <a:latin typeface="Times New Roman" panose="02020603050405020304" pitchFamily="18" charset="0"/>
                <a:ea typeface="宋体" panose="02010600030101010101" pitchFamily="2" charset="-122"/>
              </a:rPr>
              <a:t>谓</a:t>
            </a:r>
            <a:r>
              <a:rPr lang="en-US" altLang="zh-CN" sz="3200">
                <a:solidFill>
                  <a:srgbClr val="0000FF"/>
                </a:solidFill>
                <a:latin typeface="Times New Roman" panose="02020603050405020304" pitchFamily="18" charset="0"/>
                <a:ea typeface="宋体" panose="02010600030101010101" pitchFamily="2" charset="-122"/>
              </a:rPr>
              <a:t>vi </a:t>
            </a:r>
            <a:r>
              <a:rPr lang="zh-CN" altLang="en-US" sz="3200">
                <a:solidFill>
                  <a:srgbClr val="FF3300"/>
                </a:solidFill>
                <a:latin typeface="Times New Roman" panose="02020603050405020304" pitchFamily="18" charset="0"/>
                <a:ea typeface="宋体" panose="02010600030101010101" pitchFamily="2" charset="-122"/>
              </a:rPr>
              <a:t>结构 </a:t>
            </a:r>
            <a:endParaRPr lang="zh-CN" altLang="en-US" sz="3200">
              <a:solidFill>
                <a:srgbClr val="FF3300"/>
              </a:solidFill>
              <a:latin typeface="Times New Roman" panose="02020603050405020304" pitchFamily="18" charset="0"/>
              <a:ea typeface="宋体" panose="02010600030101010101" pitchFamily="2" charset="-122"/>
            </a:endParaRPr>
          </a:p>
        </p:txBody>
      </p:sp>
      <p:sp>
        <p:nvSpPr>
          <p:cNvPr id="13314" name="文本框 10242"/>
          <p:cNvSpPr txBox="1"/>
          <p:nvPr/>
        </p:nvSpPr>
        <p:spPr>
          <a:xfrm>
            <a:off x="5946775" y="1178878"/>
            <a:ext cx="4135438" cy="583565"/>
          </a:xfrm>
          <a:prstGeom prst="rect">
            <a:avLst/>
          </a:prstGeom>
          <a:noFill/>
          <a:ln w="28575" cap="flat" cmpd="sng">
            <a:solidFill>
              <a:schemeClr val="accent4"/>
            </a:solidFill>
            <a:prstDash val="solid"/>
            <a:miter/>
            <a:headEnd type="none" w="med" len="med"/>
            <a:tailEnd type="none" w="med" len="med"/>
          </a:ln>
        </p:spPr>
        <p:txBody>
          <a:bodyPr wrap="square" anchor="t">
            <a:spAutoFit/>
          </a:bodyPr>
          <a:lstStyle/>
          <a:p>
            <a:pPr algn="ctr">
              <a:spcBef>
                <a:spcPct val="50000"/>
              </a:spcBef>
              <a:buClr>
                <a:schemeClr val="bg1"/>
              </a:buClr>
            </a:pPr>
            <a:r>
              <a:rPr lang="en-US" altLang="zh-CN" sz="3200">
                <a:solidFill>
                  <a:srgbClr val="FF3300"/>
                </a:solidFill>
                <a:latin typeface="Times New Roman" panose="02020603050405020304" pitchFamily="18" charset="0"/>
                <a:ea typeface="宋体" panose="02010600030101010101" pitchFamily="2" charset="-122"/>
              </a:rPr>
              <a:t> </a:t>
            </a:r>
            <a:r>
              <a:rPr lang="zh-CN" altLang="en-US" sz="3200">
                <a:solidFill>
                  <a:srgbClr val="FF3300"/>
                </a:solidFill>
                <a:latin typeface="Times New Roman" panose="02020603050405020304" pitchFamily="18" charset="0"/>
                <a:ea typeface="宋体" panose="02010600030101010101" pitchFamily="2" charset="-122"/>
              </a:rPr>
              <a:t>主</a:t>
            </a:r>
            <a:r>
              <a:rPr lang="en-US" altLang="zh-CN" sz="3200">
                <a:solidFill>
                  <a:srgbClr val="FF3300"/>
                </a:solidFill>
                <a:latin typeface="Times New Roman" panose="02020603050405020304" pitchFamily="18" charset="0"/>
                <a:ea typeface="宋体" panose="02010600030101010101" pitchFamily="2" charset="-122"/>
              </a:rPr>
              <a:t> </a:t>
            </a:r>
            <a:r>
              <a:rPr lang="zh-CN" altLang="en-US" sz="3200">
                <a:solidFill>
                  <a:srgbClr val="0000FF"/>
                </a:solidFill>
                <a:latin typeface="Times New Roman" panose="02020603050405020304" pitchFamily="18" charset="0"/>
                <a:ea typeface="宋体" panose="02010600030101010101" pitchFamily="2" charset="-122"/>
              </a:rPr>
              <a:t>谓</a:t>
            </a:r>
            <a:r>
              <a:rPr lang="en-US" altLang="zh-CN" sz="3200">
                <a:solidFill>
                  <a:srgbClr val="0000FF"/>
                </a:solidFill>
                <a:latin typeface="Times New Roman" panose="02020603050405020304" pitchFamily="18" charset="0"/>
                <a:ea typeface="宋体" panose="02010600030101010101" pitchFamily="2" charset="-122"/>
              </a:rPr>
              <a:t>vt </a:t>
            </a:r>
            <a:r>
              <a:rPr lang="zh-CN" altLang="en-US" sz="3200">
                <a:solidFill>
                  <a:srgbClr val="FF3300"/>
                </a:solidFill>
                <a:latin typeface="Times New Roman" panose="02020603050405020304" pitchFamily="18" charset="0"/>
                <a:ea typeface="宋体" panose="02010600030101010101" pitchFamily="2" charset="-122"/>
              </a:rPr>
              <a:t>宾结构 </a:t>
            </a:r>
            <a:endParaRPr lang="zh-CN" altLang="en-US" sz="3200">
              <a:solidFill>
                <a:srgbClr val="FF3300"/>
              </a:solidFill>
              <a:latin typeface="Times New Roman" panose="02020603050405020304" pitchFamily="18" charset="0"/>
              <a:ea typeface="宋体" panose="02010600030101010101" pitchFamily="2" charset="-122"/>
            </a:endParaRPr>
          </a:p>
        </p:txBody>
      </p:sp>
      <p:sp>
        <p:nvSpPr>
          <p:cNvPr id="25604" name="Rectangle 4"/>
          <p:cNvSpPr/>
          <p:nvPr/>
        </p:nvSpPr>
        <p:spPr>
          <a:xfrm>
            <a:off x="1296035" y="2504282"/>
            <a:ext cx="9236075" cy="2245360"/>
          </a:xfrm>
          <a:prstGeom prst="rect">
            <a:avLst/>
          </a:prstGeom>
          <a:noFill/>
          <a:ln w="9525">
            <a:noFill/>
          </a:ln>
        </p:spPr>
        <p:txBody>
          <a:bodyPr wrap="square" anchor="ctr">
            <a:spAutoFit/>
          </a:bodyPr>
          <a:lstStyle/>
          <a:p>
            <a:pPr indent="133350"/>
            <a:r>
              <a:rPr lang="en-US" altLang="zh-CN" sz="28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vi.</a:t>
            </a:r>
            <a:r>
              <a:rPr lang="zh-CN" altLang="en-US" sz="28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不</a:t>
            </a:r>
            <a:r>
              <a:rPr lang="en-US" altLang="zh-CN" sz="28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宾语   </a:t>
            </a:r>
            <a:r>
              <a:rPr lang="en-US" altLang="zh-CN" sz="28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vt.+</a:t>
            </a:r>
            <a:r>
              <a:rPr lang="zh-CN" altLang="en-US" sz="28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宾语</a:t>
            </a:r>
            <a:endParaRPr lang="en-US" altLang="zh-CN" sz="2800">
              <a:solidFill>
                <a:srgbClr val="0000FF"/>
              </a:solidFill>
              <a:latin typeface="Times New Roman" panose="02020603050405020304" pitchFamily="18" charset="0"/>
              <a:ea typeface="宋体" panose="02010600030101010101" pitchFamily="2" charset="-122"/>
              <a:cs typeface="Times New Roman" panose="02020603050405020304" pitchFamily="18" charset="0"/>
            </a:endParaRPr>
          </a:p>
          <a:p>
            <a:pPr indent="133350"/>
            <a:endParaRPr lang="en-US" altLang="zh-CN" sz="2800">
              <a:latin typeface="Times New Roman" panose="02020603050405020304" pitchFamily="18" charset="0"/>
              <a:ea typeface="宋体" panose="02010600030101010101" pitchFamily="2" charset="-122"/>
              <a:cs typeface="Times New Roman" panose="02020603050405020304" pitchFamily="18" charset="0"/>
            </a:endParaRPr>
          </a:p>
          <a:p>
            <a:pPr indent="133350"/>
            <a:r>
              <a:rPr lang="en-US" altLang="zh-CN" sz="2800">
                <a:latin typeface="Times New Roman" panose="02020603050405020304" pitchFamily="18" charset="0"/>
                <a:ea typeface="宋体" panose="02010600030101010101" pitchFamily="2" charset="-122"/>
                <a:cs typeface="Times New Roman" panose="02020603050405020304" pitchFamily="18" charset="0"/>
              </a:rPr>
              <a:t>*The sun </a:t>
            </a:r>
            <a:r>
              <a:rPr lang="en-US" altLang="zh-CN" sz="2800" u="sng">
                <a:solidFill>
                  <a:srgbClr val="FF0000"/>
                </a:solidFill>
                <a:latin typeface="Times New Roman" panose="02020603050405020304" pitchFamily="18" charset="0"/>
                <a:ea typeface="宋体" panose="02010600030101010101" pitchFamily="2" charset="-122"/>
                <a:cs typeface="Times New Roman" panose="02020603050405020304" pitchFamily="18" charset="0"/>
              </a:rPr>
              <a:t>rose</a:t>
            </a:r>
            <a:r>
              <a:rPr lang="en-US" altLang="zh-CN" sz="2800">
                <a:latin typeface="Times New Roman" panose="02020603050405020304" pitchFamily="18" charset="0"/>
                <a:ea typeface="宋体" panose="02010600030101010101" pitchFamily="2" charset="-122"/>
                <a:cs typeface="Times New Roman" panose="02020603050405020304" pitchFamily="18" charset="0"/>
              </a:rPr>
              <a:t> in the east.</a:t>
            </a:r>
            <a:endParaRPr lang="en-US" altLang="zh-CN" sz="2800">
              <a:latin typeface="Times New Roman" panose="02020603050405020304" pitchFamily="18" charset="0"/>
              <a:ea typeface="宋体" panose="02010600030101010101" pitchFamily="2" charset="-122"/>
              <a:cs typeface="Times New Roman" panose="02020603050405020304" pitchFamily="18" charset="0"/>
            </a:endParaRPr>
          </a:p>
          <a:p>
            <a:pPr indent="133350"/>
            <a:endParaRPr lang="en-US" altLang="zh-CN" sz="2800">
              <a:latin typeface="Times New Roman" panose="02020603050405020304" pitchFamily="18" charset="0"/>
              <a:ea typeface="宋体" panose="02010600030101010101" pitchFamily="2" charset="-122"/>
              <a:cs typeface="Times New Roman" panose="02020603050405020304" pitchFamily="18" charset="0"/>
            </a:endParaRPr>
          </a:p>
          <a:p>
            <a:pPr indent="133350"/>
            <a:r>
              <a:rPr lang="en-US" altLang="zh-CN" sz="2800">
                <a:latin typeface="Times New Roman" panose="02020603050405020304" pitchFamily="18" charset="0"/>
                <a:ea typeface="宋体" panose="02010600030101010101" pitchFamily="2" charset="-122"/>
                <a:cs typeface="Times New Roman" panose="02020603050405020304" pitchFamily="18" charset="0"/>
              </a:rPr>
              <a:t>*He </a:t>
            </a:r>
            <a:r>
              <a:rPr lang="en-US" altLang="zh-CN" sz="28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listened</a:t>
            </a:r>
            <a:r>
              <a:rPr lang="en-US" altLang="zh-CN" sz="2800">
                <a:latin typeface="Times New Roman" panose="02020603050405020304" pitchFamily="18" charset="0"/>
                <a:ea typeface="宋体" panose="02010600030101010101" pitchFamily="2" charset="-122"/>
                <a:cs typeface="Times New Roman" panose="02020603050405020304" pitchFamily="18" charset="0"/>
              </a:rPr>
              <a:t> silently.</a:t>
            </a:r>
            <a:endParaRPr lang="en-US" altLang="zh-CN" sz="2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Rectangle 4"/>
          <p:cNvSpPr/>
          <p:nvPr/>
        </p:nvSpPr>
        <p:spPr>
          <a:xfrm>
            <a:off x="5946458" y="3334862"/>
            <a:ext cx="5735637" cy="1414780"/>
          </a:xfrm>
          <a:prstGeom prst="rect">
            <a:avLst/>
          </a:prstGeom>
          <a:noFill/>
          <a:ln w="9525">
            <a:noFill/>
          </a:ln>
        </p:spPr>
        <p:txBody>
          <a:bodyPr wrap="square" anchor="ctr">
            <a:spAutoFit/>
          </a:bodyPr>
          <a:lstStyle/>
          <a:p>
            <a:pPr indent="133350">
              <a:lnSpc>
                <a:spcPts val="3440"/>
              </a:lnSpc>
            </a:pPr>
            <a:r>
              <a:rPr lang="en-US" altLang="zh-CN" sz="2800">
                <a:latin typeface="Times New Roman" panose="02020603050405020304" pitchFamily="18" charset="0"/>
                <a:ea typeface="宋体" panose="02010600030101010101" pitchFamily="2" charset="-122"/>
              </a:rPr>
              <a:t>*He </a:t>
            </a:r>
            <a:r>
              <a:rPr lang="en-US" altLang="zh-CN" sz="2800" u="sng">
                <a:solidFill>
                  <a:srgbClr val="0000FF"/>
                </a:solidFill>
                <a:latin typeface="Times New Roman" panose="02020603050405020304" pitchFamily="18" charset="0"/>
                <a:ea typeface="宋体" panose="02010600030101010101" pitchFamily="2" charset="-122"/>
              </a:rPr>
              <a:t>raised</a:t>
            </a:r>
            <a:r>
              <a:rPr lang="en-US" altLang="zh-CN" sz="2800">
                <a:latin typeface="Times New Roman" panose="02020603050405020304" pitchFamily="18" charset="0"/>
                <a:ea typeface="宋体" panose="02010600030101010101" pitchFamily="2" charset="-122"/>
              </a:rPr>
              <a:t> his hand. </a:t>
            </a:r>
            <a:endParaRPr lang="en-US" altLang="zh-CN" sz="2800">
              <a:latin typeface="Times New Roman" panose="02020603050405020304" pitchFamily="18" charset="0"/>
              <a:ea typeface="宋体" panose="02010600030101010101" pitchFamily="2" charset="-122"/>
            </a:endParaRPr>
          </a:p>
          <a:p>
            <a:pPr indent="133350">
              <a:lnSpc>
                <a:spcPts val="3440"/>
              </a:lnSpc>
            </a:pPr>
            <a:endParaRPr lang="en-US" altLang="zh-CN" sz="2800">
              <a:latin typeface="Times New Roman" panose="02020603050405020304" pitchFamily="18" charset="0"/>
              <a:ea typeface="宋体" panose="02010600030101010101" pitchFamily="2" charset="-122"/>
            </a:endParaRPr>
          </a:p>
          <a:p>
            <a:pPr indent="133350">
              <a:lnSpc>
                <a:spcPts val="3440"/>
              </a:lnSpc>
            </a:pPr>
            <a:r>
              <a:rPr lang="en-US" altLang="zh-CN" sz="2800">
                <a:solidFill>
                  <a:schemeClr val="tx2"/>
                </a:solidFill>
                <a:latin typeface="Times New Roman" panose="02020603050405020304" pitchFamily="18" charset="0"/>
                <a:ea typeface="宋体" panose="02010600030101010101" pitchFamily="2" charset="-122"/>
              </a:rPr>
              <a:t>  </a:t>
            </a:r>
            <a:r>
              <a:rPr lang="en-US" altLang="zh-CN" sz="2800">
                <a:solidFill>
                  <a:schemeClr val="tx1"/>
                </a:solidFill>
                <a:latin typeface="Times New Roman" panose="02020603050405020304" pitchFamily="18" charset="0"/>
                <a:ea typeface="宋体" panose="02010600030101010101" pitchFamily="2" charset="-122"/>
              </a:rPr>
              <a:t>He</a:t>
            </a:r>
            <a:r>
              <a:rPr lang="en-US" altLang="zh-CN" sz="2800">
                <a:solidFill>
                  <a:schemeClr val="tx2"/>
                </a:solidFill>
                <a:latin typeface="Times New Roman" panose="02020603050405020304" pitchFamily="18" charset="0"/>
                <a:ea typeface="宋体" panose="02010600030101010101" pitchFamily="2" charset="-122"/>
              </a:rPr>
              <a:t> </a:t>
            </a:r>
            <a:r>
              <a:rPr lang="en-US" altLang="zh-CN" sz="2800">
                <a:solidFill>
                  <a:srgbClr val="0000FF"/>
                </a:solidFill>
                <a:latin typeface="Times New Roman" panose="02020603050405020304" pitchFamily="18" charset="0"/>
                <a:ea typeface="宋体" panose="02010600030101010101" pitchFamily="2" charset="-122"/>
              </a:rPr>
              <a:t>can hear</a:t>
            </a:r>
            <a:r>
              <a:rPr lang="en-US" altLang="zh-CN" sz="2800">
                <a:solidFill>
                  <a:schemeClr val="tx2"/>
                </a:solidFill>
                <a:latin typeface="Times New Roman" panose="02020603050405020304" pitchFamily="18" charset="0"/>
                <a:ea typeface="宋体" panose="02010600030101010101" pitchFamily="2" charset="-122"/>
              </a:rPr>
              <a:t> </a:t>
            </a:r>
            <a:r>
              <a:rPr lang="en-US" altLang="zh-CN" sz="2800">
                <a:solidFill>
                  <a:schemeClr val="tx1"/>
                </a:solidFill>
                <a:latin typeface="Times New Roman" panose="02020603050405020304" pitchFamily="18" charset="0"/>
                <a:ea typeface="宋体" panose="02010600030101010101" pitchFamily="2" charset="-122"/>
              </a:rPr>
              <a:t>the music.</a:t>
            </a:r>
            <a:endParaRPr lang="en-US" altLang="zh-CN" sz="2800">
              <a:solidFill>
                <a:schemeClr val="tx1"/>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charRg st="0" end="21"/>
                                            </p:txEl>
                                          </p:spTgt>
                                        </p:tgtEl>
                                        <p:attrNameLst>
                                          <p:attrName>style.visibility</p:attrName>
                                        </p:attrNameLst>
                                      </p:cBhvr>
                                      <p:to>
                                        <p:strVal val="visible"/>
                                      </p:to>
                                    </p:set>
                                    <p:animEffect transition="in" filter="checkerboard(across)">
                                      <p:cBhvr>
                                        <p:cTn id="7" dur="500"/>
                                        <p:tgtEl>
                                          <p:spTgt spid="4">
                                            <p:txEl>
                                              <p:charRg st="0" end="2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5604">
                                            <p:txEl>
                                              <p:pRg st="4" end="4"/>
                                            </p:txEl>
                                          </p:spTgt>
                                        </p:tgtEl>
                                        <p:attrNameLst>
                                          <p:attrName>style.visibility</p:attrName>
                                        </p:attrNameLst>
                                      </p:cBhvr>
                                      <p:to>
                                        <p:strVal val="visible"/>
                                      </p:to>
                                    </p:set>
                                    <p:animEffect transition="in" filter="wipe(down)">
                                      <p:cBhvr>
                                        <p:cTn id="12" dur="500"/>
                                        <p:tgtEl>
                                          <p:spTgt spid="25604">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AS_UNIQUEID" val="2043"/>
</p:tagLst>
</file>

<file path=ppt/tags/tag101.xml><?xml version="1.0" encoding="utf-8"?>
<p:tagLst xmlns:p="http://schemas.openxmlformats.org/presentationml/2006/main">
  <p:tag name="AS_UNIQUEID" val="2044"/>
</p:tagLst>
</file>

<file path=ppt/tags/tag102.xml><?xml version="1.0" encoding="utf-8"?>
<p:tagLst xmlns:p="http://schemas.openxmlformats.org/presentationml/2006/main">
  <p:tag name="AS_UNIQUEID" val="2045"/>
</p:tagLst>
</file>

<file path=ppt/tags/tag103.xml><?xml version="1.0" encoding="utf-8"?>
<p:tagLst xmlns:p="http://schemas.openxmlformats.org/presentationml/2006/main">
  <p:tag name="AS_UNIQUEID" val="2046"/>
</p:tagLst>
</file>

<file path=ppt/tags/tag104.xml><?xml version="1.0" encoding="utf-8"?>
<p:tagLst xmlns:p="http://schemas.openxmlformats.org/presentationml/2006/main">
  <p:tag name="AS_UNIQUEID" val="1903"/>
</p:tagLst>
</file>

<file path=ppt/tags/tag105.xml><?xml version="1.0" encoding="utf-8"?>
<p:tagLst xmlns:p="http://schemas.openxmlformats.org/presentationml/2006/main">
  <p:tag name="AS_UNIQUEID" val="1904"/>
</p:tagLst>
</file>

<file path=ppt/tags/tag106.xml><?xml version="1.0" encoding="utf-8"?>
<p:tagLst xmlns:p="http://schemas.openxmlformats.org/presentationml/2006/main">
  <p:tag name="AS_UNIQUEID" val="2048"/>
</p:tagLst>
</file>

<file path=ppt/tags/tag107.xml><?xml version="1.0" encoding="utf-8"?>
<p:tagLst xmlns:p="http://schemas.openxmlformats.org/presentationml/2006/main">
  <p:tag name="AS_UNIQUEID" val="2049"/>
</p:tagLst>
</file>

<file path=ppt/tags/tag108.xml><?xml version="1.0" encoding="utf-8"?>
<p:tagLst xmlns:p="http://schemas.openxmlformats.org/presentationml/2006/main">
  <p:tag name="AS_UNIQUEID" val="2050"/>
</p:tagLst>
</file>

<file path=ppt/tags/tag109.xml><?xml version="1.0" encoding="utf-8"?>
<p:tagLst xmlns:p="http://schemas.openxmlformats.org/presentationml/2006/main">
  <p:tag name="AS_UNIQUEID" val="205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AS_UNIQUEID" val="2052"/>
</p:tagLst>
</file>

<file path=ppt/tags/tag111.xml><?xml version="1.0" encoding="utf-8"?>
<p:tagLst xmlns:p="http://schemas.openxmlformats.org/presentationml/2006/main">
  <p:tag name="AS_UNIQUEID" val="2053"/>
</p:tagLst>
</file>

<file path=ppt/tags/tag112.xml><?xml version="1.0" encoding="utf-8"?>
<p:tagLst xmlns:p="http://schemas.openxmlformats.org/presentationml/2006/main">
  <p:tag name="AS_UNIQUEID" val="2054"/>
</p:tagLst>
</file>

<file path=ppt/tags/tag113.xml><?xml version="1.0" encoding="utf-8"?>
<p:tagLst xmlns:p="http://schemas.openxmlformats.org/presentationml/2006/main">
  <p:tag name="AS_UNIQUEID" val="2055"/>
</p:tagLst>
</file>

<file path=ppt/tags/tag114.xml><?xml version="1.0" encoding="utf-8"?>
<p:tagLst xmlns:p="http://schemas.openxmlformats.org/presentationml/2006/main">
  <p:tag name="AS_UNIQUEID" val="2056"/>
</p:tagLst>
</file>

<file path=ppt/tags/tag115.xml><?xml version="1.0" encoding="utf-8"?>
<p:tagLst xmlns:p="http://schemas.openxmlformats.org/presentationml/2006/main">
  <p:tag name="AS_UNIQUEID" val="2057"/>
</p:tagLst>
</file>

<file path=ppt/tags/tag116.xml><?xml version="1.0" encoding="utf-8"?>
<p:tagLst xmlns:p="http://schemas.openxmlformats.org/presentationml/2006/main">
  <p:tag name="AS_UNIQUEID" val="2058"/>
</p:tagLst>
</file>

<file path=ppt/tags/tag117.xml><?xml version="1.0" encoding="utf-8"?>
<p:tagLst xmlns:p="http://schemas.openxmlformats.org/presentationml/2006/main">
  <p:tag name="AS_UNIQUEID" val="2059"/>
</p:tagLst>
</file>

<file path=ppt/tags/tag118.xml><?xml version="1.0" encoding="utf-8"?>
<p:tagLst xmlns:p="http://schemas.openxmlformats.org/presentationml/2006/main">
  <p:tag name="AS_UNIQUEID" val="2060"/>
</p:tagLst>
</file>

<file path=ppt/tags/tag119.xml><?xml version="1.0" encoding="utf-8"?>
<p:tagLst xmlns:p="http://schemas.openxmlformats.org/presentationml/2006/main">
  <p:tag name="AS_UNIQUEID" val="206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AS_UNIQUEID" val="2062"/>
</p:tagLst>
</file>

<file path=ppt/tags/tag121.xml><?xml version="1.0" encoding="utf-8"?>
<p:tagLst xmlns:p="http://schemas.openxmlformats.org/presentationml/2006/main">
  <p:tag name="AS_UNIQUEID" val="2063"/>
</p:tagLst>
</file>

<file path=ppt/tags/tag122.xml><?xml version="1.0" encoding="utf-8"?>
<p:tagLst xmlns:p="http://schemas.openxmlformats.org/presentationml/2006/main">
  <p:tag name="AS_UNIQUEID" val="2064"/>
</p:tagLst>
</file>

<file path=ppt/tags/tag123.xml><?xml version="1.0" encoding="utf-8"?>
<p:tagLst xmlns:p="http://schemas.openxmlformats.org/presentationml/2006/main">
  <p:tag name="AS_UNIQUEID" val="2065"/>
</p:tagLst>
</file>

<file path=ppt/tags/tag124.xml><?xml version="1.0" encoding="utf-8"?>
<p:tagLst xmlns:p="http://schemas.openxmlformats.org/presentationml/2006/main">
  <p:tag name="AS_UNIQUEID" val="2066"/>
</p:tagLst>
</file>

<file path=ppt/tags/tag125.xml><?xml version="1.0" encoding="utf-8"?>
<p:tagLst xmlns:p="http://schemas.openxmlformats.org/presentationml/2006/main">
  <p:tag name="AS_UNIQUEID" val="2067"/>
</p:tagLst>
</file>

<file path=ppt/tags/tag126.xml><?xml version="1.0" encoding="utf-8"?>
<p:tagLst xmlns:p="http://schemas.openxmlformats.org/presentationml/2006/main">
  <p:tag name="AS_UNIQUEID" val="2068"/>
</p:tagLst>
</file>

<file path=ppt/tags/tag127.xml><?xml version="1.0" encoding="utf-8"?>
<p:tagLst xmlns:p="http://schemas.openxmlformats.org/presentationml/2006/main">
  <p:tag name="AS_UNIQUEID" val="2069"/>
</p:tagLst>
</file>

<file path=ppt/tags/tag128.xml><?xml version="1.0" encoding="utf-8"?>
<p:tagLst xmlns:p="http://schemas.openxmlformats.org/presentationml/2006/main">
  <p:tag name="AS_UNIQUEID" val="1903"/>
</p:tagLst>
</file>

<file path=ppt/tags/tag129.xml><?xml version="1.0" encoding="utf-8"?>
<p:tagLst xmlns:p="http://schemas.openxmlformats.org/presentationml/2006/main">
  <p:tag name="AS_UNIQUEID" val="190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custom"/>
  <p:tag name="KSO_WM_TEMPLATE_INDEX" val="20187308"/>
</p:tagLst>
</file>

<file path=ppt/tags/tag131.xml><?xml version="1.0" encoding="utf-8"?>
<p:tagLst xmlns:p="http://schemas.openxmlformats.org/presentationml/2006/main">
  <p:tag name="AS_UNIQUEID" val="2071"/>
</p:tagLst>
</file>

<file path=ppt/tags/tag132.xml><?xml version="1.0" encoding="utf-8"?>
<p:tagLst xmlns:p="http://schemas.openxmlformats.org/presentationml/2006/main">
  <p:tag name="AS_UNIQUEID" val="2072"/>
</p:tagLst>
</file>

<file path=ppt/tags/tag133.xml><?xml version="1.0" encoding="utf-8"?>
<p:tagLst xmlns:p="http://schemas.openxmlformats.org/presentationml/2006/main">
  <p:tag name="AS_UNIQUEID" val="2073"/>
</p:tagLst>
</file>

<file path=ppt/tags/tag134.xml><?xml version="1.0" encoding="utf-8"?>
<p:tagLst xmlns:p="http://schemas.openxmlformats.org/presentationml/2006/main">
  <p:tag name="AS_UNIQUEID" val="2074"/>
</p:tagLst>
</file>

<file path=ppt/tags/tag135.xml><?xml version="1.0" encoding="utf-8"?>
<p:tagLst xmlns:p="http://schemas.openxmlformats.org/presentationml/2006/main">
  <p:tag name="AS_UNIQUEID" val="2075"/>
</p:tagLst>
</file>

<file path=ppt/tags/tag136.xml><?xml version="1.0" encoding="utf-8"?>
<p:tagLst xmlns:p="http://schemas.openxmlformats.org/presentationml/2006/main">
  <p:tag name="AS_UNIQUEID" val="2076"/>
</p:tagLst>
</file>

<file path=ppt/tags/tag137.xml><?xml version="1.0" encoding="utf-8"?>
<p:tagLst xmlns:p="http://schemas.openxmlformats.org/presentationml/2006/main">
  <p:tag name="AS_UNIQUEID" val="2077"/>
</p:tagLst>
</file>

<file path=ppt/tags/tag138.xml><?xml version="1.0" encoding="utf-8"?>
<p:tagLst xmlns:p="http://schemas.openxmlformats.org/presentationml/2006/main">
  <p:tag name="AS_UNIQUEID" val="2078"/>
</p:tagLst>
</file>

<file path=ppt/tags/tag139.xml><?xml version="1.0" encoding="utf-8"?>
<p:tagLst xmlns:p="http://schemas.openxmlformats.org/presentationml/2006/main">
  <p:tag name="AS_UNIQUEID" val="2079"/>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AS_UNIQUEID" val="2080"/>
</p:tagLst>
</file>

<file path=ppt/tags/tag141.xml><?xml version="1.0" encoding="utf-8"?>
<p:tagLst xmlns:p="http://schemas.openxmlformats.org/presentationml/2006/main">
  <p:tag name="AS_UNIQUEID" val="2081"/>
</p:tagLst>
</file>

<file path=ppt/tags/tag142.xml><?xml version="1.0" encoding="utf-8"?>
<p:tagLst xmlns:p="http://schemas.openxmlformats.org/presentationml/2006/main">
  <p:tag name="AS_UNIQUEID" val="2082"/>
</p:tagLst>
</file>

<file path=ppt/tags/tag143.xml><?xml version="1.0" encoding="utf-8"?>
<p:tagLst xmlns:p="http://schemas.openxmlformats.org/presentationml/2006/main">
  <p:tag name="AS_UNIQUEID" val="2083"/>
</p:tagLst>
</file>

<file path=ppt/tags/tag144.xml><?xml version="1.0" encoding="utf-8"?>
<p:tagLst xmlns:p="http://schemas.openxmlformats.org/presentationml/2006/main">
  <p:tag name="AS_UNIQUEID" val="2084"/>
</p:tagLst>
</file>

<file path=ppt/tags/tag145.xml><?xml version="1.0" encoding="utf-8"?>
<p:tagLst xmlns:p="http://schemas.openxmlformats.org/presentationml/2006/main">
  <p:tag name="AS_UNIQUEID" val="2085"/>
</p:tagLst>
</file>

<file path=ppt/tags/tag146.xml><?xml version="1.0" encoding="utf-8"?>
<p:tagLst xmlns:p="http://schemas.openxmlformats.org/presentationml/2006/main">
  <p:tag name="AS_UNIQUEID" val="2086"/>
</p:tagLst>
</file>

<file path=ppt/tags/tag147.xml><?xml version="1.0" encoding="utf-8"?>
<p:tagLst xmlns:p="http://schemas.openxmlformats.org/presentationml/2006/main">
  <p:tag name="AS_UNIQUEID" val="2087"/>
</p:tagLst>
</file>

<file path=ppt/tags/tag148.xml><?xml version="1.0" encoding="utf-8"?>
<p:tagLst xmlns:p="http://schemas.openxmlformats.org/presentationml/2006/main">
  <p:tag name="AS_UNIQUEID" val="2088"/>
</p:tagLst>
</file>

<file path=ppt/tags/tag149.xml><?xml version="1.0" encoding="utf-8"?>
<p:tagLst xmlns:p="http://schemas.openxmlformats.org/presentationml/2006/main">
  <p:tag name="AS_UNIQUEID" val="2089"/>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AS_UNIQUEID" val="2090"/>
</p:tagLst>
</file>

<file path=ppt/tags/tag151.xml><?xml version="1.0" encoding="utf-8"?>
<p:tagLst xmlns:p="http://schemas.openxmlformats.org/presentationml/2006/main">
  <p:tag name="AS_UNIQUEID" val="2091"/>
</p:tagLst>
</file>

<file path=ppt/tags/tag152.xml><?xml version="1.0" encoding="utf-8"?>
<p:tagLst xmlns:p="http://schemas.openxmlformats.org/presentationml/2006/main">
  <p:tag name="AS_UNIQUEID" val="2092"/>
</p:tagLst>
</file>

<file path=ppt/tags/tag153.xml><?xml version="1.0" encoding="utf-8"?>
<p:tagLst xmlns:p="http://schemas.openxmlformats.org/presentationml/2006/main">
  <p:tag name="AS_UNIQUEID" val="1903"/>
</p:tagLst>
</file>

<file path=ppt/tags/tag154.xml><?xml version="1.0" encoding="utf-8"?>
<p:tagLst xmlns:p="http://schemas.openxmlformats.org/presentationml/2006/main">
  <p:tag name="AS_UNIQUEID" val="1904"/>
</p:tagLst>
</file>

<file path=ppt/tags/tag155.xml><?xml version="1.0" encoding="utf-8"?>
<p:tagLst xmlns:p="http://schemas.openxmlformats.org/presentationml/2006/main">
  <p:tag name="KSO_WM_BEAUTIFY_FLAG" val="#wm#"/>
  <p:tag name="KSO_WM_TEMPLATE_CATEGORY" val="custom"/>
  <p:tag name="KSO_WM_TEMPLATE_INDEX" val="20184553"/>
</p:tagLst>
</file>

<file path=ppt/tags/tag156.xml><?xml version="1.0" encoding="utf-8"?>
<p:tagLst xmlns:p="http://schemas.openxmlformats.org/presentationml/2006/main">
  <p:tag name="AS_UNIQUEID" val="2094"/>
</p:tagLst>
</file>

<file path=ppt/tags/tag157.xml><?xml version="1.0" encoding="utf-8"?>
<p:tagLst xmlns:p="http://schemas.openxmlformats.org/presentationml/2006/main">
  <p:tag name="AS_UNIQUEID" val="2095"/>
</p:tagLst>
</file>

<file path=ppt/tags/tag158.xml><?xml version="1.0" encoding="utf-8"?>
<p:tagLst xmlns:p="http://schemas.openxmlformats.org/presentationml/2006/main">
  <p:tag name="AS_UNIQUEID" val="2096"/>
</p:tagLst>
</file>

<file path=ppt/tags/tag159.xml><?xml version="1.0" encoding="utf-8"?>
<p:tagLst xmlns:p="http://schemas.openxmlformats.org/presentationml/2006/main">
  <p:tag name="AS_UNIQUEID" val="2097"/>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AS_UNIQUEID" val="2098"/>
</p:tagLst>
</file>

<file path=ppt/tags/tag161.xml><?xml version="1.0" encoding="utf-8"?>
<p:tagLst xmlns:p="http://schemas.openxmlformats.org/presentationml/2006/main">
  <p:tag name="AS_UNIQUEID" val="2099"/>
</p:tagLst>
</file>

<file path=ppt/tags/tag162.xml><?xml version="1.0" encoding="utf-8"?>
<p:tagLst xmlns:p="http://schemas.openxmlformats.org/presentationml/2006/main">
  <p:tag name="AS_UNIQUEID" val="2100"/>
</p:tagLst>
</file>

<file path=ppt/tags/tag163.xml><?xml version="1.0" encoding="utf-8"?>
<p:tagLst xmlns:p="http://schemas.openxmlformats.org/presentationml/2006/main">
  <p:tag name="AS_UNIQUEID" val="2101"/>
</p:tagLst>
</file>

<file path=ppt/tags/tag164.xml><?xml version="1.0" encoding="utf-8"?>
<p:tagLst xmlns:p="http://schemas.openxmlformats.org/presentationml/2006/main">
  <p:tag name="AS_UNIQUEID" val="2102"/>
</p:tagLst>
</file>

<file path=ppt/tags/tag165.xml><?xml version="1.0" encoding="utf-8"?>
<p:tagLst xmlns:p="http://schemas.openxmlformats.org/presentationml/2006/main">
  <p:tag name="AS_UNIQUEID" val="2103"/>
</p:tagLst>
</file>

<file path=ppt/tags/tag166.xml><?xml version="1.0" encoding="utf-8"?>
<p:tagLst xmlns:p="http://schemas.openxmlformats.org/presentationml/2006/main">
  <p:tag name="AS_UNIQUEID" val="2104"/>
</p:tagLst>
</file>

<file path=ppt/tags/tag167.xml><?xml version="1.0" encoding="utf-8"?>
<p:tagLst xmlns:p="http://schemas.openxmlformats.org/presentationml/2006/main">
  <p:tag name="AS_UNIQUEID" val="2105"/>
</p:tagLst>
</file>

<file path=ppt/tags/tag168.xml><?xml version="1.0" encoding="utf-8"?>
<p:tagLst xmlns:p="http://schemas.openxmlformats.org/presentationml/2006/main">
  <p:tag name="AS_UNIQUEID" val="1903"/>
</p:tagLst>
</file>

<file path=ppt/tags/tag169.xml><?xml version="1.0" encoding="utf-8"?>
<p:tagLst xmlns:p="http://schemas.openxmlformats.org/presentationml/2006/main">
  <p:tag name="AS_UNIQUEID" val="1904"/>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AS_UNIQUEID" val="2107"/>
</p:tagLst>
</file>

<file path=ppt/tags/tag171.xml><?xml version="1.0" encoding="utf-8"?>
<p:tagLst xmlns:p="http://schemas.openxmlformats.org/presentationml/2006/main">
  <p:tag name="AS_UNIQUEID" val="2108"/>
</p:tagLst>
</file>

<file path=ppt/tags/tag172.xml><?xml version="1.0" encoding="utf-8"?>
<p:tagLst xmlns:p="http://schemas.openxmlformats.org/presentationml/2006/main">
  <p:tag name="AS_UNIQUEID" val="2109"/>
</p:tagLst>
</file>

<file path=ppt/tags/tag173.xml><?xml version="1.0" encoding="utf-8"?>
<p:tagLst xmlns:p="http://schemas.openxmlformats.org/presentationml/2006/main">
  <p:tag name="AS_UNIQUEID" val="2110"/>
</p:tagLst>
</file>

<file path=ppt/tags/tag174.xml><?xml version="1.0" encoding="utf-8"?>
<p:tagLst xmlns:p="http://schemas.openxmlformats.org/presentationml/2006/main">
  <p:tag name="AS_UNIQUEID" val="2111"/>
</p:tagLst>
</file>

<file path=ppt/tags/tag175.xml><?xml version="1.0" encoding="utf-8"?>
<p:tagLst xmlns:p="http://schemas.openxmlformats.org/presentationml/2006/main">
  <p:tag name="AS_UNIQUEID" val="2112"/>
</p:tagLst>
</file>

<file path=ppt/tags/tag176.xml><?xml version="1.0" encoding="utf-8"?>
<p:tagLst xmlns:p="http://schemas.openxmlformats.org/presentationml/2006/main">
  <p:tag name="AS_UNIQUEID" val="2113"/>
</p:tagLst>
</file>

<file path=ppt/tags/tag177.xml><?xml version="1.0" encoding="utf-8"?>
<p:tagLst xmlns:p="http://schemas.openxmlformats.org/presentationml/2006/main">
  <p:tag name="AS_UNIQUEID" val="2114"/>
</p:tagLst>
</file>

<file path=ppt/tags/tag178.xml><?xml version="1.0" encoding="utf-8"?>
<p:tagLst xmlns:p="http://schemas.openxmlformats.org/presentationml/2006/main">
  <p:tag name="AS_UNIQUEID" val="2115"/>
</p:tagLst>
</file>

<file path=ppt/tags/tag179.xml><?xml version="1.0" encoding="utf-8"?>
<p:tagLst xmlns:p="http://schemas.openxmlformats.org/presentationml/2006/main">
  <p:tag name="AS_UNIQUEID" val="2116"/>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AS_UNIQUEID" val="2117"/>
</p:tagLst>
</file>

<file path=ppt/tags/tag181.xml><?xml version="1.0" encoding="utf-8"?>
<p:tagLst xmlns:p="http://schemas.openxmlformats.org/presentationml/2006/main">
  <p:tag name="AS_UNIQUEID" val="2118"/>
</p:tagLst>
</file>

<file path=ppt/tags/tag182.xml><?xml version="1.0" encoding="utf-8"?>
<p:tagLst xmlns:p="http://schemas.openxmlformats.org/presentationml/2006/main">
  <p:tag name="AS_UNIQUEID" val="2119"/>
</p:tagLst>
</file>

<file path=ppt/tags/tag183.xml><?xml version="1.0" encoding="utf-8"?>
<p:tagLst xmlns:p="http://schemas.openxmlformats.org/presentationml/2006/main">
  <p:tag name="AS_UNIQUEID" val="2120"/>
</p:tagLst>
</file>

<file path=ppt/tags/tag184.xml><?xml version="1.0" encoding="utf-8"?>
<p:tagLst xmlns:p="http://schemas.openxmlformats.org/presentationml/2006/main">
  <p:tag name="AS_UNIQUEID" val="2121"/>
</p:tagLst>
</file>

<file path=ppt/tags/tag185.xml><?xml version="1.0" encoding="utf-8"?>
<p:tagLst xmlns:p="http://schemas.openxmlformats.org/presentationml/2006/main">
  <p:tag name="AS_UNIQUEID" val="2122"/>
</p:tagLst>
</file>

<file path=ppt/tags/tag186.xml><?xml version="1.0" encoding="utf-8"?>
<p:tagLst xmlns:p="http://schemas.openxmlformats.org/presentationml/2006/main">
  <p:tag name="AS_UNIQUEID" val="2123"/>
</p:tagLst>
</file>

<file path=ppt/tags/tag187.xml><?xml version="1.0" encoding="utf-8"?>
<p:tagLst xmlns:p="http://schemas.openxmlformats.org/presentationml/2006/main">
  <p:tag name="AS_UNIQUEID" val="2124"/>
</p:tagLst>
</file>

<file path=ppt/tags/tag188.xml><?xml version="1.0" encoding="utf-8"?>
<p:tagLst xmlns:p="http://schemas.openxmlformats.org/presentationml/2006/main">
  <p:tag name="AS_UNIQUEID" val="2125"/>
</p:tagLst>
</file>

<file path=ppt/tags/tag189.xml><?xml version="1.0" encoding="utf-8"?>
<p:tagLst xmlns:p="http://schemas.openxmlformats.org/presentationml/2006/main">
  <p:tag name="AS_UNIQUEID" val="2126"/>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AS_UNIQUEID" val="1903"/>
</p:tagLst>
</file>

<file path=ppt/tags/tag191.xml><?xml version="1.0" encoding="utf-8"?>
<p:tagLst xmlns:p="http://schemas.openxmlformats.org/presentationml/2006/main">
  <p:tag name="AS_UNIQUEID" val="1904"/>
</p:tagLst>
</file>

<file path=ppt/tags/tag192.xml><?xml version="1.0" encoding="utf-8"?>
<p:tagLst xmlns:p="http://schemas.openxmlformats.org/presentationml/2006/main">
  <p:tag name="AS_UNIQUEID" val="2128"/>
</p:tagLst>
</file>

<file path=ppt/tags/tag193.xml><?xml version="1.0" encoding="utf-8"?>
<p:tagLst xmlns:p="http://schemas.openxmlformats.org/presentationml/2006/main">
  <p:tag name="AS_UNIQUEID" val="2129"/>
</p:tagLst>
</file>

<file path=ppt/tags/tag194.xml><?xml version="1.0" encoding="utf-8"?>
<p:tagLst xmlns:p="http://schemas.openxmlformats.org/presentationml/2006/main">
  <p:tag name="AS_UNIQUEID" val="2130"/>
</p:tagLst>
</file>

<file path=ppt/tags/tag195.xml><?xml version="1.0" encoding="utf-8"?>
<p:tagLst xmlns:p="http://schemas.openxmlformats.org/presentationml/2006/main">
  <p:tag name="AS_UNIQUEID" val="2131"/>
</p:tagLst>
</file>

<file path=ppt/tags/tag196.xml><?xml version="1.0" encoding="utf-8"?>
<p:tagLst xmlns:p="http://schemas.openxmlformats.org/presentationml/2006/main">
  <p:tag name="AS_UNIQUEID" val="1903"/>
</p:tagLst>
</file>

<file path=ppt/tags/tag197.xml><?xml version="1.0" encoding="utf-8"?>
<p:tagLst xmlns:p="http://schemas.openxmlformats.org/presentationml/2006/main">
  <p:tag name="AS_UNIQUEID" val="1904"/>
</p:tagLst>
</file>

<file path=ppt/tags/tag198.xml><?xml version="1.0" encoding="utf-8"?>
<p:tagLst xmlns:p="http://schemas.openxmlformats.org/presentationml/2006/main">
  <p:tag name="KSO_WM_BEAUTIFY_FLAG" val="#wm#"/>
  <p:tag name="KSO_WM_TEMPLATE_CATEGORY" val="custom"/>
  <p:tag name="KSO_WM_TEMPLATE_INDEX" val="20187308"/>
</p:tagLst>
</file>

<file path=ppt/tags/tag199.xml><?xml version="1.0" encoding="utf-8"?>
<p:tagLst xmlns:p="http://schemas.openxmlformats.org/presentationml/2006/main">
  <p:tag name="KSO_WM_BEAUTIFY_FLAG" val="#wm#"/>
  <p:tag name="KSO_WM_TEMPLATE_CATEGORY" val="custom"/>
  <p:tag name="KSO_WM_TEMPLATE_INDEX" val="20184553"/>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BEAUTIFY_FLAG" val="#wm#"/>
  <p:tag name="KSO_WM_TEMPLATE_CATEGORY" val="custom"/>
  <p:tag name="KSO_WM_TEMPLATE_INDEX" val="20184553"/>
</p:tagLst>
</file>

<file path=ppt/tags/tag201.xml><?xml version="1.0" encoding="utf-8"?>
<p:tagLst xmlns:p="http://schemas.openxmlformats.org/presentationml/2006/main">
  <p:tag name="AS_UNIQUEID" val="2180"/>
</p:tagLst>
</file>

<file path=ppt/tags/tag202.xml><?xml version="1.0" encoding="utf-8"?>
<p:tagLst xmlns:p="http://schemas.openxmlformats.org/presentationml/2006/main">
  <p:tag name="AS_UNIQUEID" val="1903"/>
</p:tagLst>
</file>

<file path=ppt/tags/tag203.xml><?xml version="1.0" encoding="utf-8"?>
<p:tagLst xmlns:p="http://schemas.openxmlformats.org/presentationml/2006/main">
  <p:tag name="AS_UNIQUEID" val="1904"/>
</p:tagLst>
</file>

<file path=ppt/tags/tag204.xml><?xml version="1.0" encoding="utf-8"?>
<p:tagLst xmlns:p="http://schemas.openxmlformats.org/presentationml/2006/main">
  <p:tag name="AS_UNIQUEID" val="2181"/>
</p:tagLst>
</file>

<file path=ppt/tags/tag205.xml><?xml version="1.0" encoding="utf-8"?>
<p:tagLst xmlns:p="http://schemas.openxmlformats.org/presentationml/2006/main">
  <p:tag name="AS_UNIQUEID" val="2182"/>
</p:tagLst>
</file>

<file path=ppt/tags/tag206.xml><?xml version="1.0" encoding="utf-8"?>
<p:tagLst xmlns:p="http://schemas.openxmlformats.org/presentationml/2006/main">
  <p:tag name="KSO_WM_BEAUTIFY_FLAG" val="#wm#"/>
  <p:tag name="KSO_WM_TEMPLATE_CATEGORY" val="custom"/>
  <p:tag name="KSO_WM_TEMPLATE_INDEX" val="20187308"/>
</p:tagLst>
</file>

<file path=ppt/tags/tag207.xml><?xml version="1.0" encoding="utf-8"?>
<p:tagLst xmlns:p="http://schemas.openxmlformats.org/presentationml/2006/main">
  <p:tag name="AS_UNIQUEID" val="2187"/>
</p:tagLst>
</file>

<file path=ppt/tags/tag208.xml><?xml version="1.0" encoding="utf-8"?>
<p:tagLst xmlns:p="http://schemas.openxmlformats.org/presentationml/2006/main">
  <p:tag name="AS_UNIQUEID" val="2188"/>
</p:tagLst>
</file>

<file path=ppt/tags/tag209.xml><?xml version="1.0" encoding="utf-8"?>
<p:tagLst xmlns:p="http://schemas.openxmlformats.org/presentationml/2006/main">
  <p:tag name="AS_UNIQUEID" val="2189"/>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AS_UNIQUEID" val="2190"/>
</p:tagLst>
</file>

<file path=ppt/tags/tag211.xml><?xml version="1.0" encoding="utf-8"?>
<p:tagLst xmlns:p="http://schemas.openxmlformats.org/presentationml/2006/main">
  <p:tag name="AS_UNIQUEID" val="2191"/>
</p:tagLst>
</file>

<file path=ppt/tags/tag212.xml><?xml version="1.0" encoding="utf-8"?>
<p:tagLst xmlns:p="http://schemas.openxmlformats.org/presentationml/2006/main">
  <p:tag name="AS_UNIQUEID" val="2192"/>
</p:tagLst>
</file>

<file path=ppt/tags/tag213.xml><?xml version="1.0" encoding="utf-8"?>
<p:tagLst xmlns:p="http://schemas.openxmlformats.org/presentationml/2006/main">
  <p:tag name="AS_UNIQUEID" val="2193"/>
</p:tagLst>
</file>

<file path=ppt/tags/tag214.xml><?xml version="1.0" encoding="utf-8"?>
<p:tagLst xmlns:p="http://schemas.openxmlformats.org/presentationml/2006/main">
  <p:tag name="AS_UNIQUEID" val="2194"/>
</p:tagLst>
</file>

<file path=ppt/tags/tag215.xml><?xml version="1.0" encoding="utf-8"?>
<p:tagLst xmlns:p="http://schemas.openxmlformats.org/presentationml/2006/main">
  <p:tag name="AS_UNIQUEID" val="2195"/>
</p:tagLst>
</file>

<file path=ppt/tags/tag216.xml><?xml version="1.0" encoding="utf-8"?>
<p:tagLst xmlns:p="http://schemas.openxmlformats.org/presentationml/2006/main">
  <p:tag name="AS_UNIQUEID" val="2196"/>
</p:tagLst>
</file>

<file path=ppt/tags/tag217.xml><?xml version="1.0" encoding="utf-8"?>
<p:tagLst xmlns:p="http://schemas.openxmlformats.org/presentationml/2006/main">
  <p:tag name="AS_UNIQUEID" val="2197"/>
</p:tagLst>
</file>

<file path=ppt/tags/tag218.xml><?xml version="1.0" encoding="utf-8"?>
<p:tagLst xmlns:p="http://schemas.openxmlformats.org/presentationml/2006/main">
  <p:tag name="AS_UNIQUEID" val="2198"/>
</p:tagLst>
</file>

<file path=ppt/tags/tag219.xml><?xml version="1.0" encoding="utf-8"?>
<p:tagLst xmlns:p="http://schemas.openxmlformats.org/presentationml/2006/main">
  <p:tag name="AS_UNIQUEID" val="2199"/>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AS_UNIQUEID" val="2200"/>
</p:tagLst>
</file>

<file path=ppt/tags/tag221.xml><?xml version="1.0" encoding="utf-8"?>
<p:tagLst xmlns:p="http://schemas.openxmlformats.org/presentationml/2006/main">
  <p:tag name="AS_UNIQUEID" val="2201"/>
</p:tagLst>
</file>

<file path=ppt/tags/tag222.xml><?xml version="1.0" encoding="utf-8"?>
<p:tagLst xmlns:p="http://schemas.openxmlformats.org/presentationml/2006/main">
  <p:tag name="AS_UNIQUEID" val="1903"/>
</p:tagLst>
</file>

<file path=ppt/tags/tag223.xml><?xml version="1.0" encoding="utf-8"?>
<p:tagLst xmlns:p="http://schemas.openxmlformats.org/presentationml/2006/main">
  <p:tag name="AS_UNIQUEID" val="1904"/>
</p:tagLst>
</file>

<file path=ppt/tags/tag224.xml><?xml version="1.0" encoding="utf-8"?>
<p:tagLst xmlns:p="http://schemas.openxmlformats.org/presentationml/2006/main">
  <p:tag name="AS_UNIQUEID" val="2202"/>
</p:tagLst>
</file>

<file path=ppt/tags/tag225.xml><?xml version="1.0" encoding="utf-8"?>
<p:tagLst xmlns:p="http://schemas.openxmlformats.org/presentationml/2006/main">
  <p:tag name="KSO_WM_BEAUTIFY_FLAG" val="#wm#"/>
  <p:tag name="KSO_WM_TEMPLATE_CATEGORY" val="custom"/>
  <p:tag name="KSO_WM_TEMPLATE_INDEX" val="20187308"/>
</p:tagLst>
</file>

<file path=ppt/tags/tag226.xml><?xml version="1.0" encoding="utf-8"?>
<p:tagLst xmlns:p="http://schemas.openxmlformats.org/presentationml/2006/main">
  <p:tag name="AS_UNIQUEID" val="2214"/>
</p:tagLst>
</file>

<file path=ppt/tags/tag227.xml><?xml version="1.0" encoding="utf-8"?>
<p:tagLst xmlns:p="http://schemas.openxmlformats.org/presentationml/2006/main">
  <p:tag name="AS_UNIQUEID" val="2215"/>
</p:tagLst>
</file>

<file path=ppt/tags/tag228.xml><?xml version="1.0" encoding="utf-8"?>
<p:tagLst xmlns:p="http://schemas.openxmlformats.org/presentationml/2006/main">
  <p:tag name="AS_UNIQUEID" val="2216"/>
</p:tagLst>
</file>

<file path=ppt/tags/tag229.xml><?xml version="1.0" encoding="utf-8"?>
<p:tagLst xmlns:p="http://schemas.openxmlformats.org/presentationml/2006/main">
  <p:tag name="AS_UNIQUEID" val="2217"/>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AS_UNIQUEID" val="2218"/>
</p:tagLst>
</file>

<file path=ppt/tags/tag231.xml><?xml version="1.0" encoding="utf-8"?>
<p:tagLst xmlns:p="http://schemas.openxmlformats.org/presentationml/2006/main">
  <p:tag name="AS_UNIQUEID" val="2219"/>
</p:tagLst>
</file>

<file path=ppt/tags/tag232.xml><?xml version="1.0" encoding="utf-8"?>
<p:tagLst xmlns:p="http://schemas.openxmlformats.org/presentationml/2006/main">
  <p:tag name="AS_UNIQUEID" val="1904"/>
</p:tagLst>
</file>

<file path=ppt/tags/tag233.xml><?xml version="1.0" encoding="utf-8"?>
<p:tagLst xmlns:p="http://schemas.openxmlformats.org/presentationml/2006/main">
  <p:tag name="AS_UNIQUEID" val="1903"/>
</p:tagLst>
</file>

<file path=ppt/tags/tag234.xml><?xml version="1.0" encoding="utf-8"?>
<p:tagLst xmlns:p="http://schemas.openxmlformats.org/presentationml/2006/main">
  <p:tag name="AS_UNIQUEID" val="2221"/>
</p:tagLst>
</file>

<file path=ppt/tags/tag235.xml><?xml version="1.0" encoding="utf-8"?>
<p:tagLst xmlns:p="http://schemas.openxmlformats.org/presentationml/2006/main">
  <p:tag name="AS_UNIQUEID" val="2222"/>
</p:tagLst>
</file>

<file path=ppt/tags/tag236.xml><?xml version="1.0" encoding="utf-8"?>
<p:tagLst xmlns:p="http://schemas.openxmlformats.org/presentationml/2006/main">
  <p:tag name="AS_UNIQUEID" val="2223"/>
</p:tagLst>
</file>

<file path=ppt/tags/tag237.xml><?xml version="1.0" encoding="utf-8"?>
<p:tagLst xmlns:p="http://schemas.openxmlformats.org/presentationml/2006/main">
  <p:tag name="AS_UNIQUEID" val="2224"/>
</p:tagLst>
</file>

<file path=ppt/tags/tag238.xml><?xml version="1.0" encoding="utf-8"?>
<p:tagLst xmlns:p="http://schemas.openxmlformats.org/presentationml/2006/main">
  <p:tag name="AS_UNIQUEID" val="1903"/>
</p:tagLst>
</file>

<file path=ppt/tags/tag239.xml><?xml version="1.0" encoding="utf-8"?>
<p:tagLst xmlns:p="http://schemas.openxmlformats.org/presentationml/2006/main">
  <p:tag name="AS_UNIQUEID" val="1904"/>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AS_UNIQUEID" val="2232"/>
</p:tagLst>
</file>

<file path=ppt/tags/tag241.xml><?xml version="1.0" encoding="utf-8"?>
<p:tagLst xmlns:p="http://schemas.openxmlformats.org/presentationml/2006/main">
  <p:tag name="AS_UNIQUEID" val="2233"/>
</p:tagLst>
</file>

<file path=ppt/tags/tag242.xml><?xml version="1.0" encoding="utf-8"?>
<p:tagLst xmlns:p="http://schemas.openxmlformats.org/presentationml/2006/main">
  <p:tag name="AS_UNIQUEID" val="2234"/>
</p:tagLst>
</file>

<file path=ppt/tags/tag243.xml><?xml version="1.0" encoding="utf-8"?>
<p:tagLst xmlns:p="http://schemas.openxmlformats.org/presentationml/2006/main">
  <p:tag name="AS_UNIQUEID" val="2235"/>
</p:tagLst>
</file>

<file path=ppt/tags/tag244.xml><?xml version="1.0" encoding="utf-8"?>
<p:tagLst xmlns:p="http://schemas.openxmlformats.org/presentationml/2006/main">
  <p:tag name="AS_UNIQUEID" val="2236"/>
</p:tagLst>
</file>

<file path=ppt/tags/tag245.xml><?xml version="1.0" encoding="utf-8"?>
<p:tagLst xmlns:p="http://schemas.openxmlformats.org/presentationml/2006/main">
  <p:tag name="AS_UNIQUEID" val="2237"/>
</p:tagLst>
</file>

<file path=ppt/tags/tag246.xml><?xml version="1.0" encoding="utf-8"?>
<p:tagLst xmlns:p="http://schemas.openxmlformats.org/presentationml/2006/main">
  <p:tag name="AS_UNIQUEID" val="1903"/>
</p:tagLst>
</file>

<file path=ppt/tags/tag247.xml><?xml version="1.0" encoding="utf-8"?>
<p:tagLst xmlns:p="http://schemas.openxmlformats.org/presentationml/2006/main">
  <p:tag name="AS_UNIQUEID" val="1904"/>
</p:tagLst>
</file>

<file path=ppt/tags/tag248.xml><?xml version="1.0" encoding="utf-8"?>
<p:tagLst xmlns:p="http://schemas.openxmlformats.org/presentationml/2006/main">
  <p:tag name="AS_UNIQUEID" val="2239"/>
</p:tagLst>
</file>

<file path=ppt/tags/tag249.xml><?xml version="1.0" encoding="utf-8"?>
<p:tagLst xmlns:p="http://schemas.openxmlformats.org/presentationml/2006/main">
  <p:tag name="AS_UNIQUEID" val="224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AS_UNIQUEID" val="2241"/>
</p:tagLst>
</file>

<file path=ppt/tags/tag251.xml><?xml version="1.0" encoding="utf-8"?>
<p:tagLst xmlns:p="http://schemas.openxmlformats.org/presentationml/2006/main">
  <p:tag name="AS_UNIQUEID" val="2242"/>
</p:tagLst>
</file>

<file path=ppt/tags/tag252.xml><?xml version="1.0" encoding="utf-8"?>
<p:tagLst xmlns:p="http://schemas.openxmlformats.org/presentationml/2006/main">
  <p:tag name="AS_UNIQUEID" val="2243"/>
</p:tagLst>
</file>

<file path=ppt/tags/tag253.xml><?xml version="1.0" encoding="utf-8"?>
<p:tagLst xmlns:p="http://schemas.openxmlformats.org/presentationml/2006/main">
  <p:tag name="AS_UNIQUEID" val="1903"/>
</p:tagLst>
</file>

<file path=ppt/tags/tag254.xml><?xml version="1.0" encoding="utf-8"?>
<p:tagLst xmlns:p="http://schemas.openxmlformats.org/presentationml/2006/main">
  <p:tag name="AS_UNIQUEID" val="1904"/>
</p:tagLst>
</file>

<file path=ppt/tags/tag255.xml><?xml version="1.0" encoding="utf-8"?>
<p:tagLst xmlns:p="http://schemas.openxmlformats.org/presentationml/2006/main">
  <p:tag name="AS_UNIQUEID" val="2204"/>
</p:tagLst>
</file>

<file path=ppt/tags/tag256.xml><?xml version="1.0" encoding="utf-8"?>
<p:tagLst xmlns:p="http://schemas.openxmlformats.org/presentationml/2006/main">
  <p:tag name="AS_UNIQUEID" val="1903"/>
</p:tagLst>
</file>

<file path=ppt/tags/tag257.xml><?xml version="1.0" encoding="utf-8"?>
<p:tagLst xmlns:p="http://schemas.openxmlformats.org/presentationml/2006/main">
  <p:tag name="AS_UNIQUEID" val="1904"/>
</p:tagLst>
</file>

<file path=ppt/tags/tag258.xml><?xml version="1.0" encoding="utf-8"?>
<p:tagLst xmlns:p="http://schemas.openxmlformats.org/presentationml/2006/main">
  <p:tag name="AS_UNIQUEID" val="2206"/>
</p:tagLst>
</file>

<file path=ppt/tags/tag259.xml><?xml version="1.0" encoding="utf-8"?>
<p:tagLst xmlns:p="http://schemas.openxmlformats.org/presentationml/2006/main">
  <p:tag name="AS_UNIQUEID" val="1903"/>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AS_UNIQUEID" val="1904"/>
</p:tagLst>
</file>

<file path=ppt/tags/tag261.xml><?xml version="1.0" encoding="utf-8"?>
<p:tagLst xmlns:p="http://schemas.openxmlformats.org/presentationml/2006/main">
  <p:tag name="AS_UNIQUEID" val="2207"/>
</p:tagLst>
</file>

<file path=ppt/tags/tag262.xml><?xml version="1.0" encoding="utf-8"?>
<p:tagLst xmlns:p="http://schemas.openxmlformats.org/presentationml/2006/main">
  <p:tag name="KSO_WM_BEAUTIFY_FLAG" val="#wm#"/>
  <p:tag name="KSO_WM_TEMPLATE_CATEGORY" val="custom"/>
  <p:tag name="KSO_WM_TEMPLATE_INDEX" val="20187308"/>
</p:tagLst>
</file>

<file path=ppt/tags/tag263.xml><?xml version="1.0" encoding="utf-8"?>
<p:tagLst xmlns:p="http://schemas.openxmlformats.org/presentationml/2006/main">
  <p:tag name="AS_UNIQUEID" val="1903"/>
</p:tagLst>
</file>

<file path=ppt/tags/tag264.xml><?xml version="1.0" encoding="utf-8"?>
<p:tagLst xmlns:p="http://schemas.openxmlformats.org/presentationml/2006/main">
  <p:tag name="AS_UNIQUEID" val="1904"/>
</p:tagLst>
</file>

<file path=ppt/tags/tag265.xml><?xml version="1.0" encoding="utf-8"?>
<p:tagLst xmlns:p="http://schemas.openxmlformats.org/presentationml/2006/main">
  <p:tag name="AS_UNIQUEID" val="2209"/>
</p:tagLst>
</file>

<file path=ppt/tags/tag266.xml><?xml version="1.0" encoding="utf-8"?>
<p:tagLst xmlns:p="http://schemas.openxmlformats.org/presentationml/2006/main">
  <p:tag name="AS_UNIQUEID" val="2210"/>
</p:tagLst>
</file>

<file path=ppt/tags/tag267.xml><?xml version="1.0" encoding="utf-8"?>
<p:tagLst xmlns:p="http://schemas.openxmlformats.org/presentationml/2006/main">
  <p:tag name="AS_UNIQUEID" val="2211"/>
</p:tagLst>
</file>

<file path=ppt/tags/tag268.xml><?xml version="1.0" encoding="utf-8"?>
<p:tagLst xmlns:p="http://schemas.openxmlformats.org/presentationml/2006/main">
  <p:tag name="AS_UNIQUEID" val="2212"/>
</p:tagLst>
</file>

<file path=ppt/tags/tag269.xml><?xml version="1.0" encoding="utf-8"?>
<p:tagLst xmlns:p="http://schemas.openxmlformats.org/presentationml/2006/main">
  <p:tag name="KSO_WM_BEAUTIFY_FLAG" val="#wm#"/>
  <p:tag name="KSO_WM_TEMPLATE_CATEGORY" val="custom"/>
  <p:tag name="KSO_WM_TEMPLATE_INDEX" val="20187308"/>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commondata" val="eyJoZGlkIjoiNGVlYWRhZDE5ZjNmZjcyYTNmZmU3OTQ5MmYwYmJmZWIifQ=="/>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AS_UNIQUEID" val="2009"/>
</p:tagLst>
</file>

<file path=ppt/tags/tag64.xml><?xml version="1.0" encoding="utf-8"?>
<p:tagLst xmlns:p="http://schemas.openxmlformats.org/presentationml/2006/main">
  <p:tag name="AS_UNIQUEID" val="2010"/>
</p:tagLst>
</file>

<file path=ppt/tags/tag65.xml><?xml version="1.0" encoding="utf-8"?>
<p:tagLst xmlns:p="http://schemas.openxmlformats.org/presentationml/2006/main">
  <p:tag name="AS_UNIQUEID" val="2016"/>
</p:tagLst>
</file>

<file path=ppt/tags/tag66.xml><?xml version="1.0" encoding="utf-8"?>
<p:tagLst xmlns:p="http://schemas.openxmlformats.org/presentationml/2006/main">
  <p:tag name="AS_UNIQUEID" val="1903"/>
</p:tagLst>
</file>

<file path=ppt/tags/tag67.xml><?xml version="1.0" encoding="utf-8"?>
<p:tagLst xmlns:p="http://schemas.openxmlformats.org/presentationml/2006/main">
  <p:tag name="AS_UNIQUEID" val="1904"/>
</p:tagLst>
</file>

<file path=ppt/tags/tag68.xml><?xml version="1.0" encoding="utf-8"?>
<p:tagLst xmlns:p="http://schemas.openxmlformats.org/presentationml/2006/main">
  <p:tag name="AS_UNIQUEID" val="2019"/>
</p:tagLst>
</file>

<file path=ppt/tags/tag69.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AS_UNIQUEID" val="2022"/>
</p:tagLst>
</file>

<file path=ppt/tags/tag71.xml><?xml version="1.0" encoding="utf-8"?>
<p:tagLst xmlns:p="http://schemas.openxmlformats.org/presentationml/2006/main">
  <p:tag name="KSO_WM_BEAUTIFY_FLAG" val="#wm#"/>
  <p:tag name="KSO_WM_TEMPLATE_CATEGORY" val="custom"/>
  <p:tag name="KSO_WM_TEMPLATE_INDEX" val="20187308"/>
</p:tagLst>
</file>

<file path=ppt/tags/tag72.xml><?xml version="1.0" encoding="utf-8"?>
<p:tagLst xmlns:p="http://schemas.openxmlformats.org/presentationml/2006/main">
  <p:tag name="AS_UNIQUEID" val="2024"/>
</p:tagLst>
</file>

<file path=ppt/tags/tag73.xml><?xml version="1.0" encoding="utf-8"?>
<p:tagLst xmlns:p="http://schemas.openxmlformats.org/presentationml/2006/main">
  <p:tag name="AS_UNIQUEID" val="1903"/>
</p:tagLst>
</file>

<file path=ppt/tags/tag74.xml><?xml version="1.0" encoding="utf-8"?>
<p:tagLst xmlns:p="http://schemas.openxmlformats.org/presentationml/2006/main">
  <p:tag name="AS_UNIQUEID" val="1904"/>
</p:tagLst>
</file>

<file path=ppt/tags/tag75.xml><?xml version="1.0" encoding="utf-8"?>
<p:tagLst xmlns:p="http://schemas.openxmlformats.org/presentationml/2006/main">
  <p:tag name="AS_UNIQUEID" val="2025"/>
</p:tagLst>
</file>

<file path=ppt/tags/tag76.xml><?xml version="1.0" encoding="utf-8"?>
<p:tagLst xmlns:p="http://schemas.openxmlformats.org/presentationml/2006/main">
  <p:tag name="KSO_WM_BEAUTIFY_FLAG" val="#wm#"/>
  <p:tag name="KSO_WM_TEMPLATE_CATEGORY" val="custom"/>
  <p:tag name="KSO_WM_TEMPLATE_INDEX" val="20187308"/>
</p:tagLst>
</file>

<file path=ppt/tags/tag77.xml><?xml version="1.0" encoding="utf-8"?>
<p:tagLst xmlns:p="http://schemas.openxmlformats.org/presentationml/2006/main">
  <p:tag name="AS_UNIQUEID" val="2027"/>
</p:tagLst>
</file>

<file path=ppt/tags/tag78.xml><?xml version="1.0" encoding="utf-8"?>
<p:tagLst xmlns:p="http://schemas.openxmlformats.org/presentationml/2006/main">
  <p:tag name="AS_UNIQUEID" val="2028"/>
</p:tagLst>
</file>

<file path=ppt/tags/tag79.xml><?xml version="1.0" encoding="utf-8"?>
<p:tagLst xmlns:p="http://schemas.openxmlformats.org/presentationml/2006/main">
  <p:tag name="AS_UNIQUEID" val="190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AS_UNIQUEID" val="1904"/>
</p:tagLst>
</file>

<file path=ppt/tags/tag81.xml><?xml version="1.0" encoding="utf-8"?>
<p:tagLst xmlns:p="http://schemas.openxmlformats.org/presentationml/2006/main">
  <p:tag name="KSO_WM_BEAUTIFY_FLAG" val="#wm#"/>
  <p:tag name="KSO_WM_TEMPLATE_CATEGORY" val="custom"/>
  <p:tag name="KSO_WM_TEMPLATE_INDEX" val="20187308"/>
</p:tagLst>
</file>

<file path=ppt/tags/tag82.xml><?xml version="1.0" encoding="utf-8"?>
<p:tagLst xmlns:p="http://schemas.openxmlformats.org/presentationml/2006/main">
  <p:tag name="AS_UNIQUEID" val="2030"/>
</p:tagLst>
</file>

<file path=ppt/tags/tag83.xml><?xml version="1.0" encoding="utf-8"?>
<p:tagLst xmlns:p="http://schemas.openxmlformats.org/presentationml/2006/main">
  <p:tag name="AS_UNIQUEID" val="1903"/>
</p:tagLst>
</file>

<file path=ppt/tags/tag84.xml><?xml version="1.0" encoding="utf-8"?>
<p:tagLst xmlns:p="http://schemas.openxmlformats.org/presentationml/2006/main">
  <p:tag name="AS_UNIQUEID" val="1904"/>
</p:tagLst>
</file>

<file path=ppt/tags/tag85.xml><?xml version="1.0" encoding="utf-8"?>
<p:tagLst xmlns:p="http://schemas.openxmlformats.org/presentationml/2006/main">
  <p:tag name="KSO_WM_BEAUTIFY_FLAG" val="#wm#"/>
  <p:tag name="KSO_WM_TEMPLATE_CATEGORY" val="custom"/>
  <p:tag name="KSO_WM_TEMPLATE_INDEX" val="20187308"/>
</p:tagLst>
</file>

<file path=ppt/tags/tag86.xml><?xml version="1.0" encoding="utf-8"?>
<p:tagLst xmlns:p="http://schemas.openxmlformats.org/presentationml/2006/main">
  <p:tag name="KSO_WM_BEAUTIFY_FLAG" val="#wm#"/>
  <p:tag name="KSO_WM_TEMPLATE_CATEGORY" val="custom"/>
  <p:tag name="KSO_WM_TEMPLATE_INDEX" val="20184553"/>
</p:tagLst>
</file>

<file path=ppt/tags/tag87.xml><?xml version="1.0" encoding="utf-8"?>
<p:tagLst xmlns:p="http://schemas.openxmlformats.org/presentationml/2006/main">
  <p:tag name="KSO_WM_BEAUTIFY_FLAG" val="#wm#"/>
  <p:tag name="KSO_WM_TEMPLATE_CATEGORY" val="custom"/>
  <p:tag name="KSO_WM_TEMPLATE_INDEX" val="20184553"/>
</p:tagLst>
</file>

<file path=ppt/tags/tag88.xml><?xml version="1.0" encoding="utf-8"?>
<p:tagLst xmlns:p="http://schemas.openxmlformats.org/presentationml/2006/main">
  <p:tag name="KSO_WM_BEAUTIFY_FLAG" val="#wm#"/>
  <p:tag name="KSO_WM_TEMPLATE_CATEGORY" val="custom"/>
  <p:tag name="KSO_WM_TEMPLATE_INDEX" val="20184553"/>
</p:tagLst>
</file>

<file path=ppt/tags/tag89.xml><?xml version="1.0" encoding="utf-8"?>
<p:tagLst xmlns:p="http://schemas.openxmlformats.org/presentationml/2006/main">
  <p:tag name="AS_UNIQUEID" val="203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AS_UNIQUEID" val="2033"/>
</p:tagLst>
</file>

<file path=ppt/tags/tag91.xml><?xml version="1.0" encoding="utf-8"?>
<p:tagLst xmlns:p="http://schemas.openxmlformats.org/presentationml/2006/main">
  <p:tag name="AS_UNIQUEID" val="2034"/>
</p:tagLst>
</file>

<file path=ppt/tags/tag92.xml><?xml version="1.0" encoding="utf-8"?>
<p:tagLst xmlns:p="http://schemas.openxmlformats.org/presentationml/2006/main">
  <p:tag name="AS_UNIQUEID" val="2035"/>
</p:tagLst>
</file>

<file path=ppt/tags/tag93.xml><?xml version="1.0" encoding="utf-8"?>
<p:tagLst xmlns:p="http://schemas.openxmlformats.org/presentationml/2006/main">
  <p:tag name="AS_UNIQUEID" val="2036"/>
</p:tagLst>
</file>

<file path=ppt/tags/tag94.xml><?xml version="1.0" encoding="utf-8"?>
<p:tagLst xmlns:p="http://schemas.openxmlformats.org/presentationml/2006/main">
  <p:tag name="AS_UNIQUEID" val="2037"/>
</p:tagLst>
</file>

<file path=ppt/tags/tag95.xml><?xml version="1.0" encoding="utf-8"?>
<p:tagLst xmlns:p="http://schemas.openxmlformats.org/presentationml/2006/main">
  <p:tag name="AS_UNIQUEID" val="2038"/>
</p:tagLst>
</file>

<file path=ppt/tags/tag96.xml><?xml version="1.0" encoding="utf-8"?>
<p:tagLst xmlns:p="http://schemas.openxmlformats.org/presentationml/2006/main">
  <p:tag name="AS_UNIQUEID" val="2039"/>
</p:tagLst>
</file>

<file path=ppt/tags/tag97.xml><?xml version="1.0" encoding="utf-8"?>
<p:tagLst xmlns:p="http://schemas.openxmlformats.org/presentationml/2006/main">
  <p:tag name="AS_UNIQUEID" val="2040"/>
</p:tagLst>
</file>

<file path=ppt/tags/tag98.xml><?xml version="1.0" encoding="utf-8"?>
<p:tagLst xmlns:p="http://schemas.openxmlformats.org/presentationml/2006/main">
  <p:tag name="AS_UNIQUEID" val="2041"/>
</p:tagLst>
</file>

<file path=ppt/tags/tag99.xml><?xml version="1.0" encoding="utf-8"?>
<p:tagLst xmlns:p="http://schemas.openxmlformats.org/presentationml/2006/main">
  <p:tag name="AS_UNIQUEID" val="2042"/>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8828</Words>
  <Application>WPS 演示</Application>
  <PresentationFormat>宽屏</PresentationFormat>
  <Paragraphs>466</Paragraphs>
  <Slides>28</Slides>
  <Notes>4</Notes>
  <HiddenSlides>0</HiddenSlides>
  <MMClips>0</MMClips>
  <ScaleCrop>false</ScaleCrop>
  <HeadingPairs>
    <vt:vector size="6" baseType="variant">
      <vt:variant>
        <vt:lpstr>已用的字体</vt:lpstr>
      </vt:variant>
      <vt:variant>
        <vt:i4>35</vt:i4>
      </vt:variant>
      <vt:variant>
        <vt:lpstr>主题</vt:lpstr>
      </vt:variant>
      <vt:variant>
        <vt:i4>1</vt:i4>
      </vt:variant>
      <vt:variant>
        <vt:lpstr>幻灯片标题</vt:lpstr>
      </vt:variant>
      <vt:variant>
        <vt:i4>28</vt:i4>
      </vt:variant>
    </vt:vector>
  </HeadingPairs>
  <TitlesOfParts>
    <vt:vector size="64" baseType="lpstr">
      <vt:lpstr>Arial</vt:lpstr>
      <vt:lpstr>宋体</vt:lpstr>
      <vt:lpstr>Wingdings</vt:lpstr>
      <vt:lpstr>Wingdings</vt:lpstr>
      <vt:lpstr>微软雅黑</vt:lpstr>
      <vt:lpstr>Times New Roman</vt:lpstr>
      <vt:lpstr>Times New Roman</vt:lpstr>
      <vt:lpstr>Agency FB</vt:lpstr>
      <vt:lpstr>经典隶书简</vt:lpstr>
      <vt:lpstr>隶书</vt:lpstr>
      <vt:lpstr>Arial Unicode MS</vt:lpstr>
      <vt:lpstr>Calibri</vt:lpstr>
      <vt:lpstr>经典中圆简</vt:lpstr>
      <vt:lpstr>Segoe Print</vt:lpstr>
      <vt:lpstr>黑体</vt:lpstr>
      <vt:lpstr>楷体_GB2312</vt:lpstr>
      <vt:lpstr>新宋体</vt:lpstr>
      <vt:lpstr>华文行楷</vt:lpstr>
      <vt:lpstr>华文隶书</vt:lpstr>
      <vt:lpstr>Yu Gothic Light</vt:lpstr>
      <vt:lpstr>SimSun-ExtB</vt:lpstr>
      <vt:lpstr>Yu Gothic UI Light</vt:lpstr>
      <vt:lpstr>Algerian</vt:lpstr>
      <vt:lpstr>Bahnschrift Light</vt:lpstr>
      <vt:lpstr>Bahnschrift SemiCondensed</vt:lpstr>
      <vt:lpstr>Berlin Sans FB Demi</vt:lpstr>
      <vt:lpstr>Bookman Old Style</vt:lpstr>
      <vt:lpstr>Broadway</vt:lpstr>
      <vt:lpstr>Bodoni MT Condensed</vt:lpstr>
      <vt:lpstr>Brush Script MT</vt:lpstr>
      <vt:lpstr>Candara Light</vt:lpstr>
      <vt:lpstr>Century</vt:lpstr>
      <vt:lpstr>Chiller</vt:lpstr>
      <vt:lpstr>Copperplate Gothic Light</vt:lpstr>
      <vt:lpstr>Trebuchet MS</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hiuyh</cp:lastModifiedBy>
  <cp:revision>161</cp:revision>
  <dcterms:created xsi:type="dcterms:W3CDTF">2019-06-19T02:08:00Z</dcterms:created>
  <dcterms:modified xsi:type="dcterms:W3CDTF">2024-09-23T15:30:53Z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2052-12.1.0.17440</vt:lpwstr>
  </property>
  <property fmtid="{D5CDD505-2E9C-101B-9397-08002B2CF9AE}" pid="3" name="ICV">
    <vt:lpwstr>D1A09B7E1ADF4101BA218FCC3F34D0F9_13</vt:lpwstr>
  </property>
</Properties>
</file>