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>
  <p:sldMasterIdLst>
    <p:sldMasterId id="2147483648" r:id="rId1"/>
    <p:sldMasterId id="2147483660" r:id="rId3"/>
  </p:sldMasterIdLst>
  <p:notesMasterIdLst>
    <p:notesMasterId r:id="rId19"/>
  </p:notesMasterIdLst>
  <p:sldIdLst>
    <p:sldId id="720" r:id="rId4"/>
    <p:sldId id="713" r:id="rId5"/>
    <p:sldId id="802" r:id="rId6"/>
    <p:sldId id="823" r:id="rId7"/>
    <p:sldId id="803" r:id="rId8"/>
    <p:sldId id="814" r:id="rId9"/>
    <p:sldId id="815" r:id="rId10"/>
    <p:sldId id="804" r:id="rId11"/>
    <p:sldId id="816" r:id="rId12"/>
    <p:sldId id="805" r:id="rId13"/>
    <p:sldId id="817" r:id="rId14"/>
    <p:sldId id="818" r:id="rId15"/>
    <p:sldId id="806" r:id="rId16"/>
    <p:sldId id="807" r:id="rId17"/>
    <p:sldId id="820" r:id="rId18"/>
  </p:sldIdLst>
  <p:sldSz cx="12190095" cy="6858000"/>
  <p:notesSz cx="6858000" cy="9144000"/>
  <p:custDataLst>
    <p:tags r:id="rId23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2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31" autoAdjust="0"/>
    <p:restoredTop sz="95197" autoAdjust="0"/>
  </p:normalViewPr>
  <p:slideViewPr>
    <p:cSldViewPr showGuides="1">
      <p:cViewPr varScale="1">
        <p:scale>
          <a:sx n="96" d="100"/>
          <a:sy n="96" d="100"/>
        </p:scale>
        <p:origin x="-516" y="-96"/>
      </p:cViewPr>
      <p:guideLst>
        <p:guide orient="horz" pos="2160"/>
        <p:guide pos="372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88" y="-96"/>
      </p:cViewPr>
      <p:guideLst>
        <p:guide orient="horz" pos="2880"/>
        <p:guide pos="209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3" Type="http://schemas.openxmlformats.org/officeDocument/2006/relationships/tags" Target="tags/tag17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endParaRPr 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3076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3077" name="Rectangle 5"/>
          <p:cNvSpPr>
            <a:spLocks noGrp="1" noRot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 smtClean="0"/>
              <a:t>Click to edit Master text styles</a:t>
            </a:r>
            <a:endParaRPr lang="en-US" altLang="zh-CN" smtClean="0"/>
          </a:p>
          <a:p>
            <a:pPr lvl="1"/>
            <a:r>
              <a:rPr lang="en-US" altLang="zh-CN" smtClean="0"/>
              <a:t>Second level</a:t>
            </a:r>
            <a:endParaRPr lang="en-US" altLang="zh-CN" smtClean="0"/>
          </a:p>
          <a:p>
            <a:pPr lvl="2"/>
            <a:r>
              <a:rPr lang="en-US" altLang="zh-CN" smtClean="0"/>
              <a:t>Third level</a:t>
            </a:r>
            <a:endParaRPr lang="en-US" altLang="zh-CN" smtClean="0"/>
          </a:p>
          <a:p>
            <a:pPr lvl="3"/>
            <a:r>
              <a:rPr lang="en-US" altLang="zh-CN" smtClean="0"/>
              <a:t>Fourth level</a:t>
            </a:r>
            <a:endParaRPr lang="en-US" altLang="zh-CN" smtClean="0"/>
          </a:p>
          <a:p>
            <a:pPr lvl="4"/>
            <a:r>
              <a:rPr lang="en-US" altLang="zh-CN" smtClean="0"/>
              <a:t>Fifth level</a:t>
            </a:r>
            <a:endParaRPr lang="en-US" altLang="zh-CN" smtClean="0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fld id="{BF306D29-9FFD-4FD4-935E-D043BBC05175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1613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2813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039225" y="188913"/>
            <a:ext cx="2949575" cy="12287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90500" y="188913"/>
            <a:ext cx="8696325" cy="12287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1613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2813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1213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1612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1612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08613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0613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79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79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0025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5675" y="273050"/>
            <a:ext cx="6815138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0025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1213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1613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1612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1612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90500" y="188913"/>
            <a:ext cx="5822950" cy="60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65850" y="188913"/>
            <a:ext cx="5822950" cy="60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79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79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0025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5675" y="273050"/>
            <a:ext cx="681513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002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file:///D:\qq&#25991;&#20214;\712321467\Image\C2C\Image2\%7b75232B38-A165-1FB7-499C-2E1C792CACB5%7d.png" TargetMode="External"/><Relationship Id="rId14" Type="http://schemas.openxmlformats.org/officeDocument/2006/relationships/image" Target="../media/image2.png"/><Relationship Id="rId13" Type="http://schemas.openxmlformats.org/officeDocument/2006/relationships/slide" Target="../slides/slid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5" Type="http://schemas.openxmlformats.org/officeDocument/2006/relationships/theme" Target="../theme/theme2.xml"/><Relationship Id="rId14" Type="http://schemas.openxmlformats.org/officeDocument/2006/relationships/image" Target="file:///D:\qq&#25991;&#20214;\712321467\Image\C2C\Image2\%7b75232B38-A165-1FB7-499C-2E1C792CACB5%7d.png" TargetMode="External"/><Relationship Id="rId13" Type="http://schemas.openxmlformats.org/officeDocument/2006/relationships/image" Target="../media/image2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8809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90500" y="188913"/>
            <a:ext cx="11798300" cy="60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036" name="Rectangle 50"/>
          <p:cNvSpPr>
            <a:spLocks noChangeArrowheads="1"/>
          </p:cNvSpPr>
          <p:nvPr userDrawn="1"/>
        </p:nvSpPr>
        <p:spPr bwMode="auto">
          <a:xfrm>
            <a:off x="0" y="6410325"/>
            <a:ext cx="12190413" cy="315913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txBody>
          <a:bodyPr wrap="none" anchor="ctr"/>
          <a:lstStyle>
            <a:lvl1pPr>
              <a:defRPr sz="3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sz="3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sz="3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sz="3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sz="3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defRPr/>
            </a:pPr>
            <a:endParaRPr lang="zh-CN" altLang="en-US" smtClean="0"/>
          </a:p>
        </p:txBody>
      </p:sp>
      <p:sp>
        <p:nvSpPr>
          <p:cNvPr id="1037" name="文本框 1057">
            <a:hlinkClick r:id="" action="ppaction://hlinkshowjump?jump=previousslide"/>
          </p:cNvPr>
          <p:cNvSpPr txBox="1">
            <a:spLocks noChangeArrowheads="1"/>
          </p:cNvSpPr>
          <p:nvPr userDrawn="1"/>
        </p:nvSpPr>
        <p:spPr bwMode="auto">
          <a:xfrm>
            <a:off x="4511675" y="6423025"/>
            <a:ext cx="871538" cy="2746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3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sz="3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sz="3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sz="3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sz="3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defRPr/>
            </a:pPr>
            <a:r>
              <a:rPr lang="zh-CN" altLang="en-US" sz="1200" b="1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上一页</a:t>
            </a:r>
            <a:endParaRPr lang="zh-CN" altLang="en-US" sz="1200" b="1" smtClean="0">
              <a:solidFill>
                <a:srgbClr val="FFFFFF"/>
              </a:solidFill>
              <a:latin typeface="Calibri" panose="020F0502020204030204" pitchFamily="34" charset="0"/>
              <a:ea typeface="黑体" panose="02010609060101010101" pitchFamily="49" charset="-122"/>
            </a:endParaRPr>
          </a:p>
        </p:txBody>
      </p:sp>
      <p:sp>
        <p:nvSpPr>
          <p:cNvPr id="1038" name="文本框 1057">
            <a:hlinkClick r:id="rId13" action="ppaction://hlinksldjump"/>
          </p:cNvPr>
          <p:cNvSpPr txBox="1">
            <a:spLocks noChangeArrowheads="1"/>
          </p:cNvSpPr>
          <p:nvPr userDrawn="1"/>
        </p:nvSpPr>
        <p:spPr bwMode="auto">
          <a:xfrm>
            <a:off x="5446713" y="6423025"/>
            <a:ext cx="1236662" cy="2746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hangingPunct="0"/>
            <a:r>
              <a:rPr lang="zh-CN" altLang="en-US" sz="1200" b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返回栏目导航</a:t>
            </a:r>
            <a:endParaRPr lang="zh-CN" altLang="en-US" sz="1200" b="1">
              <a:solidFill>
                <a:srgbClr val="FFFFFF"/>
              </a:solidFill>
              <a:latin typeface="Calibri" panose="020F0502020204030204" pitchFamily="34" charset="0"/>
              <a:ea typeface="黑体" panose="02010609060101010101" pitchFamily="49" charset="-122"/>
            </a:endParaRPr>
          </a:p>
        </p:txBody>
      </p:sp>
      <p:sp>
        <p:nvSpPr>
          <p:cNvPr id="1039" name="文本框 1057">
            <a:hlinkClick r:id="" action="ppaction://hlinkshowjump?jump=nextslide"/>
          </p:cNvPr>
          <p:cNvSpPr txBox="1">
            <a:spLocks noChangeArrowheads="1"/>
          </p:cNvSpPr>
          <p:nvPr userDrawn="1"/>
        </p:nvSpPr>
        <p:spPr bwMode="auto">
          <a:xfrm>
            <a:off x="6735763" y="6423025"/>
            <a:ext cx="871537" cy="2746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3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sz="3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sz="3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sz="3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sz="3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defRPr/>
            </a:pPr>
            <a:r>
              <a:rPr lang="zh-CN" altLang="en-US" sz="1200" b="1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下一页</a:t>
            </a:r>
            <a:endParaRPr lang="zh-CN" altLang="en-US" sz="1200" b="1" smtClean="0">
              <a:solidFill>
                <a:srgbClr val="FFFFFF"/>
              </a:solidFill>
              <a:latin typeface="Calibri" panose="020F0502020204030204" pitchFamily="34" charset="0"/>
              <a:ea typeface="黑体" panose="02010609060101010101" pitchFamily="49" charset="-122"/>
            </a:endParaRPr>
          </a:p>
        </p:txBody>
      </p:sp>
      <p:grpSp>
        <p:nvGrpSpPr>
          <p:cNvPr id="6788115" name="Group 151"/>
          <p:cNvGrpSpPr/>
          <p:nvPr userDrawn="1"/>
        </p:nvGrpSpPr>
        <p:grpSpPr>
          <a:xfrm>
            <a:off x="11437938" y="6208713"/>
            <a:ext cx="688975" cy="647700"/>
            <a:chOff x="1701" y="346"/>
            <a:chExt cx="1179" cy="1179"/>
          </a:xfrm>
        </p:grpSpPr>
        <p:sp>
          <p:nvSpPr>
            <p:cNvPr id="4240" name="Oval 144"/>
            <p:cNvSpPr>
              <a:spLocks noChangeArrowheads="1"/>
            </p:cNvSpPr>
            <p:nvPr/>
          </p:nvSpPr>
          <p:spPr bwMode="auto">
            <a:xfrm>
              <a:off x="1701" y="346"/>
              <a:ext cx="1179" cy="1179"/>
            </a:xfrm>
            <a:prstGeom prst="ellipse">
              <a:avLst/>
            </a:prstGeom>
            <a:gradFill rotWithShape="1">
              <a:gsLst>
                <a:gs pos="0">
                  <a:srgbClr val="767676">
                    <a:alpha val="0"/>
                  </a:srgbClr>
                </a:gs>
                <a:gs pos="100000">
                  <a:srgbClr val="FFFFFF">
                    <a:alpha val="49001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242" name="AutoShape 146"/>
            <p:cNvSpPr>
              <a:spLocks noChangeArrowheads="1"/>
            </p:cNvSpPr>
            <p:nvPr/>
          </p:nvSpPr>
          <p:spPr bwMode="auto">
            <a:xfrm>
              <a:off x="1720" y="482"/>
              <a:ext cx="253" cy="847"/>
            </a:xfrm>
            <a:prstGeom prst="moon">
              <a:avLst>
                <a:gd name="adj" fmla="val 84644"/>
              </a:avLst>
            </a:prstGeom>
            <a:gradFill rotWithShape="1">
              <a:gsLst>
                <a:gs pos="0">
                  <a:srgbClr val="FFFFFF">
                    <a:alpha val="64998"/>
                  </a:srgbClr>
                </a:gs>
                <a:gs pos="100000">
                  <a:srgbClr val="767676">
                    <a:alpha val="0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243" name="AutoShape 147"/>
            <p:cNvSpPr>
              <a:spLocks noChangeArrowheads="1"/>
            </p:cNvSpPr>
            <p:nvPr/>
          </p:nvSpPr>
          <p:spPr bwMode="auto">
            <a:xfrm rot="20824792" flipH="1">
              <a:off x="2562" y="407"/>
              <a:ext cx="280" cy="850"/>
            </a:xfrm>
            <a:prstGeom prst="moon">
              <a:avLst>
                <a:gd name="adj" fmla="val 78153"/>
              </a:avLst>
            </a:prstGeom>
            <a:gradFill rotWithShape="1">
              <a:gsLst>
                <a:gs pos="0">
                  <a:srgbClr val="FFFFFF">
                    <a:alpha val="64998"/>
                  </a:srgbClr>
                </a:gs>
                <a:gs pos="100000">
                  <a:srgbClr val="767676">
                    <a:alpha val="0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244" name="AutoShape 148"/>
            <p:cNvSpPr>
              <a:spLocks noChangeArrowheads="1"/>
            </p:cNvSpPr>
            <p:nvPr/>
          </p:nvSpPr>
          <p:spPr bwMode="auto">
            <a:xfrm rot="5285890" flipH="1">
              <a:off x="2191" y="1027"/>
              <a:ext cx="182" cy="775"/>
            </a:xfrm>
            <a:prstGeom prst="moon">
              <a:avLst>
                <a:gd name="adj" fmla="val 33148"/>
              </a:avLst>
            </a:prstGeom>
            <a:gradFill rotWithShape="1">
              <a:gsLst>
                <a:gs pos="0">
                  <a:srgbClr val="FFFFFF">
                    <a:alpha val="64998"/>
                  </a:srgbClr>
                </a:gs>
                <a:gs pos="100000">
                  <a:srgbClr val="767676">
                    <a:alpha val="0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vert="eaVert" wrap="none" anchor="ctr"/>
            <a:lstStyle/>
            <a:p>
              <a:pPr>
                <a:defRPr/>
              </a:pPr>
              <a:endPara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245" name="Oval 149"/>
            <p:cNvSpPr>
              <a:spLocks noChangeArrowheads="1"/>
            </p:cNvSpPr>
            <p:nvPr/>
          </p:nvSpPr>
          <p:spPr bwMode="auto">
            <a:xfrm>
              <a:off x="1799" y="1245"/>
              <a:ext cx="182" cy="182"/>
            </a:xfrm>
            <a:prstGeom prst="ellipse">
              <a:avLst/>
            </a:prstGeom>
            <a:gradFill rotWithShape="1">
              <a:gsLst>
                <a:gs pos="0">
                  <a:srgbClr val="767676">
                    <a:alpha val="0"/>
                  </a:srgbClr>
                </a:gs>
                <a:gs pos="100000">
                  <a:srgbClr val="FFFFFF">
                    <a:alpha val="49001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246" name="Oval 150"/>
            <p:cNvSpPr>
              <a:spLocks noChangeArrowheads="1"/>
            </p:cNvSpPr>
            <p:nvPr/>
          </p:nvSpPr>
          <p:spPr bwMode="auto">
            <a:xfrm rot="20049586" flipH="1">
              <a:off x="1709" y="392"/>
              <a:ext cx="810" cy="468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64998"/>
                  </a:srgbClr>
                </a:gs>
                <a:gs pos="100000">
                  <a:srgbClr val="767676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5636" name="Rectangle 36"/>
          <p:cNvSpPr>
            <a:spLocks noChangeArrowheads="1"/>
          </p:cNvSpPr>
          <p:nvPr userDrawn="1"/>
        </p:nvSpPr>
        <p:spPr bwMode="auto">
          <a:xfrm>
            <a:off x="11418888" y="6421438"/>
            <a:ext cx="746125" cy="30480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zh-CN" altLang="en-US" sz="1400" b="1">
                <a:solidFill>
                  <a:srgbClr val="FFFFFF"/>
                </a:solidFill>
                <a:ea typeface="方正楷体_GBK" pitchFamily="65" charset="-122"/>
              </a:rPr>
              <a:t>第</a:t>
            </a:r>
            <a:fld id="{75A3AAC2-5306-4711-9F43-231E3CA6D727}" type="slidenum">
              <a:rPr lang="zh-CN" altLang="en-US" sz="1400" b="1">
                <a:solidFill>
                  <a:srgbClr val="FFFFFF"/>
                </a:solidFill>
                <a:ea typeface="方正楷体_GBK" pitchFamily="65" charset="-122"/>
              </a:rPr>
            </a:fld>
            <a:r>
              <a:rPr lang="zh-CN" altLang="en-US" sz="1400" b="1">
                <a:solidFill>
                  <a:srgbClr val="FFFFFF"/>
                </a:solidFill>
                <a:ea typeface="方正楷体_GBK" pitchFamily="65" charset="-122"/>
              </a:rPr>
              <a:t>页</a:t>
            </a:r>
            <a:endParaRPr lang="zh-CN" altLang="en-US" sz="1400" b="1">
              <a:solidFill>
                <a:srgbClr val="FFFFFF"/>
              </a:solidFill>
              <a:ea typeface="方正楷体_GBK" pitchFamily="65" charset="-122"/>
            </a:endParaRPr>
          </a:p>
        </p:txBody>
      </p:sp>
      <p:pic>
        <p:nvPicPr>
          <p:cNvPr id="6788116" name="图片 1073743875" descr="学科网 zxxk.com"/>
          <p:cNvPicPr>
            <a:picLocks noChangeAspect="1"/>
          </p:cNvPicPr>
          <p:nvPr/>
        </p:nvPicPr>
        <p:blipFill>
          <a:blip r:embed="rId14" r:link="rId15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random/>
  </p:transition>
  <p:txStyles>
    <p:titleStyle>
      <a:lvl1pPr algn="ctr" rtl="0" fontAlgn="base">
        <a:spcBef>
          <a:spcPct val="0"/>
        </a:spcBef>
        <a:spcAft>
          <a:spcPct val="0"/>
        </a:spcAft>
        <a:defRPr sz="2800" b="1">
          <a:solidFill>
            <a:srgbClr val="CC0000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2800" b="1">
          <a:solidFill>
            <a:srgbClr val="CC0000"/>
          </a:solidFill>
          <a:latin typeface="方正小标宋简体" panose="02000000000000000000" pitchFamily="65" charset="-122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2800" b="1">
          <a:solidFill>
            <a:srgbClr val="CC0000"/>
          </a:solidFill>
          <a:latin typeface="方正小标宋简体" panose="02000000000000000000" pitchFamily="65" charset="-122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2800" b="1">
          <a:solidFill>
            <a:srgbClr val="CC0000"/>
          </a:solidFill>
          <a:latin typeface="方正小标宋简体" panose="02000000000000000000" pitchFamily="65" charset="-122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2800" b="1">
          <a:solidFill>
            <a:srgbClr val="CC0000"/>
          </a:solidFill>
          <a:latin typeface="方正小标宋简体" panose="02000000000000000000" pitchFamily="65" charset="-122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rgbClr val="CC0000"/>
          </a:solidFill>
          <a:latin typeface="方正小标宋简体" panose="02000000000000000000" pitchFamily="65" charset="-122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rgbClr val="CC0000"/>
          </a:solidFill>
          <a:latin typeface="方正小标宋简体" panose="02000000000000000000" pitchFamily="65" charset="-122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rgbClr val="CC0000"/>
          </a:solidFill>
          <a:latin typeface="方正小标宋简体" panose="02000000000000000000" pitchFamily="65" charset="-122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rgbClr val="CC0000"/>
          </a:solidFill>
          <a:latin typeface="方正小标宋简体" panose="02000000000000000000" pitchFamily="65" charset="-122"/>
          <a:ea typeface="宋体" panose="02010600030101010101" pitchFamily="2" charset="-122"/>
        </a:defRPr>
      </a:lvl9pPr>
    </p:titleStyle>
    <p:bodyStyle>
      <a:lvl1pPr indent="717550" algn="just" rtl="0" fontAlgn="base">
        <a:lnSpc>
          <a:spcPct val="14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tabLst>
          <a:tab pos="5029200" algn=""/>
        </a:tabLst>
        <a:defRPr sz="2400">
          <a:solidFill>
            <a:srgbClr val="000000"/>
          </a:solidFill>
          <a:latin typeface="+mn-lt"/>
          <a:ea typeface="+mn-ea"/>
          <a:cs typeface="+mn-cs"/>
        </a:defRPr>
      </a:lvl1pPr>
      <a:lvl2pPr marL="1184275" indent="-285750" algn="just" rtl="0" fontAlgn="base">
        <a:lnSpc>
          <a:spcPct val="145000"/>
        </a:lnSpc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tabLst>
          <a:tab pos="5029200" algn="l"/>
        </a:tabLst>
        <a:defRPr sz="2400">
          <a:solidFill>
            <a:srgbClr val="000000"/>
          </a:solidFill>
          <a:latin typeface="+mn-lt"/>
          <a:ea typeface="+mn-ea"/>
        </a:defRPr>
      </a:lvl2pPr>
      <a:lvl3pPr marL="1592580" indent="-228600" algn="just" rtl="0" fontAlgn="base">
        <a:lnSpc>
          <a:spcPct val="145000"/>
        </a:lnSpc>
        <a:spcBef>
          <a:spcPct val="20000"/>
        </a:spcBef>
        <a:spcAft>
          <a:spcPct val="0"/>
        </a:spcAft>
        <a:buClr>
          <a:schemeClr val="tx1"/>
        </a:buClr>
        <a:tabLst>
          <a:tab pos="5029200" algn=""/>
        </a:tabLst>
        <a:defRPr sz="2400">
          <a:solidFill>
            <a:srgbClr val="000000"/>
          </a:solidFill>
          <a:latin typeface="+mn-lt"/>
          <a:ea typeface="+mn-ea"/>
        </a:defRPr>
      </a:lvl3pPr>
      <a:lvl4pPr marL="2000250" indent="-228600" algn="just" rtl="0" fontAlgn="base">
        <a:lnSpc>
          <a:spcPct val="145000"/>
        </a:lnSpc>
        <a:spcBef>
          <a:spcPct val="20000"/>
        </a:spcBef>
        <a:spcAft>
          <a:spcPct val="0"/>
        </a:spcAft>
        <a:tabLst>
          <a:tab pos="5029200" algn=""/>
        </a:tabLst>
        <a:defRPr sz="2400">
          <a:solidFill>
            <a:srgbClr val="000000"/>
          </a:solidFill>
          <a:latin typeface="+mn-lt"/>
          <a:ea typeface="+mn-ea"/>
        </a:defRPr>
      </a:lvl4pPr>
      <a:lvl5pPr marL="2408555" indent="-228600" algn="just" rtl="0" fontAlgn="base">
        <a:lnSpc>
          <a:spcPct val="145000"/>
        </a:lnSpc>
        <a:spcBef>
          <a:spcPct val="20000"/>
        </a:spcBef>
        <a:spcAft>
          <a:spcPct val="0"/>
        </a:spcAft>
        <a:tabLst>
          <a:tab pos="5029200" algn="l"/>
        </a:tabLst>
        <a:defRPr sz="2400">
          <a:solidFill>
            <a:srgbClr val="000000"/>
          </a:solidFill>
          <a:latin typeface="+mn-lt"/>
          <a:ea typeface="+mn-ea"/>
        </a:defRPr>
      </a:lvl5pPr>
      <a:lvl6pPr marL="2865755" indent="-228600" algn="just" rtl="0" fontAlgn="base">
        <a:lnSpc>
          <a:spcPct val="145000"/>
        </a:lnSpc>
        <a:spcBef>
          <a:spcPct val="20000"/>
        </a:spcBef>
        <a:spcAft>
          <a:spcPct val="0"/>
        </a:spcAft>
        <a:tabLst>
          <a:tab pos="5029200" algn=""/>
        </a:tabLst>
        <a:defRPr sz="2400">
          <a:solidFill>
            <a:srgbClr val="000000"/>
          </a:solidFill>
          <a:latin typeface="+mn-lt"/>
          <a:ea typeface="+mn-ea"/>
        </a:defRPr>
      </a:lvl6pPr>
      <a:lvl7pPr marL="3322955" indent="-228600" algn="just" rtl="0" fontAlgn="base">
        <a:lnSpc>
          <a:spcPct val="145000"/>
        </a:lnSpc>
        <a:spcBef>
          <a:spcPct val="20000"/>
        </a:spcBef>
        <a:spcAft>
          <a:spcPct val="0"/>
        </a:spcAft>
        <a:tabLst>
          <a:tab pos="5029200" algn="l"/>
        </a:tabLst>
        <a:defRPr sz="2400">
          <a:solidFill>
            <a:srgbClr val="000000"/>
          </a:solidFill>
          <a:latin typeface="+mn-lt"/>
          <a:ea typeface="+mn-ea"/>
        </a:defRPr>
      </a:lvl7pPr>
      <a:lvl8pPr marL="3780155" indent="-228600" algn="just" rtl="0" fontAlgn="base">
        <a:lnSpc>
          <a:spcPct val="145000"/>
        </a:lnSpc>
        <a:spcBef>
          <a:spcPct val="20000"/>
        </a:spcBef>
        <a:spcAft>
          <a:spcPct val="0"/>
        </a:spcAft>
        <a:tabLst>
          <a:tab pos="5029200" algn="l"/>
        </a:tabLst>
        <a:defRPr sz="2400">
          <a:solidFill>
            <a:srgbClr val="000000"/>
          </a:solidFill>
          <a:latin typeface="+mn-lt"/>
          <a:ea typeface="+mn-ea"/>
        </a:defRPr>
      </a:lvl8pPr>
      <a:lvl9pPr marL="4237355" indent="-228600" algn="just" rtl="0" fontAlgn="base">
        <a:lnSpc>
          <a:spcPct val="145000"/>
        </a:lnSpc>
        <a:spcBef>
          <a:spcPct val="20000"/>
        </a:spcBef>
        <a:spcAft>
          <a:spcPct val="0"/>
        </a:spcAft>
        <a:tabLst>
          <a:tab pos="5029200" algn=""/>
        </a:tabLst>
        <a:defRPr sz="24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73743875" descr="学科网 zxxk.com"/>
          <p:cNvPicPr>
            <a:picLocks noChangeAspect="1"/>
          </p:cNvPicPr>
          <p:nvPr/>
        </p:nvPicPr>
        <p:blipFill>
          <a:blip r:embed="rId13" r:link="rId14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random/>
  </p:transition>
  <p:txStyles>
    <p:titleStyle>
      <a:lvl1pPr algn="ctr" rtl="0" fontAlgn="base">
        <a:spcBef>
          <a:spcPct val="0"/>
        </a:spcBef>
        <a:spcAft>
          <a:spcPct val="0"/>
        </a:spcAft>
        <a:defRPr sz="2800" b="1">
          <a:solidFill>
            <a:srgbClr val="CC0000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2800" b="1">
          <a:solidFill>
            <a:srgbClr val="CC0000"/>
          </a:solidFill>
          <a:latin typeface="方正小标宋简体" panose="02000000000000000000" pitchFamily="65" charset="-122"/>
          <a:ea typeface="方正小标宋简体" panose="02000000000000000000" pitchFamily="65" charset="-122"/>
        </a:defRPr>
      </a:lvl2pPr>
      <a:lvl3pPr algn="ctr" rtl="0" fontAlgn="base">
        <a:spcBef>
          <a:spcPct val="0"/>
        </a:spcBef>
        <a:spcAft>
          <a:spcPct val="0"/>
        </a:spcAft>
        <a:defRPr sz="2800" b="1">
          <a:solidFill>
            <a:srgbClr val="CC0000"/>
          </a:solidFill>
          <a:latin typeface="方正小标宋简体" panose="02000000000000000000" pitchFamily="65" charset="-122"/>
          <a:ea typeface="方正小标宋简体" panose="02000000000000000000" pitchFamily="65" charset="-122"/>
        </a:defRPr>
      </a:lvl3pPr>
      <a:lvl4pPr algn="ctr" rtl="0" fontAlgn="base">
        <a:spcBef>
          <a:spcPct val="0"/>
        </a:spcBef>
        <a:spcAft>
          <a:spcPct val="0"/>
        </a:spcAft>
        <a:defRPr sz="2800" b="1">
          <a:solidFill>
            <a:srgbClr val="CC0000"/>
          </a:solidFill>
          <a:latin typeface="方正小标宋简体" panose="02000000000000000000" pitchFamily="65" charset="-122"/>
          <a:ea typeface="方正小标宋简体" panose="02000000000000000000" pitchFamily="65" charset="-122"/>
        </a:defRPr>
      </a:lvl4pPr>
      <a:lvl5pPr algn="ctr" rtl="0" fontAlgn="base">
        <a:spcBef>
          <a:spcPct val="0"/>
        </a:spcBef>
        <a:spcAft>
          <a:spcPct val="0"/>
        </a:spcAft>
        <a:defRPr sz="2800" b="1">
          <a:solidFill>
            <a:srgbClr val="CC0000"/>
          </a:solidFill>
          <a:latin typeface="方正小标宋简体" panose="02000000000000000000" pitchFamily="65" charset="-122"/>
          <a:ea typeface="方正小标宋简体" panose="02000000000000000000" pitchFamily="65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rgbClr val="CC0000"/>
          </a:solidFill>
          <a:latin typeface="方正小标宋简体" panose="02000000000000000000" pitchFamily="65" charset="-122"/>
          <a:ea typeface="方正小标宋简体" panose="02000000000000000000" pitchFamily="65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rgbClr val="CC0000"/>
          </a:solidFill>
          <a:latin typeface="方正小标宋简体" panose="02000000000000000000" pitchFamily="65" charset="-122"/>
          <a:ea typeface="方正小标宋简体" panose="02000000000000000000" pitchFamily="65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rgbClr val="CC0000"/>
          </a:solidFill>
          <a:latin typeface="方正小标宋简体" panose="02000000000000000000" pitchFamily="65" charset="-122"/>
          <a:ea typeface="方正小标宋简体" panose="02000000000000000000" pitchFamily="65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rgbClr val="CC0000"/>
          </a:solidFill>
          <a:latin typeface="方正小标宋简体" panose="02000000000000000000" pitchFamily="65" charset="-122"/>
          <a:ea typeface="方正小标宋简体" panose="02000000000000000000" pitchFamily="65" charset="-122"/>
        </a:defRPr>
      </a:lvl9pPr>
    </p:titleStyle>
    <p:bodyStyle>
      <a:lvl1pPr indent="717550" algn="just" rtl="0" fontAlgn="base">
        <a:lnSpc>
          <a:spcPct val="14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tabLst>
          <a:tab pos="5029200" algn=""/>
        </a:tabLst>
        <a:defRPr sz="2400" b="1">
          <a:solidFill>
            <a:srgbClr val="000000"/>
          </a:solidFill>
          <a:latin typeface="+mn-lt"/>
          <a:ea typeface="+mn-ea"/>
          <a:cs typeface="+mn-cs"/>
        </a:defRPr>
      </a:lvl1pPr>
      <a:lvl2pPr marL="1184275" indent="-285750" algn="just" rtl="0" fontAlgn="base" hangingPunct="0">
        <a:lnSpc>
          <a:spcPct val="145000"/>
        </a:lnSpc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tabLst>
          <a:tab pos="5029200" algn=""/>
        </a:tabLst>
        <a:defRPr sz="2400">
          <a:solidFill>
            <a:srgbClr val="000000"/>
          </a:solidFill>
          <a:latin typeface="+mn-lt"/>
          <a:ea typeface="华文细黑" panose="02010600040101010101" pitchFamily="2" charset="-122"/>
        </a:defRPr>
      </a:lvl2pPr>
      <a:lvl3pPr marL="1592580" indent="-228600" algn="just" rtl="0" fontAlgn="base" hangingPunct="0">
        <a:lnSpc>
          <a:spcPct val="145000"/>
        </a:lnSpc>
        <a:spcBef>
          <a:spcPct val="20000"/>
        </a:spcBef>
        <a:spcAft>
          <a:spcPct val="0"/>
        </a:spcAft>
        <a:buClr>
          <a:schemeClr val="tx1"/>
        </a:buClr>
        <a:tabLst>
          <a:tab pos="5029200" algn=""/>
        </a:tabLst>
        <a:defRPr sz="2400">
          <a:solidFill>
            <a:srgbClr val="000000"/>
          </a:solidFill>
          <a:latin typeface="+mn-lt"/>
          <a:ea typeface="华文细黑" panose="02010600040101010101" pitchFamily="2" charset="-122"/>
        </a:defRPr>
      </a:lvl3pPr>
      <a:lvl4pPr marL="2000250" indent="-228600" algn="just" rtl="0" fontAlgn="base" hangingPunct="0">
        <a:lnSpc>
          <a:spcPct val="145000"/>
        </a:lnSpc>
        <a:spcBef>
          <a:spcPct val="20000"/>
        </a:spcBef>
        <a:spcAft>
          <a:spcPct val="0"/>
        </a:spcAft>
        <a:tabLst>
          <a:tab pos="5029200" algn="l"/>
        </a:tabLst>
        <a:defRPr sz="2400">
          <a:solidFill>
            <a:srgbClr val="000000"/>
          </a:solidFill>
          <a:latin typeface="+mn-lt"/>
          <a:ea typeface="华文细黑" panose="02010600040101010101" pitchFamily="2" charset="-122"/>
        </a:defRPr>
      </a:lvl4pPr>
      <a:lvl5pPr marL="2408555" indent="-228600" algn="just" rtl="0" fontAlgn="base" hangingPunct="0">
        <a:lnSpc>
          <a:spcPct val="145000"/>
        </a:lnSpc>
        <a:spcBef>
          <a:spcPct val="20000"/>
        </a:spcBef>
        <a:spcAft>
          <a:spcPct val="0"/>
        </a:spcAft>
        <a:tabLst>
          <a:tab pos="5029200" algn="l"/>
        </a:tabLst>
        <a:defRPr sz="2400">
          <a:solidFill>
            <a:srgbClr val="000000"/>
          </a:solidFill>
          <a:latin typeface="+mn-lt"/>
          <a:ea typeface="华文细黑" panose="02010600040101010101" pitchFamily="2" charset="-122"/>
        </a:defRPr>
      </a:lvl5pPr>
      <a:lvl6pPr marL="2865755" indent="-228600" algn="just" rtl="0" fontAlgn="base" hangingPunct="0">
        <a:lnSpc>
          <a:spcPct val="145000"/>
        </a:lnSpc>
        <a:spcBef>
          <a:spcPct val="20000"/>
        </a:spcBef>
        <a:spcAft>
          <a:spcPct val="0"/>
        </a:spcAft>
        <a:tabLst>
          <a:tab pos="5029200" algn=""/>
        </a:tabLst>
        <a:defRPr sz="2400">
          <a:solidFill>
            <a:srgbClr val="000000"/>
          </a:solidFill>
          <a:latin typeface="+mn-lt"/>
          <a:ea typeface="华文细黑" panose="02010600040101010101" pitchFamily="2" charset="-122"/>
        </a:defRPr>
      </a:lvl6pPr>
      <a:lvl7pPr marL="3322955" indent="-228600" algn="just" rtl="0" fontAlgn="base" hangingPunct="0">
        <a:lnSpc>
          <a:spcPct val="145000"/>
        </a:lnSpc>
        <a:spcBef>
          <a:spcPct val="20000"/>
        </a:spcBef>
        <a:spcAft>
          <a:spcPct val="0"/>
        </a:spcAft>
        <a:tabLst>
          <a:tab pos="5029200" algn="l"/>
        </a:tabLst>
        <a:defRPr sz="2400">
          <a:solidFill>
            <a:srgbClr val="000000"/>
          </a:solidFill>
          <a:latin typeface="+mn-lt"/>
          <a:ea typeface="华文细黑" panose="02010600040101010101" pitchFamily="2" charset="-122"/>
        </a:defRPr>
      </a:lvl7pPr>
      <a:lvl8pPr marL="3780155" indent="-228600" algn="just" rtl="0" fontAlgn="base" hangingPunct="0">
        <a:lnSpc>
          <a:spcPct val="145000"/>
        </a:lnSpc>
        <a:spcBef>
          <a:spcPct val="20000"/>
        </a:spcBef>
        <a:spcAft>
          <a:spcPct val="0"/>
        </a:spcAft>
        <a:tabLst>
          <a:tab pos="5029200" algn=""/>
        </a:tabLst>
        <a:defRPr sz="2400">
          <a:solidFill>
            <a:srgbClr val="000000"/>
          </a:solidFill>
          <a:latin typeface="+mn-lt"/>
          <a:ea typeface="华文细黑" panose="02010600040101010101" pitchFamily="2" charset="-122"/>
        </a:defRPr>
      </a:lvl8pPr>
      <a:lvl9pPr marL="4237355" indent="-228600" algn="just" rtl="0" fontAlgn="base" hangingPunct="0">
        <a:lnSpc>
          <a:spcPct val="145000"/>
        </a:lnSpc>
        <a:spcBef>
          <a:spcPct val="20000"/>
        </a:spcBef>
        <a:spcAft>
          <a:spcPct val="0"/>
        </a:spcAft>
        <a:tabLst>
          <a:tab pos="5029200" algn=""/>
        </a:tabLst>
        <a:defRPr sz="2400">
          <a:solidFill>
            <a:srgbClr val="000000"/>
          </a:solidFill>
          <a:latin typeface="+mn-lt"/>
          <a:ea typeface="华文细黑" panose="02010600040101010101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11.xml"/><Relationship Id="rId8" Type="http://schemas.openxmlformats.org/officeDocument/2006/relationships/tags" Target="../tags/tag10.xml"/><Relationship Id="rId7" Type="http://schemas.openxmlformats.org/officeDocument/2006/relationships/tags" Target="../tags/tag9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4" Type="http://schemas.openxmlformats.org/officeDocument/2006/relationships/slideLayout" Target="../slideLayouts/slideLayout2.xml"/><Relationship Id="rId13" Type="http://schemas.openxmlformats.org/officeDocument/2006/relationships/tags" Target="../tags/tag15.xml"/><Relationship Id="rId12" Type="http://schemas.openxmlformats.org/officeDocument/2006/relationships/tags" Target="../tags/tag14.xml"/><Relationship Id="rId11" Type="http://schemas.openxmlformats.org/officeDocument/2006/relationships/tags" Target="../tags/tag13.xml"/><Relationship Id="rId10" Type="http://schemas.openxmlformats.org/officeDocument/2006/relationships/tags" Target="../tags/tag12.xml"/><Relationship Id="rId1" Type="http://schemas.openxmlformats.org/officeDocument/2006/relationships/tags" Target="../tags/tag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34180" name="Text Box 5"/>
          <p:cNvSpPr txBox="1">
            <a:spLocks noChangeArrowheads="1"/>
          </p:cNvSpPr>
          <p:nvPr/>
        </p:nvSpPr>
        <p:spPr bwMode="auto">
          <a:xfrm>
            <a:off x="838200" y="1916748"/>
            <a:ext cx="9983788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zh-CN" sz="6000" b="1">
                <a:solidFill>
                  <a:srgbClr val="009900"/>
                </a:solidFill>
                <a:latin typeface="微软雅黑" panose="020B0503020204020204" charset="-122"/>
                <a:ea typeface="微软雅黑" panose="020B0503020204020204" charset="-122"/>
              </a:rPr>
              <a:t>XB4 U2</a:t>
            </a:r>
            <a:r>
              <a:rPr lang="zh-CN" altLang="en-US" sz="6000" b="1">
                <a:solidFill>
                  <a:srgbClr val="009900"/>
                </a:solidFill>
                <a:latin typeface="微软雅黑" panose="020B0503020204020204" charset="-122"/>
                <a:ea typeface="微软雅黑" panose="020B0503020204020204" charset="-122"/>
              </a:rPr>
              <a:t>　定语从句复习</a:t>
            </a:r>
            <a:endParaRPr lang="zh-CN" altLang="en-US" sz="6000" b="1">
              <a:solidFill>
                <a:srgbClr val="0099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9" name="Picture 16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0" y="3704590"/>
            <a:ext cx="4479290" cy="273938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1"/>
          <p:cNvSpPr/>
          <p:nvPr/>
        </p:nvSpPr>
        <p:spPr>
          <a:xfrm>
            <a:off x="-385445" y="44768"/>
            <a:ext cx="11798300" cy="60769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indent="717550" algn="just" rtl="0" fontAlgn="base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1184275" indent="-28575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anose="05000000000000000000" pitchFamily="2" charset="2"/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2pPr>
            <a:lvl3pPr marL="1592580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2000250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4pPr>
            <a:lvl5pPr marL="24085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5pPr>
            <a:lvl6pPr marL="28657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6pPr>
            <a:lvl7pPr marL="33229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7pPr>
            <a:lvl8pPr marL="37801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8pPr>
            <a:lvl9pPr marL="42373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9pPr>
          </a:lstStyle>
          <a:p>
            <a:pPr algn="l"/>
            <a:r>
              <a:rPr lang="en-US" altLang="zh-CN"/>
              <a:t>Activity 3</a:t>
            </a:r>
            <a:r>
              <a:rPr lang="zh-CN" altLang="en-US"/>
              <a:t>　语法精析：定语从句特殊规则</a:t>
            </a:r>
            <a:endParaRPr lang="zh-CN" altLang="en-US"/>
          </a:p>
        </p:txBody>
      </p:sp>
      <p:sp>
        <p:nvSpPr>
          <p:cNvPr id="6" name="文本占位符 1"/>
          <p:cNvSpPr/>
          <p:nvPr/>
        </p:nvSpPr>
        <p:spPr>
          <a:xfrm>
            <a:off x="334645" y="549275"/>
            <a:ext cx="11289030" cy="14763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indent="717550" algn="just" rtl="0" fontAlgn="base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1184275" indent="-28575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anose="05000000000000000000" pitchFamily="2" charset="2"/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2pPr>
            <a:lvl3pPr marL="1592580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2000250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4pPr>
            <a:lvl5pPr marL="24085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5pPr>
            <a:lvl6pPr marL="28657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6pPr>
            <a:lvl7pPr marL="33229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7pPr>
            <a:lvl8pPr marL="37801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8pPr>
            <a:lvl9pPr marL="42373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9pPr>
          </a:lstStyle>
          <a:p>
            <a:pPr marL="0" indent="0" algn="l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5029200" algn="l"/>
              </a:tabLst>
            </a:pPr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一</a:t>
            </a:r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限制性定语从句中只用</a:t>
            </a:r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zh-CN" alt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的情况：</a:t>
            </a:r>
            <a:endParaRPr lang="zh-CN" altLang="en-US" sz="2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5029200" algn="l"/>
              </a:tabLst>
            </a:pP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先行词是</a:t>
            </a:r>
            <a:r>
              <a:rPr lang="zh-CN" alt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不定代词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或先行词被</a:t>
            </a:r>
            <a:r>
              <a:rPr lang="zh-CN" alt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不定代词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所修饰，关系代词通常只用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5029200" algn="l"/>
              </a:tabLst>
            </a:pP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Do you have </a:t>
            </a:r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anything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 ______you want to say for yourself?</a:t>
            </a:r>
            <a:endParaRPr lang="en-US" altLang="zh-CN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占位符 1"/>
          <p:cNvSpPr/>
          <p:nvPr/>
        </p:nvSpPr>
        <p:spPr>
          <a:xfrm>
            <a:off x="334645" y="1917065"/>
            <a:ext cx="11752580" cy="101473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indent="717550" algn="just" rtl="0" fontAlgn="base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1184275" indent="-28575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anose="05000000000000000000" pitchFamily="2" charset="2"/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2pPr>
            <a:lvl3pPr marL="1592580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2000250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4pPr>
            <a:lvl5pPr marL="24085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5pPr>
            <a:lvl6pPr marL="28657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6pPr>
            <a:lvl7pPr marL="33229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7pPr>
            <a:lvl8pPr marL="37801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8pPr>
            <a:lvl9pPr marL="42373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9pPr>
          </a:lstStyle>
          <a:p>
            <a:pPr marL="0" indent="0" algn="l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5029200" algn="l"/>
              </a:tabLst>
            </a:pP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先行词被</a:t>
            </a:r>
            <a:r>
              <a:rPr lang="zh-CN" alt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序数词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zh-CN" alt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最高级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the only</a:t>
            </a:r>
            <a:r>
              <a:rPr lang="zh-CN" alt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the very</a:t>
            </a:r>
            <a:r>
              <a:rPr lang="zh-CN" alt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the last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等修饰，关系代词只用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5029200" algn="l"/>
              </a:tabLst>
            </a:pP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This is one of </a:t>
            </a:r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the most exciting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 basketball games ________ my nephew has ever seen.</a:t>
            </a:r>
            <a:endParaRPr lang="en-US" altLang="zh-CN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占位符 1"/>
          <p:cNvSpPr/>
          <p:nvPr/>
        </p:nvSpPr>
        <p:spPr>
          <a:xfrm>
            <a:off x="334645" y="2781300"/>
            <a:ext cx="11289030" cy="101473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indent="717550" algn="just" rtl="0" fontAlgn="base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1184275" indent="-28575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anose="05000000000000000000" pitchFamily="2" charset="2"/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2pPr>
            <a:lvl3pPr marL="1592580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2000250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4pPr>
            <a:lvl5pPr marL="24085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5pPr>
            <a:lvl6pPr marL="28657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6pPr>
            <a:lvl7pPr marL="33229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7pPr>
            <a:lvl8pPr marL="37801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8pPr>
            <a:lvl9pPr marL="42373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9pPr>
          </a:lstStyle>
          <a:p>
            <a:pPr marL="0" indent="0" algn="l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5029200" algn="l"/>
              </a:tabLst>
            </a:pP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先行词</a:t>
            </a:r>
            <a:r>
              <a:rPr lang="zh-CN" alt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既有人又有物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时，关系代词只用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5029200" algn="l"/>
              </a:tabLst>
            </a:pPr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The geophysicist and his achievements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_______ you told me about are admired by us all.</a:t>
            </a:r>
            <a:endParaRPr lang="en-US" altLang="zh-CN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占位符 1"/>
          <p:cNvSpPr/>
          <p:nvPr/>
        </p:nvSpPr>
        <p:spPr>
          <a:xfrm>
            <a:off x="334645" y="3717290"/>
            <a:ext cx="11289030" cy="101473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indent="717550" algn="just" rtl="0" fontAlgn="base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1184275" indent="-28575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anose="05000000000000000000" pitchFamily="2" charset="2"/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2pPr>
            <a:lvl3pPr marL="1592580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2000250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4pPr>
            <a:lvl5pPr marL="24085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5pPr>
            <a:lvl6pPr marL="28657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6pPr>
            <a:lvl7pPr marL="33229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7pPr>
            <a:lvl8pPr marL="37801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8pPr>
            <a:lvl9pPr marL="42373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9pPr>
          </a:lstStyle>
          <a:p>
            <a:pPr marL="0" indent="0" algn="l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5029200" algn="l"/>
              </a:tabLst>
            </a:pP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which</a:t>
            </a:r>
            <a:r>
              <a:rPr lang="zh-CN" alt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who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引导特殊疑问句，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定语从句关系词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5029200" algn="l"/>
              </a:tabLst>
            </a:pPr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Which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 is the kindergarten _______ you used to be studying in?</a:t>
            </a:r>
            <a:endParaRPr lang="en-US" altLang="zh-CN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占位符 1"/>
          <p:cNvSpPr/>
          <p:nvPr/>
        </p:nvSpPr>
        <p:spPr>
          <a:xfrm>
            <a:off x="334645" y="4695825"/>
            <a:ext cx="11289030" cy="101473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indent="717550" algn="just" rtl="0" fontAlgn="base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1184275" indent="-28575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anose="05000000000000000000" pitchFamily="2" charset="2"/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2pPr>
            <a:lvl3pPr marL="1592580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2000250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4pPr>
            <a:lvl5pPr marL="24085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5pPr>
            <a:lvl6pPr marL="28657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6pPr>
            <a:lvl7pPr marL="33229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7pPr>
            <a:lvl8pPr marL="37801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8pPr>
            <a:lvl9pPr marL="42373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9pPr>
          </a:lstStyle>
          <a:p>
            <a:pPr marL="0" indent="0" algn="l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5029200" algn="l"/>
              </a:tabLst>
            </a:pP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有两个定语从句，其中</a:t>
            </a:r>
            <a:r>
              <a:rPr lang="zh-CN" alt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一个关系代词用</a:t>
            </a:r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which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，另外一个用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5029200" algn="l"/>
              </a:tabLst>
            </a:pP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They secretly built up a small factory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which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 produced things</a:t>
            </a:r>
            <a:r>
              <a:rPr lang="en-US" altLang="zh-CN" sz="2000" u="sng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could cause pollution.</a:t>
            </a:r>
            <a:endParaRPr lang="en-US" altLang="zh-CN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占位符 1"/>
          <p:cNvSpPr/>
          <p:nvPr/>
        </p:nvSpPr>
        <p:spPr>
          <a:xfrm>
            <a:off x="334645" y="5517515"/>
            <a:ext cx="11289030" cy="101473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indent="717550" algn="just" rtl="0" fontAlgn="base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1184275" indent="-28575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anose="05000000000000000000" pitchFamily="2" charset="2"/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2pPr>
            <a:lvl3pPr marL="1592580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2000250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4pPr>
            <a:lvl5pPr marL="24085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5pPr>
            <a:lvl6pPr marL="28657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6pPr>
            <a:lvl7pPr marL="33229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7pPr>
            <a:lvl8pPr marL="37801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8pPr>
            <a:lvl9pPr marL="42373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9pPr>
          </a:lstStyle>
          <a:p>
            <a:pPr marL="0" indent="0" algn="l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5029200" algn="l"/>
              </a:tabLst>
            </a:pP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当先行词在主句中</a:t>
            </a:r>
            <a:r>
              <a:rPr lang="zh-CN" alt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作表语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，而关系代词在从句中作表语时。</a:t>
            </a:r>
            <a:endParaRPr lang="zh-CN" alt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5029200" algn="l"/>
              </a:tabLst>
            </a:pP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Nanjing is no longer the city ______it used to be.</a:t>
            </a:r>
            <a:endParaRPr lang="en-US" altLang="zh-CN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2926487" y="1487100"/>
            <a:ext cx="63944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that</a:t>
            </a:r>
            <a:endParaRPr lang="zh-CN" altLang="en-US"/>
          </a:p>
        </p:txBody>
      </p:sp>
      <p:sp>
        <p:nvSpPr>
          <p:cNvPr id="11" name="TextBox 1"/>
          <p:cNvSpPr txBox="1"/>
          <p:nvPr/>
        </p:nvSpPr>
        <p:spPr>
          <a:xfrm>
            <a:off x="5735092" y="2420550"/>
            <a:ext cx="63944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that</a:t>
            </a:r>
            <a:endParaRPr lang="zh-CN" altLang="en-US"/>
          </a:p>
        </p:txBody>
      </p:sp>
      <p:sp>
        <p:nvSpPr>
          <p:cNvPr id="12" name="TextBox 1"/>
          <p:cNvSpPr txBox="1"/>
          <p:nvPr/>
        </p:nvSpPr>
        <p:spPr>
          <a:xfrm>
            <a:off x="4726712" y="3284785"/>
            <a:ext cx="63944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that</a:t>
            </a:r>
            <a:endParaRPr lang="zh-CN" altLang="en-US"/>
          </a:p>
        </p:txBody>
      </p:sp>
      <p:sp>
        <p:nvSpPr>
          <p:cNvPr id="13" name="TextBox 1"/>
          <p:cNvSpPr txBox="1"/>
          <p:nvPr/>
        </p:nvSpPr>
        <p:spPr>
          <a:xfrm>
            <a:off x="3286532" y="4234110"/>
            <a:ext cx="63944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that</a:t>
            </a:r>
            <a:endParaRPr lang="zh-CN" altLang="en-US"/>
          </a:p>
        </p:txBody>
      </p:sp>
      <p:sp>
        <p:nvSpPr>
          <p:cNvPr id="14" name="TextBox 1"/>
          <p:cNvSpPr txBox="1"/>
          <p:nvPr/>
        </p:nvSpPr>
        <p:spPr>
          <a:xfrm>
            <a:off x="6886982" y="5229155"/>
            <a:ext cx="63944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that</a:t>
            </a:r>
            <a:endParaRPr lang="zh-CN" altLang="en-US"/>
          </a:p>
        </p:txBody>
      </p:sp>
      <p:sp>
        <p:nvSpPr>
          <p:cNvPr id="15" name="TextBox 1"/>
          <p:cNvSpPr txBox="1"/>
          <p:nvPr/>
        </p:nvSpPr>
        <p:spPr>
          <a:xfrm>
            <a:off x="3502432" y="6021000"/>
            <a:ext cx="63944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that</a:t>
            </a:r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5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1"/>
          <p:cNvSpPr/>
          <p:nvPr/>
        </p:nvSpPr>
        <p:spPr>
          <a:xfrm>
            <a:off x="334645" y="-27622"/>
            <a:ext cx="11798300" cy="55308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indent="717550" algn="just" rtl="0" fontAlgn="base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1184275" indent="-28575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anose="05000000000000000000" pitchFamily="2" charset="2"/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2pPr>
            <a:lvl3pPr marL="1592580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2000250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4pPr>
            <a:lvl5pPr marL="24085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5pPr>
            <a:lvl6pPr marL="28657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6pPr>
            <a:lvl7pPr marL="33229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7pPr>
            <a:lvl8pPr marL="37801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8pPr>
            <a:lvl9pPr marL="42373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9pPr>
          </a:lstStyle>
          <a:p>
            <a:pPr marL="0" indent="0" algn="l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5029200" algn="l"/>
              </a:tabLst>
            </a:pPr>
            <a:r>
              <a:rPr lang="en-US" altLang="zh-CN" sz="2000" b="1"/>
              <a:t>(</a:t>
            </a:r>
            <a:r>
              <a:rPr lang="zh-CN" altLang="en-US" sz="2000" b="1"/>
              <a:t>二</a:t>
            </a:r>
            <a:r>
              <a:rPr lang="en-US" altLang="zh-CN" sz="2000" b="1"/>
              <a:t>)</a:t>
            </a:r>
            <a:r>
              <a:rPr lang="zh-CN" altLang="en-US" sz="2000" b="1"/>
              <a:t>定语从句中，关系代词不能用</a:t>
            </a:r>
            <a:r>
              <a:rPr lang="en-US" altLang="zh-CN" sz="2000" b="1"/>
              <a:t>that</a:t>
            </a:r>
            <a:r>
              <a:rPr lang="zh-CN" altLang="en-US" sz="2000" b="1"/>
              <a:t>的情况：：</a:t>
            </a:r>
            <a:endParaRPr lang="zh-CN" altLang="en-US" sz="2000" b="1"/>
          </a:p>
        </p:txBody>
      </p:sp>
      <p:sp>
        <p:nvSpPr>
          <p:cNvPr id="6" name="文本占位符 1"/>
          <p:cNvSpPr/>
          <p:nvPr>
            <p:custDataLst>
              <p:tags r:id="rId1"/>
            </p:custDataLst>
          </p:nvPr>
        </p:nvSpPr>
        <p:spPr>
          <a:xfrm>
            <a:off x="334010" y="405130"/>
            <a:ext cx="11289030" cy="8350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indent="717550" algn="just" rtl="0" fontAlgn="base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1184275" indent="-28575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anose="05000000000000000000" pitchFamily="2" charset="2"/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2pPr>
            <a:lvl3pPr marL="1592580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2000250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4pPr>
            <a:lvl5pPr marL="24085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5pPr>
            <a:lvl6pPr marL="28657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6pPr>
            <a:lvl7pPr marL="33229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7pPr>
            <a:lvl8pPr marL="37801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8pPr>
            <a:lvl9pPr marL="42373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9pPr>
          </a:lstStyle>
          <a:p>
            <a:pPr marL="0" indent="0" algn="l" eaLnBrk="1" latinLnBrk="0" hangingPunct="1">
              <a:lnSpc>
                <a:spcPts val="2900"/>
              </a:lnSpc>
              <a:spcBef>
                <a:spcPct val="0"/>
              </a:spcBef>
              <a:spcAft>
                <a:spcPct val="0"/>
              </a:spcAft>
              <a:tabLst>
                <a:tab pos="5029200" algn="l"/>
              </a:tabLst>
            </a:pP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引导非限制性定语从句（有逗号）</a:t>
            </a:r>
            <a:endParaRPr lang="zh-CN" alt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 eaLnBrk="1" latinLnBrk="0" hangingPunct="1">
              <a:lnSpc>
                <a:spcPts val="2900"/>
              </a:lnSpc>
              <a:spcBef>
                <a:spcPct val="0"/>
              </a:spcBef>
              <a:spcAft>
                <a:spcPct val="0"/>
              </a:spcAft>
              <a:tabLst>
                <a:tab pos="5029200" algn="l"/>
              </a:tabLst>
            </a:pP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The hungry bear followed his nose to our camp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________ was surrounded by a high wire fence.</a:t>
            </a:r>
            <a:endParaRPr lang="en-US" altLang="zh-CN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占位符 1"/>
          <p:cNvSpPr/>
          <p:nvPr>
            <p:custDataLst>
              <p:tags r:id="rId2"/>
            </p:custDataLst>
          </p:nvPr>
        </p:nvSpPr>
        <p:spPr>
          <a:xfrm>
            <a:off x="334010" y="1196975"/>
            <a:ext cx="11752580" cy="120713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indent="717550" algn="just" rtl="0" fontAlgn="base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1184275" indent="-28575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anose="05000000000000000000" pitchFamily="2" charset="2"/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2pPr>
            <a:lvl3pPr marL="1592580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2000250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4pPr>
            <a:lvl5pPr marL="24085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5pPr>
            <a:lvl6pPr marL="28657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6pPr>
            <a:lvl7pPr marL="33229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7pPr>
            <a:lvl8pPr marL="37801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8pPr>
            <a:lvl9pPr marL="42373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9pPr>
          </a:lstStyle>
          <a:p>
            <a:pPr marL="0" indent="0" algn="l" eaLnBrk="1" latinLnBrk="0" hangingPunct="1">
              <a:lnSpc>
                <a:spcPts val="2900"/>
              </a:lnSpc>
              <a:spcBef>
                <a:spcPct val="0"/>
              </a:spcBef>
              <a:spcAft>
                <a:spcPct val="0"/>
              </a:spcAft>
              <a:tabLst>
                <a:tab pos="5029200" algn="l"/>
              </a:tabLst>
            </a:pP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关系代词充当介词宾语，且介词位于关系代词之前。</a:t>
            </a:r>
            <a:endParaRPr lang="zh-CN" alt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 eaLnBrk="1" latinLnBrk="0" hangingPunct="1">
              <a:lnSpc>
                <a:spcPts val="2900"/>
              </a:lnSpc>
              <a:spcBef>
                <a:spcPct val="0"/>
              </a:spcBef>
              <a:spcAft>
                <a:spcPct val="0"/>
              </a:spcAft>
              <a:tabLst>
                <a:tab pos="5029200" algn="l"/>
              </a:tabLst>
            </a:pP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Mark was a student at this university from 1999 to 2003, during _______ time he studied very hard and was made chairman of the students' union.</a:t>
            </a:r>
            <a:endParaRPr lang="en-US" altLang="zh-CN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占位符 1"/>
          <p:cNvSpPr/>
          <p:nvPr>
            <p:custDataLst>
              <p:tags r:id="rId3"/>
            </p:custDataLst>
          </p:nvPr>
        </p:nvSpPr>
        <p:spPr>
          <a:xfrm>
            <a:off x="334645" y="2298065"/>
            <a:ext cx="11289030" cy="8350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indent="717550" algn="just" rtl="0" fontAlgn="base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1184275" indent="-28575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anose="05000000000000000000" pitchFamily="2" charset="2"/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2pPr>
            <a:lvl3pPr marL="1592580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2000250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4pPr>
            <a:lvl5pPr marL="24085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5pPr>
            <a:lvl6pPr marL="28657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6pPr>
            <a:lvl7pPr marL="33229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7pPr>
            <a:lvl8pPr marL="37801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8pPr>
            <a:lvl9pPr marL="42373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9pPr>
          </a:lstStyle>
          <a:p>
            <a:pPr marL="0" indent="0" algn="l" eaLnBrk="1" latinLnBrk="0" hangingPunct="1">
              <a:lnSpc>
                <a:spcPts val="2900"/>
              </a:lnSpc>
              <a:spcBef>
                <a:spcPct val="0"/>
              </a:spcBef>
              <a:spcAft>
                <a:spcPct val="0"/>
              </a:spcAft>
              <a:tabLst>
                <a:tab pos="5029200" algn="l"/>
              </a:tabLst>
            </a:pP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关系词指代主句，代替主句所表示的整体或部分概念。</a:t>
            </a:r>
            <a:endParaRPr lang="zh-CN" alt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 eaLnBrk="1" latinLnBrk="0" hangingPunct="1">
              <a:lnSpc>
                <a:spcPts val="2900"/>
              </a:lnSpc>
              <a:spcBef>
                <a:spcPct val="0"/>
              </a:spcBef>
              <a:spcAft>
                <a:spcPct val="0"/>
              </a:spcAft>
              <a:tabLst>
                <a:tab pos="5029200" algn="l"/>
              </a:tabLst>
            </a:pP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Father helped them adjust the fire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_______ was the key to success.</a:t>
            </a:r>
            <a:endParaRPr lang="en-US" altLang="zh-CN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1"/>
          <p:cNvSpPr txBox="1"/>
          <p:nvPr>
            <p:custDataLst>
              <p:tags r:id="rId4"/>
            </p:custDataLst>
          </p:nvPr>
        </p:nvSpPr>
        <p:spPr>
          <a:xfrm>
            <a:off x="5519192" y="779710"/>
            <a:ext cx="927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which</a:t>
            </a:r>
            <a:endParaRPr lang="en-US" altLang="zh-CN"/>
          </a:p>
        </p:txBody>
      </p:sp>
      <p:sp>
        <p:nvSpPr>
          <p:cNvPr id="10" name="TextBox 1"/>
          <p:cNvSpPr txBox="1"/>
          <p:nvPr>
            <p:custDataLst>
              <p:tags r:id="rId5"/>
            </p:custDataLst>
          </p:nvPr>
        </p:nvSpPr>
        <p:spPr>
          <a:xfrm>
            <a:off x="6959372" y="1571555"/>
            <a:ext cx="927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which</a:t>
            </a:r>
            <a:endParaRPr lang="en-US" altLang="zh-CN"/>
          </a:p>
        </p:txBody>
      </p:sp>
      <p:sp>
        <p:nvSpPr>
          <p:cNvPr id="11" name="TextBox 1"/>
          <p:cNvSpPr txBox="1"/>
          <p:nvPr>
            <p:custDataLst>
              <p:tags r:id="rId6"/>
            </p:custDataLst>
          </p:nvPr>
        </p:nvSpPr>
        <p:spPr>
          <a:xfrm>
            <a:off x="783362" y="3357175"/>
            <a:ext cx="927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who</a:t>
            </a:r>
            <a:endParaRPr lang="en-US" altLang="zh-CN"/>
          </a:p>
        </p:txBody>
      </p:sp>
      <p:sp>
        <p:nvSpPr>
          <p:cNvPr id="7" name="文本占位符 1"/>
          <p:cNvSpPr/>
          <p:nvPr>
            <p:custDataLst>
              <p:tags r:id="rId7"/>
            </p:custDataLst>
          </p:nvPr>
        </p:nvSpPr>
        <p:spPr>
          <a:xfrm>
            <a:off x="334645" y="3094355"/>
            <a:ext cx="11289030" cy="120713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indent="717550" algn="just" rtl="0" fontAlgn="base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1184275" indent="-28575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anose="05000000000000000000" pitchFamily="2" charset="2"/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2pPr>
            <a:lvl3pPr marL="1592580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2000250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4pPr>
            <a:lvl5pPr marL="24085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5pPr>
            <a:lvl6pPr marL="28657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6pPr>
            <a:lvl7pPr marL="33229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7pPr>
            <a:lvl8pPr marL="37801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8pPr>
            <a:lvl9pPr marL="42373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9pPr>
          </a:lstStyle>
          <a:p>
            <a:pPr marL="0" indent="0" algn="l" eaLnBrk="1" latinLnBrk="0" hangingPunct="1">
              <a:lnSpc>
                <a:spcPts val="2900"/>
              </a:lnSpc>
              <a:spcBef>
                <a:spcPct val="0"/>
              </a:spcBef>
              <a:spcAft>
                <a:spcPct val="0"/>
              </a:spcAft>
              <a:tabLst>
                <a:tab pos="5029200" algn="l"/>
              </a:tabLst>
            </a:pP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先行词是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one, ones,anyone,everyone,nobody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等指人的不定代词时，不用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，常用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who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 eaLnBrk="1" latinLnBrk="0" hangingPunct="1">
              <a:lnSpc>
                <a:spcPts val="2900"/>
              </a:lnSpc>
              <a:spcBef>
                <a:spcPct val="0"/>
              </a:spcBef>
              <a:spcAft>
                <a:spcPct val="0"/>
              </a:spcAft>
              <a:tabLst>
                <a:tab pos="5029200" algn="l"/>
              </a:tabLst>
            </a:pP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One _</a:t>
            </a:r>
            <a:r>
              <a:rPr lang="en-US" altLang="zh-CN" sz="2000" u="sng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__has nothing to fear for oneself dares to tell the truth.</a:t>
            </a:r>
            <a:endParaRPr lang="en-US" altLang="zh-CN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 eaLnBrk="1" latinLnBrk="0" hangingPunct="1">
              <a:lnSpc>
                <a:spcPts val="2900"/>
              </a:lnSpc>
              <a:spcBef>
                <a:spcPct val="0"/>
              </a:spcBef>
              <a:spcAft>
                <a:spcPct val="0"/>
              </a:spcAft>
              <a:tabLst>
                <a:tab pos="5029200" algn="l"/>
              </a:tabLst>
            </a:pP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Anyone _______fails to finish the task should be criticized.</a:t>
            </a:r>
            <a:endParaRPr lang="en-US" altLang="zh-CN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占位符 1"/>
          <p:cNvSpPr/>
          <p:nvPr>
            <p:custDataLst>
              <p:tags r:id="rId8"/>
            </p:custDataLst>
          </p:nvPr>
        </p:nvSpPr>
        <p:spPr>
          <a:xfrm>
            <a:off x="334645" y="4293235"/>
            <a:ext cx="11289030" cy="120713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indent="717550" algn="just" rtl="0" fontAlgn="base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1184275" indent="-28575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anose="05000000000000000000" pitchFamily="2" charset="2"/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2pPr>
            <a:lvl3pPr marL="1592580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2000250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4pPr>
            <a:lvl5pPr marL="24085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5pPr>
            <a:lvl6pPr marL="28657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6pPr>
            <a:lvl7pPr marL="33229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7pPr>
            <a:lvl8pPr marL="37801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8pPr>
            <a:lvl9pPr marL="42373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9pPr>
          </a:lstStyle>
          <a:p>
            <a:pPr marL="0" indent="0" algn="l" eaLnBrk="1" latinLnBrk="0" hangingPunct="1">
              <a:lnSpc>
                <a:spcPts val="2900"/>
              </a:lnSpc>
              <a:spcBef>
                <a:spcPct val="0"/>
              </a:spcBef>
              <a:spcAft>
                <a:spcPct val="0"/>
              </a:spcAft>
              <a:tabLst>
                <a:tab pos="5029200" algn="l"/>
              </a:tabLst>
            </a:pP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先行词是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those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且指人时，不用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who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 eaLnBrk="1" latinLnBrk="0" hangingPunct="1">
              <a:lnSpc>
                <a:spcPts val="2900"/>
              </a:lnSpc>
              <a:spcBef>
                <a:spcPct val="0"/>
              </a:spcBef>
              <a:spcAft>
                <a:spcPct val="0"/>
              </a:spcAft>
              <a:tabLst>
                <a:tab pos="5029200" algn="l"/>
              </a:tabLst>
            </a:pP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No words are strong enough to express our thanks to those ___</a:t>
            </a:r>
            <a:r>
              <a:rPr lang="en-US" altLang="zh-CN" sz="2000" u="sng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_ worked hard to rescue survivors in the earthquake.</a:t>
            </a:r>
            <a:endParaRPr lang="en-US" altLang="zh-CN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占位符 1"/>
          <p:cNvSpPr/>
          <p:nvPr>
            <p:custDataLst>
              <p:tags r:id="rId9"/>
            </p:custDataLst>
          </p:nvPr>
        </p:nvSpPr>
        <p:spPr>
          <a:xfrm>
            <a:off x="334645" y="5428615"/>
            <a:ext cx="11289030" cy="8350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indent="717550" algn="just" rtl="0" fontAlgn="base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1184275" indent="-28575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anose="05000000000000000000" pitchFamily="2" charset="2"/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2pPr>
            <a:lvl3pPr marL="1592580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2000250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4pPr>
            <a:lvl5pPr marL="24085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5pPr>
            <a:lvl6pPr marL="28657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6pPr>
            <a:lvl7pPr marL="33229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7pPr>
            <a:lvl8pPr marL="37801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8pPr>
            <a:lvl9pPr marL="42373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9pPr>
          </a:lstStyle>
          <a:p>
            <a:pPr marL="0" indent="0" algn="l" eaLnBrk="1" latinLnBrk="0" hangingPunct="1">
              <a:lnSpc>
                <a:spcPts val="2900"/>
              </a:lnSpc>
              <a:spcBef>
                <a:spcPct val="0"/>
              </a:spcBef>
              <a:spcAft>
                <a:spcPct val="0"/>
              </a:spcAft>
              <a:tabLst>
                <a:tab pos="5029200" algn="l"/>
              </a:tabLst>
            </a:pP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句子带有两个定语从句，其中一个定语从句关系代词是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that, 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另一个用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who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which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 eaLnBrk="1" latinLnBrk="0" hangingPunct="1">
              <a:lnSpc>
                <a:spcPts val="2900"/>
              </a:lnSpc>
              <a:spcBef>
                <a:spcPct val="0"/>
              </a:spcBef>
              <a:spcAft>
                <a:spcPct val="0"/>
              </a:spcAft>
              <a:tabLst>
                <a:tab pos="5029200" algn="l"/>
              </a:tabLst>
            </a:pP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The boy that you met last night is the group leader____</a:t>
            </a:r>
            <a:r>
              <a:rPr lang="en-US" altLang="zh-CN" sz="2000" u="sng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__ studies very hard.</a:t>
            </a:r>
            <a:endParaRPr lang="en-US" altLang="zh-CN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"/>
          <p:cNvSpPr txBox="1"/>
          <p:nvPr>
            <p:custDataLst>
              <p:tags r:id="rId10"/>
            </p:custDataLst>
          </p:nvPr>
        </p:nvSpPr>
        <p:spPr>
          <a:xfrm>
            <a:off x="1270407" y="3773100"/>
            <a:ext cx="927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who</a:t>
            </a:r>
            <a:endParaRPr lang="en-US" altLang="zh-CN"/>
          </a:p>
        </p:txBody>
      </p:sp>
      <p:sp>
        <p:nvSpPr>
          <p:cNvPr id="13" name="TextBox 1"/>
          <p:cNvSpPr txBox="1"/>
          <p:nvPr>
            <p:custDataLst>
              <p:tags r:id="rId11"/>
            </p:custDataLst>
          </p:nvPr>
        </p:nvSpPr>
        <p:spPr>
          <a:xfrm>
            <a:off x="6526937" y="4564310"/>
            <a:ext cx="927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who</a:t>
            </a:r>
            <a:endParaRPr lang="en-US" altLang="zh-CN"/>
          </a:p>
        </p:txBody>
      </p:sp>
      <p:sp>
        <p:nvSpPr>
          <p:cNvPr id="14" name="TextBox 1"/>
          <p:cNvSpPr txBox="1"/>
          <p:nvPr>
            <p:custDataLst>
              <p:tags r:id="rId12"/>
            </p:custDataLst>
          </p:nvPr>
        </p:nvSpPr>
        <p:spPr>
          <a:xfrm>
            <a:off x="4079012" y="2637085"/>
            <a:ext cx="927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which</a:t>
            </a:r>
            <a:endParaRPr lang="en-US" altLang="zh-CN"/>
          </a:p>
        </p:txBody>
      </p:sp>
      <p:sp>
        <p:nvSpPr>
          <p:cNvPr id="15" name="TextBox 1"/>
          <p:cNvSpPr txBox="1"/>
          <p:nvPr>
            <p:custDataLst>
              <p:tags r:id="rId13"/>
            </p:custDataLst>
          </p:nvPr>
        </p:nvSpPr>
        <p:spPr>
          <a:xfrm>
            <a:off x="5590947" y="5791765"/>
            <a:ext cx="927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who</a:t>
            </a:r>
            <a:endParaRPr lang="en-US" altLang="zh-CN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5" grpId="0" animBg="1"/>
      <p:bldP spid="3" grpId="0"/>
      <p:bldP spid="10" grpId="0"/>
      <p:bldP spid="11" grpId="0"/>
      <p:bldP spid="7" grpId="0" animBg="1"/>
      <p:bldP spid="8" grpId="0" animBg="1"/>
      <p:bldP spid="9" grpId="0" animBg="1"/>
      <p:bldP spid="12" grpId="0"/>
      <p:bldP spid="13" grpId="0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1"/>
          <p:cNvSpPr/>
          <p:nvPr/>
        </p:nvSpPr>
        <p:spPr>
          <a:xfrm>
            <a:off x="118110" y="44768"/>
            <a:ext cx="11798300" cy="64516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indent="717550" algn="just" rtl="0" fontAlgn="base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1184275" indent="-28575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anose="05000000000000000000" pitchFamily="2" charset="2"/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2pPr>
            <a:lvl3pPr marL="1592580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2000250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4pPr>
            <a:lvl5pPr marL="24085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5pPr>
            <a:lvl6pPr marL="28657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6pPr>
            <a:lvl7pPr marL="33229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7pPr>
            <a:lvl8pPr marL="37801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8pPr>
            <a:lvl9pPr marL="42373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9pPr>
          </a:lstStyle>
          <a:p>
            <a:pPr marL="0" indent="0" algn="l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5029200" algn="l"/>
              </a:tabLst>
            </a:pPr>
            <a:r>
              <a:rPr lang="zh-CN" altLang="en-US" b="1"/>
              <a:t>（四）先行词为</a:t>
            </a:r>
            <a:r>
              <a:rPr lang="en-US" altLang="zh-CN" b="1"/>
              <a:t>way</a:t>
            </a:r>
            <a:r>
              <a:rPr lang="zh-CN" altLang="en-US" b="1"/>
              <a:t>的情况：</a:t>
            </a:r>
            <a:endParaRPr lang="zh-CN" altLang="en-US" b="1"/>
          </a:p>
        </p:txBody>
      </p:sp>
      <p:sp>
        <p:nvSpPr>
          <p:cNvPr id="6" name="文本占位符 1"/>
          <p:cNvSpPr/>
          <p:nvPr/>
        </p:nvSpPr>
        <p:spPr>
          <a:xfrm>
            <a:off x="334645" y="908685"/>
            <a:ext cx="11289030" cy="101473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indent="717550" algn="just" rtl="0" fontAlgn="base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1184275" indent="-28575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anose="05000000000000000000" pitchFamily="2" charset="2"/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2pPr>
            <a:lvl3pPr marL="1592580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2000250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4pPr>
            <a:lvl5pPr marL="24085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5pPr>
            <a:lvl6pPr marL="28657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6pPr>
            <a:lvl7pPr marL="33229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7pPr>
            <a:lvl8pPr marL="37801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8pPr>
            <a:lvl9pPr marL="42373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9pPr>
          </a:lstStyle>
          <a:p>
            <a:pPr marL="0" indent="0" algn="l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5029200" algn="l"/>
              </a:tabLst>
            </a:pP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当先行词是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way(“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方式，方法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，定语从句的关系词是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“that / in which / 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不填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en-US" altLang="zh-CN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5029200" algn="l"/>
              </a:tabLst>
            </a:pP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What surprised me was not what he said but the way _____________________he said it.</a:t>
            </a:r>
            <a:endParaRPr lang="en-US" altLang="zh-CN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占位符 1"/>
          <p:cNvSpPr/>
          <p:nvPr/>
        </p:nvSpPr>
        <p:spPr>
          <a:xfrm>
            <a:off x="334645" y="2349500"/>
            <a:ext cx="11752580" cy="14763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indent="717550" algn="just" rtl="0" fontAlgn="base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1184275" indent="-28575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anose="05000000000000000000" pitchFamily="2" charset="2"/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2pPr>
            <a:lvl3pPr marL="1592580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2000250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4pPr>
            <a:lvl5pPr marL="24085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5pPr>
            <a:lvl6pPr marL="28657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6pPr>
            <a:lvl7pPr marL="33229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7pPr>
            <a:lvl8pPr marL="37801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8pPr>
            <a:lvl9pPr marL="42373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9pPr>
          </a:lstStyle>
          <a:p>
            <a:pPr marL="0" indent="0" algn="l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5029200" algn="l"/>
              </a:tabLst>
            </a:pPr>
            <a:r>
              <a:rPr lang="zh-CN" altLang="en-US" sz="20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注意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下面两个句子中关系词的不同，试比较：</a:t>
            </a:r>
            <a:endParaRPr lang="zh-CN" alt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5029200" algn="l"/>
              </a:tabLst>
            </a:pP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The way </a:t>
            </a:r>
            <a:r>
              <a:rPr lang="en-US" altLang="zh-CN" sz="2000" u="sng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 he explained to us was quite simple.</a:t>
            </a:r>
            <a:endParaRPr lang="zh-CN" alt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5029200" algn="l"/>
              </a:tabLst>
            </a:pP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The way </a:t>
            </a:r>
            <a:r>
              <a:rPr lang="en-US" altLang="zh-CN" sz="2000" u="sng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 he explained the sentence to us was not difficult to understand.</a:t>
            </a:r>
            <a:endParaRPr lang="zh-CN" alt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6311037" y="1412805"/>
            <a:ext cx="140144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/ in which</a:t>
            </a:r>
            <a:endParaRPr lang="en-US" altLang="zh-CN"/>
          </a:p>
        </p:txBody>
      </p:sp>
      <p:sp>
        <p:nvSpPr>
          <p:cNvPr id="3" name="TextBox 1"/>
          <p:cNvSpPr txBox="1"/>
          <p:nvPr/>
        </p:nvSpPr>
        <p:spPr>
          <a:xfrm>
            <a:off x="5775097" y="1412805"/>
            <a:ext cx="63944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that</a:t>
            </a:r>
            <a:endParaRPr lang="en-US" altLang="zh-CN"/>
          </a:p>
        </p:txBody>
      </p:sp>
      <p:sp>
        <p:nvSpPr>
          <p:cNvPr id="7" name="TextBox 1"/>
          <p:cNvSpPr txBox="1"/>
          <p:nvPr/>
        </p:nvSpPr>
        <p:spPr>
          <a:xfrm>
            <a:off x="1414552" y="2852985"/>
            <a:ext cx="63944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that</a:t>
            </a:r>
            <a:endParaRPr lang="en-US" altLang="zh-CN"/>
          </a:p>
        </p:txBody>
      </p:sp>
      <p:sp>
        <p:nvSpPr>
          <p:cNvPr id="9" name="TextBox 1"/>
          <p:cNvSpPr txBox="1"/>
          <p:nvPr/>
        </p:nvSpPr>
        <p:spPr>
          <a:xfrm>
            <a:off x="2062252" y="2852985"/>
            <a:ext cx="108839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/ which</a:t>
            </a:r>
            <a:endParaRPr lang="en-US" altLang="zh-CN"/>
          </a:p>
        </p:txBody>
      </p:sp>
      <p:sp>
        <p:nvSpPr>
          <p:cNvPr id="10" name="TextBox 1"/>
          <p:cNvSpPr txBox="1"/>
          <p:nvPr/>
        </p:nvSpPr>
        <p:spPr>
          <a:xfrm>
            <a:off x="1918107" y="3285420"/>
            <a:ext cx="140144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/ in which</a:t>
            </a:r>
            <a:endParaRPr lang="en-US" altLang="zh-CN"/>
          </a:p>
        </p:txBody>
      </p:sp>
      <p:sp>
        <p:nvSpPr>
          <p:cNvPr id="11" name="TextBox 1"/>
          <p:cNvSpPr txBox="1"/>
          <p:nvPr/>
        </p:nvSpPr>
        <p:spPr>
          <a:xfrm>
            <a:off x="1278662" y="3285420"/>
            <a:ext cx="63944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that</a:t>
            </a:r>
            <a:endParaRPr lang="en-US" altLang="zh-CN"/>
          </a:p>
        </p:txBody>
      </p:sp>
      <p:sp>
        <p:nvSpPr>
          <p:cNvPr id="12" name="TextBox 1"/>
          <p:cNvSpPr txBox="1"/>
          <p:nvPr/>
        </p:nvSpPr>
        <p:spPr>
          <a:xfrm>
            <a:off x="7607072" y="1474400"/>
            <a:ext cx="82486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000"/>
              <a:t>/ </a:t>
            </a:r>
            <a:r>
              <a:rPr lang="zh-CN" altLang="en-US" sz="2000">
                <a:cs typeface="Times New Roman" panose="02020603050405020304" pitchFamily="18" charset="0"/>
                <a:sym typeface="+mn-ea"/>
              </a:rPr>
              <a:t>不填</a:t>
            </a:r>
            <a:endParaRPr lang="zh-CN" altLang="en-US" sz="2000"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7174637" y="2868860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>
                <a:cs typeface="Times New Roman" panose="02020603050405020304" pitchFamily="18" charset="0"/>
                <a:sym typeface="+mn-ea"/>
              </a:rPr>
              <a:t>做宾语</a:t>
            </a:r>
            <a:endParaRPr lang="en-US" altLang="zh-CN"/>
          </a:p>
        </p:txBody>
      </p:sp>
      <p:sp>
        <p:nvSpPr>
          <p:cNvPr id="13" name="TextBox 1"/>
          <p:cNvSpPr txBox="1"/>
          <p:nvPr/>
        </p:nvSpPr>
        <p:spPr>
          <a:xfrm>
            <a:off x="9694952" y="3329235"/>
            <a:ext cx="1706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>
                <a:cs typeface="Times New Roman" panose="02020603050405020304" pitchFamily="18" charset="0"/>
                <a:sym typeface="+mn-ea"/>
              </a:rPr>
              <a:t>做方式状语</a:t>
            </a:r>
            <a:endParaRPr lang="en-US" altLang="zh-CN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8" grpId="0"/>
      <p:bldP spid="3" grpId="0"/>
      <p:bldP spid="7" grpId="0"/>
      <p:bldP spid="9" grpId="0"/>
      <p:bldP spid="10" grpId="0"/>
      <p:bldP spid="11" grpId="0"/>
      <p:bldP spid="12" grpId="0"/>
      <p:bldP spid="5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/>
          <p:nvPr>
            <p:ph type="body" idx="1"/>
          </p:nvPr>
        </p:nvSpPr>
        <p:spPr>
          <a:xfrm>
            <a:off x="-457835" y="-317"/>
            <a:ext cx="11798300" cy="607695"/>
          </a:xfrm>
        </p:spPr>
        <p:txBody>
          <a:bodyPr/>
          <a:lstStyle/>
          <a:p>
            <a:pPr algn="l"/>
            <a:r>
              <a:rPr lang="en-US" altLang="zh-CN"/>
              <a:t>(</a:t>
            </a:r>
            <a:r>
              <a:rPr lang="zh-CN" altLang="en-US"/>
              <a:t>五</a:t>
            </a:r>
            <a:r>
              <a:rPr lang="en-US" altLang="zh-CN"/>
              <a:t>)</a:t>
            </a:r>
            <a:r>
              <a:rPr lang="zh-CN" altLang="en-US"/>
              <a:t>定语从句中，</a:t>
            </a:r>
            <a:r>
              <a:rPr lang="en-US" altLang="zh-CN"/>
              <a:t>which</a:t>
            </a:r>
            <a:r>
              <a:rPr lang="zh-CN" altLang="en-US"/>
              <a:t>与</a:t>
            </a:r>
            <a:r>
              <a:rPr lang="en-US" altLang="zh-CN"/>
              <a:t>as</a:t>
            </a:r>
            <a:r>
              <a:rPr lang="zh-CN" altLang="en-US"/>
              <a:t>的用法区别</a:t>
            </a:r>
            <a:endParaRPr lang="zh-CN" altLang="en-US"/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406400" y="744220"/>
          <a:ext cx="11414125" cy="2880360"/>
        </p:xfrm>
        <a:graphic>
          <a:graphicData uri="http://schemas.openxmlformats.org/drawingml/2006/table">
            <a:tbl>
              <a:tblPr/>
              <a:tblGrid>
                <a:gridCol w="2035175"/>
                <a:gridCol w="4874895"/>
                <a:gridCol w="4504055"/>
              </a:tblGrid>
              <a:tr h="392430">
                <a:tc>
                  <a:txBody>
                    <a:bodyPr wrap="square"/>
                    <a:lstStyle/>
                    <a:p>
                      <a:pPr marL="0" indent="0" algn="ctr" defTabSz="91440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1828800" algn="l"/>
                          <a:tab pos="4114800" algn="l"/>
                        </a:tabLst>
                      </a:pPr>
                      <a:r>
                        <a:rPr lang="zh-CN" sz="1800">
                          <a:solidFill>
                            <a:srgbClr val="000000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定语从句</a:t>
                      </a:r>
                      <a:endParaRPr lang="zh-CN" sz="1800" b="1">
                        <a:solidFill>
                          <a:srgbClr val="000000"/>
                        </a:solidFill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wrap="square"/>
                    <a:lstStyle/>
                    <a:p>
                      <a:pPr marL="0" indent="0" algn="ctr" defTabSz="91440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1828800" algn="l"/>
                          <a:tab pos="4114800" algn="l"/>
                        </a:tabLst>
                      </a:pPr>
                      <a:r>
                        <a:rPr lang="zh-CN" sz="1800">
                          <a:solidFill>
                            <a:srgbClr val="000000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区别</a:t>
                      </a:r>
                      <a:endParaRPr lang="zh-CN" sz="1800" b="1">
                        <a:solidFill>
                          <a:srgbClr val="000000"/>
                        </a:solidFill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wrap="square"/>
                    <a:lstStyle/>
                    <a:p>
                      <a:pPr marL="0" indent="0" algn="ctr" defTabSz="91440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1828800" algn="l"/>
                          <a:tab pos="4114800" algn="l"/>
                        </a:tabLst>
                      </a:pPr>
                      <a:r>
                        <a:rPr lang="zh-CN" sz="1800">
                          <a:solidFill>
                            <a:srgbClr val="000000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例句</a:t>
                      </a:r>
                      <a:endParaRPr lang="zh-CN" sz="1800">
                        <a:solidFill>
                          <a:srgbClr val="000000"/>
                        </a:solidFill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85495">
                <a:tc>
                  <a:txBody>
                    <a:bodyPr wrap="square"/>
                    <a:lstStyle/>
                    <a:p>
                      <a:pPr marL="0" indent="0" algn="l" defTabSz="91440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1828800" algn="l"/>
                          <a:tab pos="4114800" algn="l"/>
                        </a:tabLst>
                      </a:pPr>
                      <a:r>
                        <a:rPr lang="zh-CN" sz="1800">
                          <a:solidFill>
                            <a:srgbClr val="000000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限制性定语从句</a:t>
                      </a:r>
                      <a:endParaRPr lang="zh-CN" sz="1800">
                        <a:solidFill>
                          <a:srgbClr val="000000"/>
                        </a:solidFill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wrap="square"/>
                    <a:lstStyle/>
                    <a:p>
                      <a:pPr marL="0" indent="0" algn="l" defTabSz="91440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1828800" algn="l"/>
                          <a:tab pos="4114800" algn="l"/>
                        </a:tabLst>
                      </a:pPr>
                      <a:r>
                        <a:rPr lang="zh-CN" sz="1800">
                          <a:solidFill>
                            <a:srgbClr val="000000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名词前有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such</a:t>
                      </a:r>
                      <a:r>
                        <a:rPr lang="zh-CN" sz="1800">
                          <a:solidFill>
                            <a:srgbClr val="000000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 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</a:t>
                      </a:r>
                      <a:r>
                        <a:rPr lang="zh-CN" sz="1800">
                          <a:solidFill>
                            <a:srgbClr val="000000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 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as</a:t>
                      </a:r>
                      <a:r>
                        <a:rPr lang="zh-CN" sz="1800">
                          <a:solidFill>
                            <a:srgbClr val="000000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 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 same</a:t>
                      </a:r>
                      <a:r>
                        <a:rPr lang="zh-CN" sz="1800">
                          <a:solidFill>
                            <a:srgbClr val="000000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等词修饰时，关系代词用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as, </a:t>
                      </a:r>
                      <a:r>
                        <a:rPr lang="zh-CN" sz="1800">
                          <a:solidFill>
                            <a:srgbClr val="000000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不能用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which</a:t>
                      </a:r>
                      <a:r>
                        <a:rPr lang="zh-CN" sz="1800">
                          <a:solidFill>
                            <a:srgbClr val="000000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</a:t>
                      </a:r>
                      <a:endParaRPr lang="zh-CN" sz="1800">
                        <a:solidFill>
                          <a:srgbClr val="000000"/>
                        </a:solidFill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wrap="square"/>
                    <a:lstStyle/>
                    <a:p>
                      <a:pPr marL="0" indent="0" algn="l" defTabSz="91440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1828800" algn="l"/>
                          <a:tab pos="4114800" algn="l"/>
                        </a:tabLst>
                      </a:pPr>
                      <a:r>
                        <a:rPr lang="en-US" altLang="zh-CN" sz="1800">
                          <a:solidFill>
                            <a:srgbClr val="000000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 is not such a fool as he looks.</a:t>
                      </a:r>
                      <a:endParaRPr lang="en-US" altLang="zh-CN" sz="1800">
                        <a:solidFill>
                          <a:srgbClr val="000000"/>
                        </a:solidFill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indent="0" algn="l" defTabSz="91440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1828800" algn="l"/>
                          <a:tab pos="4114800" algn="l"/>
                        </a:tabLst>
                      </a:pPr>
                      <a:r>
                        <a:rPr lang="en-US" altLang="zh-CN" sz="1800">
                          <a:solidFill>
                            <a:srgbClr val="000000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Don't read such books as you can't understand. </a:t>
                      </a:r>
                      <a:endParaRPr lang="en-US" altLang="zh-CN" sz="1800">
                        <a:solidFill>
                          <a:srgbClr val="000000"/>
                        </a:solidFill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645285">
                <a:tc>
                  <a:txBody>
                    <a:bodyPr wrap="square"/>
                    <a:lstStyle/>
                    <a:p>
                      <a:pPr marL="0" indent="0" algn="l" defTabSz="91440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1828800" algn="l"/>
                          <a:tab pos="4114800" algn="l"/>
                        </a:tabLst>
                      </a:pPr>
                      <a:r>
                        <a:rPr lang="zh-CN" sz="1800">
                          <a:solidFill>
                            <a:srgbClr val="000000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非限制性定语从句</a:t>
                      </a:r>
                      <a:endParaRPr lang="zh-CN" sz="1800">
                        <a:solidFill>
                          <a:srgbClr val="000000"/>
                        </a:solidFill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wrap="square"/>
                    <a:lstStyle/>
                    <a:p>
                      <a:pPr marL="0" indent="0" algn="l" defTabSz="91440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1828800" algn="l"/>
                          <a:tab pos="4114800" algn="l"/>
                        </a:tabLst>
                      </a:pPr>
                      <a:r>
                        <a:rPr lang="en-US" altLang="zh-CN" sz="1800">
                          <a:solidFill>
                            <a:srgbClr val="000000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as</a:t>
                      </a:r>
                      <a:r>
                        <a:rPr lang="zh-CN" sz="1800">
                          <a:solidFill>
                            <a:srgbClr val="000000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和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which</a:t>
                      </a:r>
                      <a:r>
                        <a:rPr lang="zh-CN" sz="1800">
                          <a:solidFill>
                            <a:srgbClr val="000000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都可以指代前面整个主句。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as</a:t>
                      </a:r>
                      <a:r>
                        <a:rPr lang="zh-CN" sz="1800">
                          <a:solidFill>
                            <a:srgbClr val="000000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有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1800">
                          <a:solidFill>
                            <a:srgbClr val="000000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正如，像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1800">
                          <a:solidFill>
                            <a:srgbClr val="000000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的含义，既可以放在主句前或者主句后；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which</a:t>
                      </a:r>
                      <a:r>
                        <a:rPr lang="zh-CN" sz="1800">
                          <a:solidFill>
                            <a:srgbClr val="000000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引导的从句只能放主句后，且无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1800">
                          <a:solidFill>
                            <a:srgbClr val="000000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正如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1800">
                          <a:solidFill>
                            <a:srgbClr val="000000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的意思，相当于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and this/that</a:t>
                      </a:r>
                      <a:r>
                        <a:rPr lang="zh-CN" sz="1800">
                          <a:solidFill>
                            <a:srgbClr val="000000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</a:t>
                      </a:r>
                      <a:endParaRPr lang="zh-CN" sz="1800">
                        <a:solidFill>
                          <a:srgbClr val="000000"/>
                        </a:solidFill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wrap="square"/>
                    <a:lstStyle/>
                    <a:p>
                      <a:pPr marL="0" indent="0" algn="l" defTabSz="91440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1828800" algn="l"/>
                          <a:tab pos="4114800" algn="l"/>
                        </a:tabLst>
                      </a:pPr>
                      <a:r>
                        <a:rPr lang="en-US" altLang="zh-CN" sz="1800">
                          <a:solidFill>
                            <a:srgbClr val="000000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They won the game, as we had expected.</a:t>
                      </a:r>
                      <a:endParaRPr lang="en-US" altLang="zh-CN" sz="1800">
                        <a:solidFill>
                          <a:srgbClr val="000000"/>
                        </a:solidFill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indent="0" algn="l" defTabSz="91440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1828800" algn="l"/>
                          <a:tab pos="4114800" algn="l"/>
                        </a:tabLst>
                      </a:pPr>
                      <a:r>
                        <a:rPr lang="en-US" altLang="zh-CN" sz="1800">
                          <a:solidFill>
                            <a:srgbClr val="000000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They won the game, which we hadn't expected.</a:t>
                      </a:r>
                      <a:endParaRPr lang="en-US" altLang="zh-CN" sz="1800">
                        <a:solidFill>
                          <a:srgbClr val="000000"/>
                        </a:solidFill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indent="0" algn="l" defTabSz="91440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1828800" algn="l"/>
                          <a:tab pos="4114800" algn="l"/>
                        </a:tabLst>
                      </a:pPr>
                      <a:r>
                        <a:rPr lang="en-US" altLang="zh-CN" sz="1800">
                          <a:solidFill>
                            <a:srgbClr val="000000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As is well known, he was a famous film star in the 1980s.</a:t>
                      </a:r>
                      <a:endParaRPr lang="en-US" altLang="zh-CN" sz="1800">
                        <a:solidFill>
                          <a:srgbClr val="000000"/>
                        </a:solidFill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" name="文本占位符 1"/>
          <p:cNvSpPr/>
          <p:nvPr/>
        </p:nvSpPr>
        <p:spPr>
          <a:xfrm>
            <a:off x="334010" y="3573145"/>
            <a:ext cx="11922760" cy="239966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indent="717550" algn="just" rtl="0" fontAlgn="base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1184275" indent="-28575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anose="05000000000000000000" pitchFamily="2" charset="2"/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2pPr>
            <a:lvl3pPr marL="1592580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2000250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4pPr>
            <a:lvl5pPr marL="24085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5pPr>
            <a:lvl6pPr marL="28657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6pPr>
            <a:lvl7pPr marL="33229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7pPr>
            <a:lvl8pPr marL="37801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8pPr>
            <a:lvl9pPr marL="42373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9pPr>
          </a:lstStyle>
          <a:p>
            <a:pPr marL="0" indent="0" algn="l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5029200" algn="l"/>
              </a:tabLst>
            </a:pP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完成下列习题</a:t>
            </a:r>
            <a:endParaRPr lang="zh-CN" alt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5029200" algn="l"/>
              </a:tabLst>
            </a:pP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1) She and her family bicycle to work,</a:t>
            </a:r>
            <a:r>
              <a:rPr lang="en-US" altLang="zh-CN" sz="2000" u="sng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u="sng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</a:t>
            </a:r>
            <a:r>
              <a:rPr lang="en-US" altLang="zh-CN" sz="2000" u="sng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helps them keep fit.</a:t>
            </a:r>
            <a:endParaRPr lang="en-US" altLang="zh-CN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5029200" algn="l"/>
              </a:tabLst>
            </a:pP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lang="en-US" altLang="zh-CN" sz="2000" u="sng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had been expected, he did the experiment successfully.</a:t>
            </a:r>
            <a:endParaRPr lang="en-US" altLang="zh-CN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5029200" algn="l"/>
              </a:tabLst>
            </a:pP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3) He was late again, __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____ made the teacher very unhappy.</a:t>
            </a:r>
            <a:endParaRPr lang="en-US" altLang="zh-CN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5029200" algn="l"/>
              </a:tabLst>
            </a:pP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4) There is no simple answer, </a:t>
            </a:r>
            <a:r>
              <a:rPr lang="en-US" altLang="zh-CN" sz="2000" u="sng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is often the case in science.</a:t>
            </a:r>
            <a:endParaRPr lang="en-US" altLang="zh-CN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4366667" y="4077265"/>
            <a:ext cx="92773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which</a:t>
            </a:r>
            <a:endParaRPr lang="en-US" altLang="zh-CN"/>
          </a:p>
        </p:txBody>
      </p:sp>
      <p:sp>
        <p:nvSpPr>
          <p:cNvPr id="6" name="TextBox 1"/>
          <p:cNvSpPr txBox="1"/>
          <p:nvPr/>
        </p:nvSpPr>
        <p:spPr>
          <a:xfrm>
            <a:off x="693827" y="4537640"/>
            <a:ext cx="52197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As</a:t>
            </a:r>
            <a:endParaRPr lang="en-US" altLang="zh-CN"/>
          </a:p>
        </p:txBody>
      </p:sp>
      <p:sp>
        <p:nvSpPr>
          <p:cNvPr id="7" name="TextBox 1"/>
          <p:cNvSpPr txBox="1"/>
          <p:nvPr/>
        </p:nvSpPr>
        <p:spPr>
          <a:xfrm>
            <a:off x="2646452" y="4990395"/>
            <a:ext cx="92773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which</a:t>
            </a:r>
            <a:endParaRPr lang="en-US" altLang="zh-CN"/>
          </a:p>
        </p:txBody>
      </p:sp>
      <p:sp>
        <p:nvSpPr>
          <p:cNvPr id="9" name="TextBox 1"/>
          <p:cNvSpPr txBox="1"/>
          <p:nvPr/>
        </p:nvSpPr>
        <p:spPr>
          <a:xfrm>
            <a:off x="3574187" y="5450770"/>
            <a:ext cx="436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as</a:t>
            </a:r>
            <a:endParaRPr lang="en-US" altLang="zh-CN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7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/>
          <p:nvPr>
            <p:ph type="body" idx="1"/>
          </p:nvPr>
        </p:nvSpPr>
        <p:spPr>
          <a:xfrm>
            <a:off x="-457835" y="44768"/>
            <a:ext cx="11798300" cy="607695"/>
          </a:xfrm>
        </p:spPr>
        <p:txBody>
          <a:bodyPr/>
          <a:lstStyle/>
          <a:p>
            <a:pPr algn="l"/>
            <a:r>
              <a:rPr lang="en-US" altLang="zh-CN"/>
              <a:t>Activity 4</a:t>
            </a:r>
            <a:r>
              <a:rPr lang="zh-CN" altLang="en-US"/>
              <a:t>　随堂练习</a:t>
            </a:r>
            <a:endParaRPr lang="zh-CN" altLang="en-US"/>
          </a:p>
        </p:txBody>
      </p:sp>
      <p:sp>
        <p:nvSpPr>
          <p:cNvPr id="4" name="文本占位符 1"/>
          <p:cNvSpPr/>
          <p:nvPr/>
        </p:nvSpPr>
        <p:spPr>
          <a:xfrm>
            <a:off x="267335" y="692785"/>
            <a:ext cx="11922760" cy="516953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indent="717550" algn="just" rtl="0" fontAlgn="base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1184275" indent="-28575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anose="05000000000000000000" pitchFamily="2" charset="2"/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2pPr>
            <a:lvl3pPr marL="1592580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2000250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4pPr>
            <a:lvl5pPr marL="24085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5pPr>
            <a:lvl6pPr marL="28657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6pPr>
            <a:lvl7pPr marL="33229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7pPr>
            <a:lvl8pPr marL="37801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8pPr>
            <a:lvl9pPr marL="42373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9pPr>
          </a:lstStyle>
          <a:p>
            <a:pPr marL="0" indent="0" algn="l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5029200" algn="l"/>
              </a:tabLst>
            </a:pP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一、用适当的连词填空</a:t>
            </a:r>
            <a:endParaRPr lang="zh-CN" alt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5029200" algn="l"/>
              </a:tabLst>
            </a:pP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Can you still remember the time</a:t>
            </a:r>
            <a:r>
              <a:rPr lang="en-US" altLang="zh-CN" sz="2000" u="sng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we spent together in our childhood?</a:t>
            </a:r>
            <a:endParaRPr lang="en-US" altLang="zh-CN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5029200" algn="l"/>
              </a:tabLst>
            </a:pP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We have entered into an age</a:t>
            </a:r>
            <a:r>
              <a:rPr lang="en-US" altLang="zh-CN" sz="2000" u="sng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 dreams have the best chance of coming true.</a:t>
            </a:r>
            <a:endParaRPr lang="en-US" altLang="zh-CN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5029200" algn="l"/>
              </a:tabLst>
            </a:pP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They were well trained by their masters</a:t>
            </a:r>
            <a:r>
              <a:rPr lang="en-US" altLang="zh-CN" sz="2000" u="sng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had great experience with caring for these animals.</a:t>
            </a:r>
            <a:endParaRPr lang="en-US" altLang="zh-CN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5029200" algn="l"/>
              </a:tabLst>
            </a:pP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He was late for the opening ceremony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000" u="sng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was very surprising to me.</a:t>
            </a:r>
            <a:endParaRPr lang="en-US" altLang="zh-CN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5029200" algn="l"/>
              </a:tabLst>
            </a:pP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All the presents</a:t>
            </a:r>
            <a:r>
              <a:rPr lang="en-US" altLang="zh-CN" sz="2000" u="sng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your friends gave you on your birthday should be put away.</a:t>
            </a:r>
            <a:endParaRPr lang="en-US" altLang="zh-CN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5029200" algn="l"/>
              </a:tabLst>
            </a:pP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She is such a girl</a:t>
            </a:r>
            <a:r>
              <a:rPr lang="en-US" altLang="zh-CN" sz="2000" u="sng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is always finding fault with other people.</a:t>
            </a:r>
            <a:endParaRPr lang="en-US" altLang="zh-CN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5029200" algn="l"/>
              </a:tabLst>
            </a:pP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Many young people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most of</a:t>
            </a:r>
            <a:r>
              <a:rPr lang="en-US" altLang="zh-CN" sz="2000" u="sng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were well-educated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headed for remote regions to chase their dreams.</a:t>
            </a:r>
            <a:endParaRPr lang="en-US" altLang="zh-CN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5029200" algn="l"/>
              </a:tabLst>
            </a:pP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Scientists have advanced many theories about why human beings cry tears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none of</a:t>
            </a:r>
            <a:r>
              <a:rPr lang="en-US" altLang="zh-CN" sz="2000" u="sng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 has been proved.</a:t>
            </a:r>
            <a:endParaRPr lang="en-US" altLang="zh-CN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5029200" algn="l"/>
              </a:tabLst>
            </a:pP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The number of smokers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000" u="sng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is reported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has dropped by 17 percent in just one year.</a:t>
            </a:r>
            <a:b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10. 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You should master those skills, </a:t>
            </a:r>
            <a:r>
              <a:rPr lang="en-US" altLang="zh-CN" sz="2000" u="sng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may be of use in the future.</a:t>
            </a:r>
            <a:endParaRPr lang="en-US" altLang="zh-CN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078377" y="1196905"/>
            <a:ext cx="146875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that/which</a:t>
            </a:r>
            <a:endParaRPr lang="en-US" altLang="zh-CN"/>
          </a:p>
        </p:txBody>
      </p:sp>
      <p:sp>
        <p:nvSpPr>
          <p:cNvPr id="5" name="TextBox 1"/>
          <p:cNvSpPr txBox="1"/>
          <p:nvPr/>
        </p:nvSpPr>
        <p:spPr>
          <a:xfrm>
            <a:off x="3646577" y="1657280"/>
            <a:ext cx="198564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when/in which</a:t>
            </a:r>
            <a:endParaRPr lang="en-US" altLang="zh-CN"/>
          </a:p>
        </p:txBody>
      </p:sp>
      <p:sp>
        <p:nvSpPr>
          <p:cNvPr id="6" name="TextBox 1"/>
          <p:cNvSpPr txBox="1"/>
          <p:nvPr/>
        </p:nvSpPr>
        <p:spPr>
          <a:xfrm>
            <a:off x="4870857" y="2132895"/>
            <a:ext cx="124904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who/that</a:t>
            </a:r>
            <a:endParaRPr lang="en-US" altLang="zh-CN"/>
          </a:p>
        </p:txBody>
      </p:sp>
      <p:sp>
        <p:nvSpPr>
          <p:cNvPr id="7" name="TextBox 1"/>
          <p:cNvSpPr txBox="1"/>
          <p:nvPr/>
        </p:nvSpPr>
        <p:spPr>
          <a:xfrm>
            <a:off x="4942612" y="2578030"/>
            <a:ext cx="92773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which</a:t>
            </a:r>
            <a:endParaRPr lang="en-US" altLang="zh-CN"/>
          </a:p>
        </p:txBody>
      </p:sp>
      <p:sp>
        <p:nvSpPr>
          <p:cNvPr id="8" name="TextBox 1"/>
          <p:cNvSpPr txBox="1"/>
          <p:nvPr/>
        </p:nvSpPr>
        <p:spPr>
          <a:xfrm>
            <a:off x="2422297" y="3068885"/>
            <a:ext cx="63944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that</a:t>
            </a:r>
            <a:endParaRPr lang="en-US" altLang="zh-CN"/>
          </a:p>
        </p:txBody>
      </p:sp>
      <p:sp>
        <p:nvSpPr>
          <p:cNvPr id="9" name="TextBox 1"/>
          <p:cNvSpPr txBox="1"/>
          <p:nvPr/>
        </p:nvSpPr>
        <p:spPr>
          <a:xfrm>
            <a:off x="2638197" y="3500685"/>
            <a:ext cx="436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as</a:t>
            </a:r>
            <a:endParaRPr lang="en-US" altLang="zh-CN"/>
          </a:p>
        </p:txBody>
      </p:sp>
      <p:sp>
        <p:nvSpPr>
          <p:cNvPr id="10" name="TextBox 1"/>
          <p:cNvSpPr txBox="1"/>
          <p:nvPr/>
        </p:nvSpPr>
        <p:spPr>
          <a:xfrm>
            <a:off x="3862477" y="3933120"/>
            <a:ext cx="944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whom</a:t>
            </a:r>
            <a:endParaRPr lang="en-US" altLang="zh-CN"/>
          </a:p>
        </p:txBody>
      </p:sp>
      <p:sp>
        <p:nvSpPr>
          <p:cNvPr id="11" name="TextBox 1"/>
          <p:cNvSpPr txBox="1"/>
          <p:nvPr/>
        </p:nvSpPr>
        <p:spPr>
          <a:xfrm>
            <a:off x="9407297" y="4393495"/>
            <a:ext cx="92773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which</a:t>
            </a:r>
            <a:endParaRPr lang="en-US" altLang="zh-CN"/>
          </a:p>
        </p:txBody>
      </p:sp>
      <p:sp>
        <p:nvSpPr>
          <p:cNvPr id="12" name="TextBox 1"/>
          <p:cNvSpPr txBox="1"/>
          <p:nvPr/>
        </p:nvSpPr>
        <p:spPr>
          <a:xfrm>
            <a:off x="3502432" y="4869110"/>
            <a:ext cx="436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as</a:t>
            </a:r>
            <a:endParaRPr lang="en-US" altLang="zh-CN"/>
          </a:p>
        </p:txBody>
      </p:sp>
      <p:sp>
        <p:nvSpPr>
          <p:cNvPr id="13" name="TextBox 1"/>
          <p:cNvSpPr txBox="1"/>
          <p:nvPr/>
        </p:nvSpPr>
        <p:spPr>
          <a:xfrm>
            <a:off x="4078377" y="5329485"/>
            <a:ext cx="92773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which</a:t>
            </a:r>
            <a:endParaRPr lang="en-US" altLang="zh-CN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1"/>
          <p:cNvSpPr/>
          <p:nvPr/>
        </p:nvSpPr>
        <p:spPr>
          <a:xfrm>
            <a:off x="118110" y="116840"/>
            <a:ext cx="11922760" cy="60928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indent="717550" algn="just" rtl="0" fontAlgn="base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1184275" indent="-28575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anose="05000000000000000000" pitchFamily="2" charset="2"/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2pPr>
            <a:lvl3pPr marL="1592580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2000250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4pPr>
            <a:lvl5pPr marL="24085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5pPr>
            <a:lvl6pPr marL="28657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6pPr>
            <a:lvl7pPr marL="33229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7pPr>
            <a:lvl8pPr marL="37801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8pPr>
            <a:lvl9pPr marL="42373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9pPr>
          </a:lstStyle>
          <a:p>
            <a:pPr marL="0" indent="0" algn="l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5029200" algn="l"/>
              </a:tabLst>
            </a:pP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二、语篇填空</a:t>
            </a:r>
            <a:endParaRPr lang="zh-CN" alt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528955" algn="l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5029200" algn="l"/>
              </a:tabLst>
            </a:pP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There was a time</a:t>
            </a:r>
            <a:r>
              <a:rPr lang="en-US" altLang="zh-CN" sz="2000" u="sng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I was tired of learning English and disliked speaking English. And this was the reason </a:t>
            </a:r>
            <a:r>
              <a:rPr lang="en-US" altLang="zh-CN" sz="2000" u="sng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my father forced me to join in a 30-day training in an English club before I went to senior high school. When I first came to the club,</a:t>
            </a:r>
            <a:r>
              <a:rPr lang="en-US" altLang="zh-CN" sz="2000" u="sng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I met many strangers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I missed my parents very much. So I packed up my things and wanted to go home. Fortunately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my guide, </a:t>
            </a:r>
            <a:r>
              <a:rPr lang="en-US" altLang="zh-CN" sz="2000" u="sng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teacher was Yu Minhong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communicated with me face to face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en-US" altLang="zh-CN" sz="2000" u="sng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I gained some useful instructions. He also introduced a good partner to me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and we got along well with each other.     </a:t>
            </a:r>
            <a:endParaRPr lang="en-US" altLang="zh-CN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528955" algn="l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5029200" algn="l"/>
              </a:tabLst>
            </a:pP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Gradually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I adapted to the life there. Every day I would talk to other teenagers and set down a series of activities</a:t>
            </a:r>
            <a:r>
              <a:rPr lang="en-US" altLang="zh-CN" sz="2000" u="sng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we did. I should be grateful to my father and the guide,</a:t>
            </a:r>
            <a:r>
              <a:rPr lang="en-US" altLang="zh-CN" sz="2000" u="sng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encouraged me to fall in love with English. Now I feel it interesting to learn English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into</a:t>
            </a:r>
            <a:r>
              <a:rPr lang="en-US" altLang="zh-CN" sz="2000" u="sng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I put my entire energy. Every day I read my words and passages aloud. In class I join in English discussions. Before I go to sleep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I recall the passages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through</a:t>
            </a:r>
            <a:r>
              <a:rPr lang="en-US" altLang="zh-CN" sz="2000" u="sng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I can memorize a large number of new words. </a:t>
            </a:r>
            <a:r>
              <a:rPr lang="en-US" altLang="zh-CN" sz="2000" u="sng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our English teacher says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“As long as you form the habit of learning English every day and have perseverance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you will master English sooner or later.”</a:t>
            </a:r>
            <a:endParaRPr lang="en-US" altLang="zh-CN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1"/>
          <p:cNvSpPr txBox="1"/>
          <p:nvPr/>
        </p:nvSpPr>
        <p:spPr>
          <a:xfrm>
            <a:off x="2494687" y="592385"/>
            <a:ext cx="198564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when/in which</a:t>
            </a:r>
            <a:endParaRPr lang="en-US" altLang="zh-CN"/>
          </a:p>
        </p:txBody>
      </p:sp>
      <p:sp>
        <p:nvSpPr>
          <p:cNvPr id="5" name="TextBox 1"/>
          <p:cNvSpPr txBox="1"/>
          <p:nvPr/>
        </p:nvSpPr>
        <p:spPr>
          <a:xfrm>
            <a:off x="1736497" y="1052760"/>
            <a:ext cx="204533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why/ for which</a:t>
            </a:r>
            <a:endParaRPr lang="en-US" altLang="zh-CN"/>
          </a:p>
        </p:txBody>
      </p:sp>
      <p:sp>
        <p:nvSpPr>
          <p:cNvPr id="6" name="TextBox 1"/>
          <p:cNvSpPr txBox="1"/>
          <p:nvPr/>
        </p:nvSpPr>
        <p:spPr>
          <a:xfrm>
            <a:off x="5446802" y="1529010"/>
            <a:ext cx="207010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where/in which</a:t>
            </a:r>
            <a:endParaRPr lang="en-US" altLang="zh-CN"/>
          </a:p>
        </p:txBody>
      </p:sp>
      <p:sp>
        <p:nvSpPr>
          <p:cNvPr id="7" name="TextBox 1"/>
          <p:cNvSpPr txBox="1"/>
          <p:nvPr/>
        </p:nvSpPr>
        <p:spPr>
          <a:xfrm>
            <a:off x="9047252" y="1989385"/>
            <a:ext cx="96202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whose</a:t>
            </a:r>
            <a:endParaRPr lang="en-US" altLang="zh-CN"/>
          </a:p>
        </p:txBody>
      </p:sp>
      <p:sp>
        <p:nvSpPr>
          <p:cNvPr id="8" name="TextBox 1"/>
          <p:cNvSpPr txBox="1"/>
          <p:nvPr/>
        </p:nvSpPr>
        <p:spPr>
          <a:xfrm>
            <a:off x="5726202" y="2492940"/>
            <a:ext cx="944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whom</a:t>
            </a:r>
            <a:endParaRPr lang="en-US" altLang="zh-CN"/>
          </a:p>
        </p:txBody>
      </p:sp>
      <p:sp>
        <p:nvSpPr>
          <p:cNvPr id="14" name="TextBox 1"/>
          <p:cNvSpPr txBox="1"/>
          <p:nvPr/>
        </p:nvSpPr>
        <p:spPr>
          <a:xfrm>
            <a:off x="1126262" y="3832790"/>
            <a:ext cx="146875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that/which</a:t>
            </a:r>
            <a:endParaRPr lang="en-US" altLang="zh-CN"/>
          </a:p>
        </p:txBody>
      </p:sp>
      <p:sp>
        <p:nvSpPr>
          <p:cNvPr id="15" name="TextBox 1"/>
          <p:cNvSpPr txBox="1"/>
          <p:nvPr/>
        </p:nvSpPr>
        <p:spPr>
          <a:xfrm>
            <a:off x="8254772" y="3832790"/>
            <a:ext cx="70802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who</a:t>
            </a:r>
            <a:endParaRPr lang="en-US" altLang="zh-CN"/>
          </a:p>
        </p:txBody>
      </p:sp>
      <p:sp>
        <p:nvSpPr>
          <p:cNvPr id="16" name="TextBox 1"/>
          <p:cNvSpPr txBox="1"/>
          <p:nvPr/>
        </p:nvSpPr>
        <p:spPr>
          <a:xfrm>
            <a:off x="6886982" y="4293165"/>
            <a:ext cx="92773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which</a:t>
            </a:r>
            <a:endParaRPr lang="en-US" altLang="zh-CN"/>
          </a:p>
        </p:txBody>
      </p:sp>
      <p:sp>
        <p:nvSpPr>
          <p:cNvPr id="17" name="TextBox 1"/>
          <p:cNvSpPr txBox="1"/>
          <p:nvPr/>
        </p:nvSpPr>
        <p:spPr>
          <a:xfrm>
            <a:off x="982117" y="5157400"/>
            <a:ext cx="92773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which</a:t>
            </a:r>
            <a:endParaRPr lang="en-US" altLang="zh-CN"/>
          </a:p>
        </p:txBody>
      </p:sp>
      <p:sp>
        <p:nvSpPr>
          <p:cNvPr id="18" name="TextBox 1"/>
          <p:cNvSpPr txBox="1"/>
          <p:nvPr/>
        </p:nvSpPr>
        <p:spPr>
          <a:xfrm>
            <a:off x="6671082" y="5229155"/>
            <a:ext cx="52197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As</a:t>
            </a:r>
            <a:endParaRPr lang="en-US" altLang="zh-CN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/>
      <p:bldP spid="5" grpId="0"/>
      <p:bldP spid="6" grpId="0"/>
      <p:bldP spid="7" grpId="0"/>
      <p:bldP spid="8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/>
          <p:nvPr>
            <p:ph type="body" idx="1"/>
          </p:nvPr>
        </p:nvSpPr>
        <p:spPr>
          <a:xfrm>
            <a:off x="-385445" y="116840"/>
            <a:ext cx="11311255" cy="607695"/>
          </a:xfrm>
        </p:spPr>
        <p:txBody>
          <a:bodyPr wrap="square"/>
          <a:lstStyle/>
          <a:p>
            <a:pPr algn="l"/>
            <a:r>
              <a:rPr lang="en-US" altLang="zh-CN"/>
              <a:t>Activity 1  </a:t>
            </a:r>
            <a:r>
              <a:rPr lang="zh-CN" altLang="en-US"/>
              <a:t>话题导入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34645" y="1269365"/>
            <a:ext cx="11174095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1828800" algn="l"/>
                <a:tab pos="4114800" algn="l"/>
              </a:tabLst>
            </a:pPr>
            <a:r>
              <a:rPr lang="en-US" altLang="zh-CN" b="1">
                <a:solidFill>
                  <a:srgbClr val="000000"/>
                </a:solidFill>
                <a:uFillTx/>
                <a:latin typeface="Times New Roman" panose="02020603050405020304"/>
              </a:rPr>
              <a:t>1. </a:t>
            </a:r>
            <a:r>
              <a:rPr lang="en-US" altLang="zh-CN">
                <a:solidFill>
                  <a:srgbClr val="000000"/>
                </a:solidFill>
                <a:uFillTx/>
                <a:latin typeface="Times New Roman" panose="02020603050405020304"/>
              </a:rPr>
              <a:t>The novel which was written by Mr. White is very interesting.</a:t>
            </a:r>
            <a:endParaRPr lang="en-US" altLang="zh-CN">
              <a:solidFill>
                <a:srgbClr val="000000"/>
              </a:solidFill>
              <a:uFillTx/>
              <a:latin typeface="Times New Roman" panose="02020603050405020304"/>
            </a:endParaRPr>
          </a:p>
          <a:p>
            <a:pPr marL="0" indent="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1828800" algn="l"/>
                <a:tab pos="4114800" algn="l"/>
              </a:tabLst>
            </a:pPr>
            <a:r>
              <a:rPr lang="en-US" altLang="zh-CN" b="1">
                <a:solidFill>
                  <a:srgbClr val="000000"/>
                </a:solidFill>
                <a:uFillTx/>
                <a:latin typeface="Times New Roman" panose="02020603050405020304"/>
              </a:rPr>
              <a:t>2. </a:t>
            </a:r>
            <a:r>
              <a:rPr lang="en-US" altLang="zh-CN">
                <a:solidFill>
                  <a:srgbClr val="000000"/>
                </a:solidFill>
                <a:uFillTx/>
                <a:latin typeface="Times New Roman" panose="02020603050405020304"/>
              </a:rPr>
              <a:t>Do you know the man who is standing there?</a:t>
            </a:r>
            <a:endParaRPr lang="en-US" altLang="zh-CN">
              <a:solidFill>
                <a:srgbClr val="000000"/>
              </a:solidFill>
              <a:uFillTx/>
              <a:latin typeface="Times New Roman" panose="02020603050405020304"/>
            </a:endParaRPr>
          </a:p>
          <a:p>
            <a:pPr marL="0" indent="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1828800" algn="l"/>
                <a:tab pos="4114800" algn="l"/>
              </a:tabLst>
            </a:pPr>
            <a:r>
              <a:rPr lang="en-US" altLang="zh-CN" b="1">
                <a:solidFill>
                  <a:srgbClr val="000000"/>
                </a:solidFill>
                <a:uFillTx/>
                <a:latin typeface="Times New Roman" panose="02020603050405020304"/>
              </a:rPr>
              <a:t>3. </a:t>
            </a:r>
            <a:r>
              <a:rPr lang="en-US" altLang="zh-CN">
                <a:solidFill>
                  <a:srgbClr val="000000"/>
                </a:solidFill>
                <a:uFillTx/>
                <a:latin typeface="Times New Roman" panose="02020603050405020304"/>
              </a:rPr>
              <a:t>I live next to a couple whose children often make a lot of noise. </a:t>
            </a:r>
            <a:endParaRPr lang="en-US" altLang="zh-CN">
              <a:solidFill>
                <a:srgbClr val="000000"/>
              </a:solidFill>
              <a:uFillTx/>
              <a:latin typeface="Times New Roman" panose="02020603050405020304"/>
            </a:endParaRPr>
          </a:p>
          <a:p>
            <a:pPr marL="0" indent="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1828800" algn="l"/>
                <a:tab pos="4114800" algn="l"/>
              </a:tabLst>
            </a:pPr>
            <a:r>
              <a:rPr lang="en-US" altLang="zh-CN" b="1">
                <a:solidFill>
                  <a:srgbClr val="000000"/>
                </a:solidFill>
                <a:uFillTx/>
                <a:latin typeface="Times New Roman" panose="02020603050405020304"/>
              </a:rPr>
              <a:t>4. </a:t>
            </a:r>
            <a:r>
              <a:rPr lang="en-US" altLang="zh-CN">
                <a:solidFill>
                  <a:srgbClr val="000000"/>
                </a:solidFill>
                <a:uFillTx/>
                <a:latin typeface="Times New Roman" panose="02020603050405020304"/>
              </a:rPr>
              <a:t>Many people move to the country, where they can enjoy peace and fresh air.</a:t>
            </a:r>
            <a:endParaRPr lang="en-US" altLang="zh-CN">
              <a:solidFill>
                <a:srgbClr val="000000"/>
              </a:solidFill>
              <a:uFillTx/>
              <a:latin typeface="Times New Roman" panose="02020603050405020304"/>
            </a:endParaRPr>
          </a:p>
        </p:txBody>
      </p:sp>
      <p:sp>
        <p:nvSpPr>
          <p:cNvPr id="2" name="文本占位符 2"/>
          <p:cNvSpPr/>
          <p:nvPr/>
        </p:nvSpPr>
        <p:spPr>
          <a:xfrm>
            <a:off x="-385445" y="692785"/>
            <a:ext cx="11311255" cy="60769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indent="717550" algn="just" rtl="0" fontAlgn="base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1184275" indent="-28575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anose="05000000000000000000" pitchFamily="2" charset="2"/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2pPr>
            <a:lvl3pPr marL="1592580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2000250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4pPr>
            <a:lvl5pPr marL="24085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5pPr>
            <a:lvl6pPr marL="28657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6pPr>
            <a:lvl7pPr marL="33229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7pPr>
            <a:lvl8pPr marL="37801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8pPr>
            <a:lvl9pPr marL="42373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9pPr>
          </a:lstStyle>
          <a:p>
            <a:pPr algn="l"/>
            <a:r>
              <a:rPr lang="zh-CN" altLang="en-US"/>
              <a:t>阅读下列句子，括出定语从句</a:t>
            </a:r>
            <a:r>
              <a:rPr lang="en-US" altLang="zh-CN"/>
              <a:t>, </a:t>
            </a:r>
            <a:r>
              <a:rPr lang="zh-CN" altLang="en-US"/>
              <a:t>标出先行词。</a:t>
            </a:r>
            <a:endParaRPr lang="en-US" altLang="zh-CN"/>
          </a:p>
        </p:txBody>
      </p:sp>
      <p:sp>
        <p:nvSpPr>
          <p:cNvPr id="12" name="右中括号 11"/>
          <p:cNvSpPr/>
          <p:nvPr/>
        </p:nvSpPr>
        <p:spPr>
          <a:xfrm>
            <a:off x="5951220" y="1484630"/>
            <a:ext cx="76200" cy="339090"/>
          </a:xfrm>
          <a:prstGeom prst="rightBracket">
            <a:avLst/>
          </a:prstGeom>
          <a:noFill/>
          <a:ln w="28575">
            <a:solidFill>
              <a:srgbClr val="C00000"/>
            </a:solidFill>
          </a:ln>
        </p:spPr>
        <p:txBody>
          <a:bodyPr vert="horz" wrap="none" lIns="91440" tIns="45720" rIns="91440" bIns="45720" numCol="1" anchor="ctr" anchorCtr="0" compatLnSpc="1"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en-US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左中括号 12"/>
          <p:cNvSpPr/>
          <p:nvPr/>
        </p:nvSpPr>
        <p:spPr>
          <a:xfrm>
            <a:off x="1990725" y="1484630"/>
            <a:ext cx="76200" cy="309880"/>
          </a:xfrm>
          <a:prstGeom prst="leftBracket">
            <a:avLst/>
          </a:prstGeom>
          <a:noFill/>
          <a:ln w="28575">
            <a:solidFill>
              <a:srgbClr val="C00000"/>
            </a:solidFill>
          </a:ln>
        </p:spPr>
        <p:txBody>
          <a:bodyPr vert="horz" wrap="none" lIns="91440" tIns="45720" rIns="91440" bIns="45720" numCol="1" anchor="ctr" anchorCtr="0" compatLnSpc="1"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en-US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等腰三角形 13"/>
          <p:cNvSpPr/>
          <p:nvPr/>
        </p:nvSpPr>
        <p:spPr>
          <a:xfrm>
            <a:off x="1558290" y="1772920"/>
            <a:ext cx="216535" cy="144145"/>
          </a:xfrm>
          <a:prstGeom prst="triangl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en-US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右中括号 5"/>
          <p:cNvSpPr/>
          <p:nvPr/>
        </p:nvSpPr>
        <p:spPr>
          <a:xfrm>
            <a:off x="6167120" y="2032000"/>
            <a:ext cx="76200" cy="339090"/>
          </a:xfrm>
          <a:prstGeom prst="rightBracket">
            <a:avLst/>
          </a:prstGeom>
          <a:noFill/>
          <a:ln w="28575">
            <a:solidFill>
              <a:srgbClr val="C00000"/>
            </a:solidFill>
          </a:ln>
        </p:spPr>
        <p:txBody>
          <a:bodyPr vert="horz" wrap="none" lIns="91440" tIns="45720" rIns="91440" bIns="45720" numCol="1" anchor="ctr" anchorCtr="0" compatLnSpc="1"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en-US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左中括号 6"/>
          <p:cNvSpPr/>
          <p:nvPr/>
        </p:nvSpPr>
        <p:spPr>
          <a:xfrm>
            <a:off x="3498850" y="2061210"/>
            <a:ext cx="76200" cy="309880"/>
          </a:xfrm>
          <a:prstGeom prst="leftBracket">
            <a:avLst/>
          </a:prstGeom>
          <a:noFill/>
          <a:ln w="28575">
            <a:solidFill>
              <a:srgbClr val="C00000"/>
            </a:solidFill>
          </a:ln>
        </p:spPr>
        <p:txBody>
          <a:bodyPr vert="horz" wrap="none" lIns="91440" tIns="45720" rIns="91440" bIns="45720" numCol="1" anchor="ctr" anchorCtr="0" compatLnSpc="1"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en-US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等腰三角形 7"/>
          <p:cNvSpPr/>
          <p:nvPr/>
        </p:nvSpPr>
        <p:spPr>
          <a:xfrm>
            <a:off x="3070225" y="2277110"/>
            <a:ext cx="216535" cy="144145"/>
          </a:xfrm>
          <a:prstGeom prst="triangl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en-US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右中括号 8"/>
          <p:cNvSpPr/>
          <p:nvPr/>
        </p:nvSpPr>
        <p:spPr>
          <a:xfrm>
            <a:off x="8470900" y="2564765"/>
            <a:ext cx="76200" cy="339090"/>
          </a:xfrm>
          <a:prstGeom prst="rightBracket">
            <a:avLst/>
          </a:prstGeom>
          <a:noFill/>
          <a:ln w="28575">
            <a:solidFill>
              <a:srgbClr val="C00000"/>
            </a:solidFill>
          </a:ln>
        </p:spPr>
        <p:txBody>
          <a:bodyPr vert="horz" wrap="none" lIns="91440" tIns="45720" rIns="91440" bIns="45720" numCol="1" anchor="ctr" anchorCtr="0" compatLnSpc="1"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en-US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左中括号 9"/>
          <p:cNvSpPr/>
          <p:nvPr/>
        </p:nvSpPr>
        <p:spPr>
          <a:xfrm>
            <a:off x="3430270" y="2637155"/>
            <a:ext cx="76200" cy="309880"/>
          </a:xfrm>
          <a:prstGeom prst="leftBracket">
            <a:avLst/>
          </a:prstGeom>
          <a:noFill/>
          <a:ln w="28575">
            <a:solidFill>
              <a:srgbClr val="C00000"/>
            </a:solidFill>
          </a:ln>
        </p:spPr>
        <p:txBody>
          <a:bodyPr vert="horz" wrap="none" lIns="91440" tIns="45720" rIns="91440" bIns="45720" numCol="1" anchor="ctr" anchorCtr="0" compatLnSpc="1"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en-US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等腰三角形 10"/>
          <p:cNvSpPr/>
          <p:nvPr/>
        </p:nvSpPr>
        <p:spPr>
          <a:xfrm>
            <a:off x="2782570" y="2853055"/>
            <a:ext cx="216535" cy="144145"/>
          </a:xfrm>
          <a:prstGeom prst="triangl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en-US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右中括号 14"/>
          <p:cNvSpPr/>
          <p:nvPr/>
        </p:nvSpPr>
        <p:spPr>
          <a:xfrm>
            <a:off x="9983470" y="3140710"/>
            <a:ext cx="76200" cy="339090"/>
          </a:xfrm>
          <a:prstGeom prst="rightBracket">
            <a:avLst/>
          </a:prstGeom>
          <a:noFill/>
          <a:ln w="28575">
            <a:solidFill>
              <a:srgbClr val="C00000"/>
            </a:solidFill>
          </a:ln>
        </p:spPr>
        <p:txBody>
          <a:bodyPr vert="horz" wrap="none" lIns="91440" tIns="45720" rIns="91440" bIns="45720" numCol="1" anchor="ctr" anchorCtr="0" compatLnSpc="1"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en-US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左中括号 15"/>
          <p:cNvSpPr/>
          <p:nvPr/>
        </p:nvSpPr>
        <p:spPr>
          <a:xfrm>
            <a:off x="4942840" y="3140710"/>
            <a:ext cx="76200" cy="309880"/>
          </a:xfrm>
          <a:prstGeom prst="leftBracket">
            <a:avLst/>
          </a:prstGeom>
          <a:noFill/>
          <a:ln w="28575">
            <a:solidFill>
              <a:srgbClr val="C00000"/>
            </a:solidFill>
          </a:ln>
        </p:spPr>
        <p:txBody>
          <a:bodyPr vert="horz" wrap="none" lIns="91440" tIns="45720" rIns="91440" bIns="45720" numCol="1" anchor="ctr" anchorCtr="0" compatLnSpc="1"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en-US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等腰三角形 16"/>
          <p:cNvSpPr/>
          <p:nvPr/>
        </p:nvSpPr>
        <p:spPr>
          <a:xfrm>
            <a:off x="4222750" y="3432175"/>
            <a:ext cx="216535" cy="144145"/>
          </a:xfrm>
          <a:prstGeom prst="triangl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en-US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3" grpId="0" animBg="1"/>
      <p:bldP spid="12" grpId="0" animBg="1"/>
      <p:bldP spid="8" grpId="0" animBg="1"/>
      <p:bldP spid="7" grpId="0" animBg="1"/>
      <p:bldP spid="6" grpId="0" animBg="1"/>
      <p:bldP spid="11" grpId="0" animBg="1"/>
      <p:bldP spid="10" grpId="0" animBg="1"/>
      <p:bldP spid="9" grpId="0" animBg="1"/>
      <p:bldP spid="17" grpId="0" animBg="1"/>
      <p:bldP spid="16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/>
          <p:nvPr>
            <p:ph type="body" idx="1"/>
          </p:nvPr>
        </p:nvSpPr>
        <p:spPr>
          <a:xfrm>
            <a:off x="-457835" y="-27622"/>
            <a:ext cx="11798300" cy="607695"/>
          </a:xfrm>
        </p:spPr>
        <p:txBody>
          <a:bodyPr/>
          <a:lstStyle/>
          <a:p>
            <a:r>
              <a:rPr lang="en-US" altLang="zh-CN"/>
              <a:t>Activity 2</a:t>
            </a:r>
            <a:r>
              <a:rPr lang="zh-CN" altLang="en-US"/>
              <a:t>　语法精析：定语从句一般规则</a:t>
            </a:r>
            <a:endParaRPr lang="zh-CN" altLang="en-US"/>
          </a:p>
        </p:txBody>
      </p:sp>
      <p:pic>
        <p:nvPicPr>
          <p:cNvPr id="7" name="图片 7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4960" y="764540"/>
            <a:ext cx="5883275" cy="253301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190500" y="3140710"/>
            <a:ext cx="11174095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1828800" algn=""/>
                <a:tab pos="4114800" algn="l"/>
              </a:tabLst>
            </a:pPr>
            <a:r>
              <a:rPr lang="zh-CN" altLang="en-US">
                <a:solidFill>
                  <a:srgbClr val="000000"/>
                </a:solidFill>
                <a:uFillTx/>
                <a:latin typeface="Times New Roman" panose="02020603050405020304"/>
              </a:rPr>
              <a:t>一、定义</a:t>
            </a:r>
            <a:endParaRPr lang="zh-CN" altLang="en-US">
              <a:solidFill>
                <a:srgbClr val="000000"/>
              </a:solidFill>
              <a:uFillTx/>
              <a:latin typeface="Times New Roman" panose="02020603050405020304"/>
            </a:endParaRPr>
          </a:p>
          <a:p>
            <a:pPr marL="0" indent="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1828800" algn=""/>
                <a:tab pos="4114800" algn="l"/>
              </a:tabLst>
            </a:pPr>
            <a:r>
              <a:rPr lang="zh-CN" altLang="en-US">
                <a:solidFill>
                  <a:srgbClr val="000000"/>
                </a:solidFill>
                <a:uFillTx/>
                <a:latin typeface="Times New Roman" panose="02020603050405020304"/>
              </a:rPr>
              <a:t>在复合句中，修饰名词、代词或整个句子的从句叫作定语从句。被定语从句所修饰的词或句子叫</a:t>
            </a:r>
            <a:r>
              <a:rPr lang="en-US" altLang="zh-CN">
                <a:solidFill>
                  <a:srgbClr val="000000"/>
                </a:solidFill>
                <a:uFillTx/>
                <a:latin typeface="Times New Roman" panose="02020603050405020304"/>
              </a:rPr>
              <a:t>__________</a:t>
            </a:r>
            <a:r>
              <a:rPr lang="zh-CN" altLang="en-US">
                <a:solidFill>
                  <a:srgbClr val="000000"/>
                </a:solidFill>
                <a:uFillTx/>
                <a:latin typeface="Times New Roman" panose="02020603050405020304"/>
              </a:rPr>
              <a:t>，引导定语从句的词叫</a:t>
            </a:r>
            <a:r>
              <a:rPr lang="en-US" altLang="zh-CN">
                <a:solidFill>
                  <a:srgbClr val="000000"/>
                </a:solidFill>
                <a:uFillTx/>
                <a:latin typeface="Times New Roman" panose="02020603050405020304"/>
              </a:rPr>
              <a:t>__________, </a:t>
            </a:r>
            <a:r>
              <a:rPr lang="zh-CN" altLang="en-US">
                <a:solidFill>
                  <a:srgbClr val="000000"/>
                </a:solidFill>
                <a:uFillTx/>
                <a:latin typeface="Times New Roman" panose="02020603050405020304"/>
              </a:rPr>
              <a:t>包括</a:t>
            </a:r>
            <a:r>
              <a:rPr lang="en-US" altLang="zh-CN">
                <a:solidFill>
                  <a:srgbClr val="000000"/>
                </a:solidFill>
                <a:uFillTx/>
                <a:latin typeface="Times New Roman" panose="02020603050405020304"/>
              </a:rPr>
              <a:t>___________</a:t>
            </a:r>
            <a:r>
              <a:rPr lang="zh-CN" altLang="en-US">
                <a:solidFill>
                  <a:srgbClr val="000000"/>
                </a:solidFill>
                <a:uFillTx/>
                <a:latin typeface="Times New Roman" panose="02020603050405020304"/>
              </a:rPr>
              <a:t>和</a:t>
            </a:r>
            <a:r>
              <a:rPr lang="en-US" altLang="zh-CN">
                <a:solidFill>
                  <a:srgbClr val="000000"/>
                </a:solidFill>
                <a:uFillTx/>
                <a:latin typeface="Times New Roman" panose="02020603050405020304"/>
              </a:rPr>
              <a:t>___________</a:t>
            </a:r>
            <a:r>
              <a:rPr lang="zh-CN" altLang="en-US">
                <a:solidFill>
                  <a:srgbClr val="000000"/>
                </a:solidFill>
                <a:uFillTx/>
                <a:latin typeface="Times New Roman" panose="02020603050405020304"/>
              </a:rPr>
              <a:t>。关系词有三大作用：连接主句和</a:t>
            </a:r>
            <a:r>
              <a:rPr lang="en-US" altLang="zh-CN">
                <a:solidFill>
                  <a:srgbClr val="000000"/>
                </a:solidFill>
                <a:uFillTx/>
                <a:latin typeface="Times New Roman" panose="02020603050405020304"/>
              </a:rPr>
              <a:t>________</a:t>
            </a:r>
            <a:r>
              <a:rPr lang="zh-CN" altLang="en-US">
                <a:solidFill>
                  <a:srgbClr val="000000"/>
                </a:solidFill>
                <a:uFillTx/>
                <a:latin typeface="Times New Roman" panose="02020603050405020304"/>
              </a:rPr>
              <a:t>，</a:t>
            </a:r>
            <a:r>
              <a:rPr lang="zh-CN" altLang="en-US">
                <a:solidFill>
                  <a:srgbClr val="000000"/>
                </a:solidFill>
                <a:uFillTx/>
                <a:latin typeface="Times New Roman" panose="02020603050405020304"/>
                <a:sym typeface="+mn-ea"/>
              </a:rPr>
              <a:t>代</a:t>
            </a:r>
            <a:r>
              <a:rPr lang="zh-CN" altLang="en-US">
                <a:solidFill>
                  <a:srgbClr val="000000"/>
                </a:solidFill>
                <a:uFillTx/>
                <a:latin typeface="Times New Roman" panose="02020603050405020304"/>
              </a:rPr>
              <a:t>替</a:t>
            </a:r>
            <a:r>
              <a:rPr lang="en-US" altLang="zh-CN">
                <a:solidFill>
                  <a:srgbClr val="000000"/>
                </a:solidFill>
                <a:uFillTx/>
                <a:latin typeface="Times New Roman" panose="02020603050405020304"/>
              </a:rPr>
              <a:t>_________</a:t>
            </a:r>
            <a:r>
              <a:rPr lang="zh-CN" altLang="en-US">
                <a:solidFill>
                  <a:srgbClr val="000000"/>
                </a:solidFill>
                <a:uFillTx/>
                <a:latin typeface="Times New Roman" panose="02020603050405020304"/>
              </a:rPr>
              <a:t>，在从句中充当句子</a:t>
            </a:r>
            <a:r>
              <a:rPr lang="en-US" altLang="zh-CN">
                <a:solidFill>
                  <a:srgbClr val="000000"/>
                </a:solidFill>
                <a:uFillTx/>
                <a:latin typeface="Times New Roman" panose="02020603050405020304"/>
              </a:rPr>
              <a:t>_______</a:t>
            </a:r>
            <a:r>
              <a:rPr lang="zh-CN" altLang="en-US">
                <a:solidFill>
                  <a:srgbClr val="000000"/>
                </a:solidFill>
                <a:uFillTx/>
                <a:latin typeface="Times New Roman" panose="02020603050405020304"/>
              </a:rPr>
              <a:t>。</a:t>
            </a:r>
            <a:endParaRPr lang="zh-CN" altLang="en-US">
              <a:solidFill>
                <a:srgbClr val="000000"/>
              </a:solidFill>
              <a:uFillTx/>
              <a:latin typeface="Times New Roman" panose="020206030504050203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134642" y="4364920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/>
              <a:t>先行词</a:t>
            </a:r>
            <a:endParaRPr lang="zh-CN" altLang="en-US"/>
          </a:p>
        </p:txBody>
      </p:sp>
      <p:sp>
        <p:nvSpPr>
          <p:cNvPr id="4" name="TextBox 1"/>
          <p:cNvSpPr txBox="1"/>
          <p:nvPr/>
        </p:nvSpPr>
        <p:spPr>
          <a:xfrm>
            <a:off x="6814592" y="4293165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/>
              <a:t>关系词</a:t>
            </a:r>
            <a:endParaRPr lang="zh-CN" altLang="en-US"/>
          </a:p>
        </p:txBody>
      </p:sp>
      <p:sp>
        <p:nvSpPr>
          <p:cNvPr id="6" name="TextBox 1"/>
          <p:cNvSpPr txBox="1"/>
          <p:nvPr/>
        </p:nvSpPr>
        <p:spPr>
          <a:xfrm>
            <a:off x="8974862" y="4364920"/>
            <a:ext cx="1402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/>
              <a:t>关系代词</a:t>
            </a:r>
            <a:endParaRPr lang="zh-CN" altLang="en-US"/>
          </a:p>
        </p:txBody>
      </p:sp>
      <p:sp>
        <p:nvSpPr>
          <p:cNvPr id="8" name="TextBox 1"/>
          <p:cNvSpPr txBox="1"/>
          <p:nvPr/>
        </p:nvSpPr>
        <p:spPr>
          <a:xfrm>
            <a:off x="334417" y="4869110"/>
            <a:ext cx="1402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/>
              <a:t>关系副词</a:t>
            </a:r>
            <a:endParaRPr lang="zh-CN" altLang="en-US"/>
          </a:p>
        </p:txBody>
      </p:sp>
      <p:sp>
        <p:nvSpPr>
          <p:cNvPr id="9" name="TextBox 1"/>
          <p:cNvSpPr txBox="1"/>
          <p:nvPr/>
        </p:nvSpPr>
        <p:spPr>
          <a:xfrm>
            <a:off x="6526937" y="4869110"/>
            <a:ext cx="792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/>
              <a:t>从句</a:t>
            </a:r>
            <a:endParaRPr lang="zh-CN" altLang="en-US"/>
          </a:p>
        </p:txBody>
      </p:sp>
      <p:sp>
        <p:nvSpPr>
          <p:cNvPr id="10" name="TextBox 1"/>
          <p:cNvSpPr txBox="1"/>
          <p:nvPr/>
        </p:nvSpPr>
        <p:spPr>
          <a:xfrm>
            <a:off x="8738007" y="4940865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/>
              <a:t>先行词</a:t>
            </a:r>
            <a:endParaRPr lang="zh-CN" altLang="en-US"/>
          </a:p>
        </p:txBody>
      </p:sp>
      <p:sp>
        <p:nvSpPr>
          <p:cNvPr id="11" name="TextBox 1"/>
          <p:cNvSpPr txBox="1"/>
          <p:nvPr/>
        </p:nvSpPr>
        <p:spPr>
          <a:xfrm>
            <a:off x="1918107" y="5445055"/>
            <a:ext cx="792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/>
              <a:t>成分</a:t>
            </a:r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  <p:bldP spid="8" grpId="0"/>
      <p:bldP spid="9" grpId="0"/>
      <p:bldP spid="10" grpId="0"/>
      <p:bldP spid="11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/>
          <p:nvPr>
            <p:ph type="body" idx="1"/>
          </p:nvPr>
        </p:nvSpPr>
        <p:spPr>
          <a:xfrm>
            <a:off x="-385445" y="-317"/>
            <a:ext cx="11798300" cy="607695"/>
          </a:xfrm>
        </p:spPr>
        <p:txBody>
          <a:bodyPr/>
          <a:lstStyle/>
          <a:p>
            <a:r>
              <a:rPr lang="zh-CN" altLang="en-US"/>
              <a:t>二、定语从句的分类</a:t>
            </a:r>
            <a:endParaRPr lang="zh-CN" altLang="en-US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478155" y="1268730"/>
          <a:ext cx="11304905" cy="3275965"/>
        </p:xfrm>
        <a:graphic>
          <a:graphicData uri="http://schemas.openxmlformats.org/drawingml/2006/table">
            <a:tbl>
              <a:tblPr/>
              <a:tblGrid>
                <a:gridCol w="2039620"/>
                <a:gridCol w="4947920"/>
                <a:gridCol w="4317365"/>
              </a:tblGrid>
              <a:tr h="341630">
                <a:tc>
                  <a:txBody>
                    <a:bodyPr wrap="square"/>
                    <a:lstStyle/>
                    <a:p>
                      <a:pPr indent="0" algn="ctr" defTabSz="914400" fontAlgn="auto">
                        <a:lnSpc>
                          <a:spcPts val="246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160270" algn="l"/>
                        </a:tabLst>
                      </a:pPr>
                      <a:endParaRPr sz="180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wrap="square"/>
                    <a:lstStyle/>
                    <a:p>
                      <a:pPr indent="0" algn="ctr" defTabSz="914400" fontAlgn="auto">
                        <a:lnSpc>
                          <a:spcPts val="246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160270" algn=""/>
                        </a:tabLst>
                      </a:pPr>
                      <a:r>
                        <a:rPr lang="zh-CN" sz="180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限制性定语从句</a:t>
                      </a:r>
                      <a:endParaRPr lang="zh-CN" sz="180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wrap="square"/>
                    <a:lstStyle/>
                    <a:p>
                      <a:pPr indent="0" algn="ctr" defTabSz="914400" fontAlgn="auto">
                        <a:lnSpc>
                          <a:spcPts val="246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160270" algn=""/>
                        </a:tabLst>
                      </a:pPr>
                      <a:r>
                        <a:rPr lang="zh-CN" sz="180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非限制性定语从句</a:t>
                      </a:r>
                      <a:endParaRPr lang="zh-CN" sz="180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0525">
                <a:tc>
                  <a:txBody>
                    <a:bodyPr wrap="square"/>
                    <a:lstStyle/>
                    <a:p>
                      <a:pPr indent="0" algn="ctr" defTabSz="914400" fontAlgn="auto">
                        <a:lnSpc>
                          <a:spcPts val="246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160270" algn=""/>
                        </a:tabLst>
                      </a:pPr>
                      <a:r>
                        <a:rPr lang="zh-CN" sz="180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形式不同</a:t>
                      </a:r>
                      <a:endParaRPr lang="zh-CN" sz="180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wrap="square"/>
                    <a:lstStyle/>
                    <a:p>
                      <a:pPr indent="0" algn="ctr" defTabSz="914400" fontAlgn="auto">
                        <a:lnSpc>
                          <a:spcPts val="246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160270" algn=""/>
                        </a:tabLst>
                      </a:pPr>
                      <a:r>
                        <a:rPr lang="zh-CN" sz="180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不用逗号与主句隔开</a:t>
                      </a:r>
                      <a:endParaRPr lang="zh-CN" sz="180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wrap="square"/>
                    <a:lstStyle/>
                    <a:p>
                      <a:pPr indent="0" algn="ctr" defTabSz="914400" fontAlgn="auto">
                        <a:lnSpc>
                          <a:spcPts val="246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160270" algn=""/>
                        </a:tabLst>
                      </a:pPr>
                      <a:r>
                        <a:rPr lang="zh-CN" sz="180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用逗号与主句隔开</a:t>
                      </a:r>
                      <a:endParaRPr lang="zh-CN" sz="180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63575">
                <a:tc>
                  <a:txBody>
                    <a:bodyPr wrap="square"/>
                    <a:lstStyle/>
                    <a:p>
                      <a:pPr indent="0" algn="ctr" defTabSz="914400" fontAlgn="auto">
                        <a:lnSpc>
                          <a:spcPts val="246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160270" algn=""/>
                        </a:tabLst>
                      </a:pPr>
                      <a:r>
                        <a:rPr lang="zh-CN" sz="180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功能不同</a:t>
                      </a:r>
                      <a:endParaRPr lang="zh-CN" sz="180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wrap="square"/>
                    <a:lstStyle/>
                    <a:p>
                      <a:pPr indent="0" algn="l" defTabSz="914400" fontAlgn="auto">
                        <a:lnSpc>
                          <a:spcPts val="246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160270" algn=""/>
                        </a:tabLst>
                      </a:pPr>
                      <a:r>
                        <a:rPr lang="zh-CN" altLang="en-US" sz="180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对先行词进行</a:t>
                      </a:r>
                      <a:r>
                        <a:rPr lang="zh-CN" altLang="en-US" sz="18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修饰限定</a:t>
                      </a:r>
                      <a:r>
                        <a:rPr lang="zh-CN" altLang="en-US" sz="180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，是不可缺少的定语，如果删除，主句失去意义或意思表达不完整</a:t>
                      </a:r>
                      <a:endParaRPr lang="zh-CN" altLang="en-US" sz="180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wrap="square"/>
                    <a:lstStyle/>
                    <a:p>
                      <a:pPr indent="0" algn="l" defTabSz="914400" fontAlgn="auto">
                        <a:lnSpc>
                          <a:spcPts val="246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160270" algn="l"/>
                        </a:tabLst>
                      </a:pPr>
                      <a:r>
                        <a:rPr lang="zh-CN" altLang="en-US" sz="180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对先行词进行</a:t>
                      </a:r>
                      <a:r>
                        <a:rPr lang="zh-CN" altLang="en-US" sz="18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补充说明</a:t>
                      </a:r>
                      <a:r>
                        <a:rPr lang="zh-CN" altLang="en-US" sz="180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，如果删除，主句仍能表达完整的意思</a:t>
                      </a:r>
                      <a:endParaRPr lang="zh-CN" altLang="en-US" sz="180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63575">
                <a:tc>
                  <a:txBody>
                    <a:bodyPr wrap="square"/>
                    <a:lstStyle/>
                    <a:p>
                      <a:pPr indent="0" algn="ctr" defTabSz="914400" fontAlgn="auto">
                        <a:lnSpc>
                          <a:spcPts val="246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160270" algn=""/>
                        </a:tabLst>
                      </a:pPr>
                      <a:r>
                        <a:rPr lang="zh-CN" sz="180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翻译不同</a:t>
                      </a:r>
                      <a:endParaRPr lang="zh-CN" sz="180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wrap="square"/>
                    <a:lstStyle/>
                    <a:p>
                      <a:pPr indent="0" algn="l" defTabSz="914400" fontAlgn="auto">
                        <a:lnSpc>
                          <a:spcPts val="246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160270" algn=""/>
                        </a:tabLst>
                      </a:pPr>
                      <a:r>
                        <a:rPr lang="zh-CN" sz="180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一般把定语从句翻译在它所修饰的先行词之前，</a:t>
                      </a:r>
                      <a:r>
                        <a:rPr lang="en-US" altLang="zh-CN" sz="180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“……</a:t>
                      </a:r>
                      <a:r>
                        <a:rPr lang="zh-CN" sz="180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的</a:t>
                      </a:r>
                      <a:r>
                        <a:rPr lang="zh-CN" altLang="en-US" sz="180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”</a:t>
                      </a:r>
                      <a:endParaRPr lang="zh-CN" altLang="en-US" sz="180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wrap="square"/>
                    <a:lstStyle/>
                    <a:p>
                      <a:pPr indent="0" algn="l" defTabSz="914400" fontAlgn="auto">
                        <a:lnSpc>
                          <a:spcPts val="246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160270" algn="l"/>
                        </a:tabLst>
                      </a:pPr>
                      <a:r>
                        <a:rPr lang="zh-CN" sz="180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通常把定语从句翻译成并列句形式</a:t>
                      </a:r>
                      <a:r>
                        <a:rPr lang="en-US" altLang="zh-CN" sz="180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“</a:t>
                      </a:r>
                      <a:r>
                        <a:rPr lang="zh-CN" altLang="en-US" sz="180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并且</a:t>
                      </a:r>
                      <a:r>
                        <a:rPr lang="en-US" altLang="zh-CN" sz="180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.../</a:t>
                      </a:r>
                      <a:r>
                        <a:rPr lang="zh-CN" altLang="en-US" sz="180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和</a:t>
                      </a:r>
                      <a:r>
                        <a:rPr lang="en-US" altLang="zh-CN" sz="180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....”</a:t>
                      </a:r>
                      <a:endParaRPr lang="en-US" altLang="zh-CN" sz="180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15010">
                <a:tc>
                  <a:txBody>
                    <a:bodyPr wrap="square"/>
                    <a:lstStyle/>
                    <a:p>
                      <a:pPr indent="0" algn="ctr" defTabSz="914400" fontAlgn="auto">
                        <a:lnSpc>
                          <a:spcPts val="246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160270" algn=""/>
                        </a:tabLst>
                      </a:pPr>
                      <a:r>
                        <a:rPr lang="zh-CN" sz="180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关系词的使用不同</a:t>
                      </a:r>
                      <a:endParaRPr lang="zh-CN" sz="180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wrap="square"/>
                    <a:lstStyle/>
                    <a:p>
                      <a:pPr indent="0" algn="l" defTabSz="914400" fontAlgn="auto">
                        <a:lnSpc>
                          <a:spcPts val="246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160270" algn="l"/>
                        </a:tabLst>
                      </a:pPr>
                      <a:r>
                        <a:rPr lang="en-US" altLang="zh-CN" sz="180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①</a:t>
                      </a:r>
                      <a:r>
                        <a:rPr lang="zh-CN" sz="180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关系词作宾语时可省略</a:t>
                      </a:r>
                      <a:r>
                        <a:rPr lang="en-US" altLang="zh-CN" sz="180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②</a:t>
                      </a:r>
                      <a:r>
                        <a:rPr lang="zh-CN" sz="180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可用</a:t>
                      </a:r>
                      <a:r>
                        <a:rPr lang="en-US" altLang="zh-CN" sz="180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that</a:t>
                      </a:r>
                      <a:r>
                        <a:rPr lang="zh-CN" sz="180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和</a:t>
                      </a:r>
                      <a:r>
                        <a:rPr lang="en-US" altLang="zh-CN" sz="180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why</a:t>
                      </a:r>
                      <a:endParaRPr lang="en-US" altLang="zh-CN" sz="180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l" defTabSz="914400" fontAlgn="auto">
                        <a:lnSpc>
                          <a:spcPts val="246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160270" algn=""/>
                        </a:tabLst>
                      </a:pPr>
                      <a:r>
                        <a:rPr lang="en-US" altLang="zh-CN" sz="180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③</a:t>
                      </a:r>
                      <a:r>
                        <a:rPr lang="zh-CN" sz="180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可用</a:t>
                      </a:r>
                      <a:r>
                        <a:rPr lang="en-US" altLang="zh-CN" sz="180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who</a:t>
                      </a:r>
                      <a:r>
                        <a:rPr lang="zh-CN" sz="180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代替</a:t>
                      </a:r>
                      <a:r>
                        <a:rPr lang="en-US" altLang="zh-CN" sz="180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whom</a:t>
                      </a:r>
                      <a:endParaRPr lang="en-US" altLang="zh-CN" sz="180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wrap="square"/>
                    <a:lstStyle/>
                    <a:p>
                      <a:pPr indent="0" algn="l" defTabSz="914400" fontAlgn="auto">
                        <a:lnSpc>
                          <a:spcPts val="246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160270" algn="l"/>
                        </a:tabLst>
                      </a:pPr>
                      <a:r>
                        <a:rPr lang="en-US" altLang="zh-CN" sz="180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①</a:t>
                      </a:r>
                      <a:r>
                        <a:rPr lang="zh-CN" sz="180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关系词一律不可省略</a:t>
                      </a:r>
                      <a:r>
                        <a:rPr lang="en-US" altLang="zh-CN" sz="180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②</a:t>
                      </a:r>
                      <a:r>
                        <a:rPr lang="zh-CN" sz="180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不用</a:t>
                      </a:r>
                      <a:r>
                        <a:rPr lang="en-US" altLang="zh-CN" sz="180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that</a:t>
                      </a:r>
                      <a:r>
                        <a:rPr lang="zh-CN" sz="180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和</a:t>
                      </a:r>
                      <a:r>
                        <a:rPr lang="en-US" altLang="zh-CN" sz="180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why③</a:t>
                      </a:r>
                      <a:r>
                        <a:rPr lang="zh-CN" sz="180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不可用</a:t>
                      </a:r>
                      <a:r>
                        <a:rPr lang="en-US" altLang="zh-CN" sz="180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who</a:t>
                      </a:r>
                      <a:r>
                        <a:rPr lang="zh-CN" sz="180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代替</a:t>
                      </a:r>
                      <a:r>
                        <a:rPr lang="en-US" altLang="zh-CN" sz="180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whom</a:t>
                      </a:r>
                      <a:endParaRPr lang="en-US" altLang="zh-CN" sz="180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01650">
                <a:tc>
                  <a:txBody>
                    <a:bodyPr wrap="square"/>
                    <a:lstStyle/>
                    <a:p>
                      <a:pPr indent="0" algn="ctr" defTabSz="914400" fontAlgn="auto">
                        <a:lnSpc>
                          <a:spcPts val="246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160270" algn=""/>
                        </a:tabLst>
                      </a:pPr>
                      <a:r>
                        <a:rPr lang="zh-CN" sz="180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先行词不同</a:t>
                      </a:r>
                      <a:endParaRPr lang="zh-CN" sz="180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wrap="square"/>
                    <a:lstStyle/>
                    <a:p>
                      <a:pPr indent="0" algn="l" defTabSz="914400" fontAlgn="auto">
                        <a:lnSpc>
                          <a:spcPts val="246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160270" algn=""/>
                        </a:tabLst>
                      </a:pPr>
                      <a:r>
                        <a:rPr lang="zh-CN" sz="180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只能是名词或代词</a:t>
                      </a:r>
                      <a:endParaRPr lang="zh-CN" sz="180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wrap="square"/>
                    <a:lstStyle/>
                    <a:p>
                      <a:pPr indent="0" algn="l" defTabSz="914400" fontAlgn="auto">
                        <a:lnSpc>
                          <a:spcPts val="246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160270" algn=""/>
                        </a:tabLst>
                      </a:pPr>
                      <a:r>
                        <a:rPr lang="zh-CN" sz="180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可以是名词或代词，也可以是短语或句子</a:t>
                      </a:r>
                      <a:endParaRPr lang="zh-CN" sz="180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6" name="文本占位符 1"/>
          <p:cNvSpPr/>
          <p:nvPr/>
        </p:nvSpPr>
        <p:spPr>
          <a:xfrm>
            <a:off x="406400" y="4653280"/>
            <a:ext cx="11289030" cy="138366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indent="717550" algn="just" rtl="0" fontAlgn="base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tabLst>
                <a:tab pos="5029200" algn=""/>
              </a:tabLst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1184275" indent="-28575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anose="05000000000000000000" pitchFamily="2" charset="2"/>
              <a:tabLst>
                <a:tab pos="5029200" algn="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2pPr>
            <a:lvl3pPr marL="1592580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tabLst>
                <a:tab pos="5029200" algn="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2000250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4pPr>
            <a:lvl5pPr marL="24085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5pPr>
            <a:lvl6pPr marL="28657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6pPr>
            <a:lvl7pPr marL="33229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7pPr>
            <a:lvl8pPr marL="37801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8pPr>
            <a:lvl9pPr marL="42373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9pPr>
          </a:lstStyle>
          <a:p>
            <a:pPr marL="0" indent="0" algn="l" eaLnBrk="1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tabLst>
                <a:tab pos="5029200" algn=""/>
              </a:tabLst>
            </a:pP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翻译并比较两个句子的意义区别</a:t>
            </a:r>
            <a:endParaRPr lang="zh-CN" alt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 eaLnBrk="1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tabLst>
                <a:tab pos="5029200" algn="l"/>
              </a:tabLst>
            </a:pP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His daughter 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who is in Boston now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 is coming home next week.</a:t>
            </a:r>
            <a:r>
              <a:rPr lang="en-US" altLang="zh-CN" sz="2000" u="sng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 eaLnBrk="1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tabLst>
                <a:tab pos="5029200" algn="l"/>
              </a:tabLst>
            </a:pP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His daughter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who is in Boston now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is coming home next week. </a:t>
            </a:r>
            <a:r>
              <a:rPr lang="en-US" altLang="zh-CN" sz="2000" u="sng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                            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。</a:t>
            </a:r>
            <a:r>
              <a:rPr lang="en-US" altLang="zh-CN" sz="2000" u="sng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6886982" y="5157400"/>
            <a:ext cx="37566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他那个在波士顿的女儿要回来了</a:t>
            </a:r>
            <a:endParaRPr lang="zh-CN" altLang="en-US" sz="2000" b="1"/>
          </a:p>
        </p:txBody>
      </p:sp>
      <p:sp>
        <p:nvSpPr>
          <p:cNvPr id="5" name="TextBox 1"/>
          <p:cNvSpPr txBox="1"/>
          <p:nvPr/>
        </p:nvSpPr>
        <p:spPr>
          <a:xfrm>
            <a:off x="7319417" y="5589200"/>
            <a:ext cx="324612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他女儿在波士顿，下周回来</a:t>
            </a:r>
            <a:endParaRPr lang="zh-CN" altLang="en-US" sz="2000" b="1"/>
          </a:p>
        </p:txBody>
      </p:sp>
      <p:sp>
        <p:nvSpPr>
          <p:cNvPr id="7" name="文本框 6"/>
          <p:cNvSpPr txBox="1"/>
          <p:nvPr/>
        </p:nvSpPr>
        <p:spPr>
          <a:xfrm>
            <a:off x="3214370" y="621030"/>
            <a:ext cx="2724150" cy="36957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zh-CN">
                <a:solidFill>
                  <a:schemeClr val="tx1"/>
                </a:solidFill>
                <a:uFillTx/>
                <a:latin typeface="宋体" panose="02010600030101010101" pitchFamily="2" charset="-122"/>
                <a:sym typeface="+mn-ea"/>
              </a:rPr>
              <a:t>限制性定语从句</a:t>
            </a:r>
            <a:endParaRPr lang="zh-CN" altLang="en-US">
              <a:solidFill>
                <a:schemeClr val="tx1"/>
              </a:solidFill>
              <a:uFillTx/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598920" y="621030"/>
            <a:ext cx="3020060" cy="4737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zh-CN">
                <a:solidFill>
                  <a:schemeClr val="tx1"/>
                </a:solidFill>
                <a:uFillTx/>
                <a:latin typeface="宋体" panose="02010600030101010101" pitchFamily="2" charset="-122"/>
                <a:sym typeface="+mn-ea"/>
              </a:rPr>
              <a:t>非限制性定语从句</a:t>
            </a:r>
            <a:endParaRPr lang="zh-CN" altLang="en-US">
              <a:solidFill>
                <a:schemeClr val="tx1"/>
              </a:solidFill>
              <a:uFillTx/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662930" y="476250"/>
            <a:ext cx="1200150" cy="930910"/>
          </a:xfrm>
          <a:prstGeom prst="rect">
            <a:avLst/>
          </a:prstGeom>
          <a:noFill/>
        </p:spPr>
        <p:txBody>
          <a:bodyPr wrap="square" rtlCol="0" anchor="t">
            <a:no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4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FillTx/>
                <a:latin typeface="宋体" panose="02010600030101010101" pitchFamily="2" charset="-122"/>
                <a:sym typeface="+mn-ea"/>
              </a:rPr>
              <a:t>VS</a:t>
            </a:r>
            <a:endParaRPr lang="en-US" altLang="zh-CN" sz="44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FillTx/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6886982" y="4822755"/>
            <a:ext cx="225171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b="1">
                <a:solidFill>
                  <a:schemeClr val="tx1">
                    <a:lumMod val="95000"/>
                    <a:lumOff val="5000"/>
                  </a:schemeClr>
                </a:solidFill>
              </a:rPr>
              <a:t>（他还有其他女儿）</a:t>
            </a:r>
            <a:endParaRPr lang="zh-CN" altLang="en-US" sz="1800" b="1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7391172" y="5949245"/>
            <a:ext cx="225171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b="1">
                <a:solidFill>
                  <a:schemeClr val="tx1">
                    <a:lumMod val="95000"/>
                    <a:lumOff val="5000"/>
                  </a:schemeClr>
                </a:solidFill>
              </a:rPr>
              <a:t>（他就这一个女儿）</a:t>
            </a:r>
            <a:endParaRPr lang="zh-CN" altLang="en-US" sz="2000" b="1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1747500" y="12077700"/>
            <a:ext cx="0" cy="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/>
      <p:bldP spid="5" grpId="0"/>
      <p:bldP spid="7" grpId="0"/>
      <p:bldP spid="8" grpId="0"/>
      <p:bldP spid="9" grpId="0"/>
      <p:bldP spid="9" grpId="1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/>
          <p:nvPr>
            <p:ph type="body" idx="1"/>
          </p:nvPr>
        </p:nvSpPr>
        <p:spPr>
          <a:xfrm>
            <a:off x="-457835" y="44768"/>
            <a:ext cx="11798300" cy="607695"/>
          </a:xfrm>
        </p:spPr>
        <p:txBody>
          <a:bodyPr/>
          <a:lstStyle/>
          <a:p>
            <a:r>
              <a:rPr lang="zh-CN" altLang="en-US"/>
              <a:t>三、关系代词的用法</a:t>
            </a:r>
            <a:endParaRPr lang="zh-CN" altLang="en-US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406400" y="764540"/>
          <a:ext cx="11193780" cy="4121150"/>
        </p:xfrm>
        <a:graphic>
          <a:graphicData uri="http://schemas.openxmlformats.org/drawingml/2006/table">
            <a:tbl>
              <a:tblPr/>
              <a:tblGrid>
                <a:gridCol w="675640"/>
                <a:gridCol w="1042035"/>
                <a:gridCol w="1133475"/>
                <a:gridCol w="1946275"/>
                <a:gridCol w="6396355"/>
              </a:tblGrid>
              <a:tr h="342265">
                <a:tc gridSpan="2">
                  <a:txBody>
                    <a:bodyPr wrap="square"/>
                    <a:lstStyle/>
                    <a:p>
                      <a:pPr marL="0" indent="0" algn="ctr" defTabSz="91440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160270" algn="l"/>
                        </a:tabLst>
                      </a:pPr>
                      <a:r>
                        <a:rPr lang="zh-CN" sz="180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先行词（人</a:t>
                      </a:r>
                      <a:r>
                        <a:rPr lang="en-US" altLang="zh-CN" sz="180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/</a:t>
                      </a:r>
                      <a:r>
                        <a:rPr lang="zh-CN" altLang="en-US" sz="180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物</a:t>
                      </a:r>
                      <a:r>
                        <a:rPr lang="zh-CN" sz="180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）</a:t>
                      </a:r>
                      <a:endParaRPr lang="zh-CN" sz="1800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/>
                    <a:p>
                      <a:pPr marL="0" indent="0" algn="ctr" defTabSz="91440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160270" algn="l"/>
                        </a:tabLst>
                      </a:pPr>
                      <a:r>
                        <a:rPr lang="zh-CN" sz="180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关系词</a:t>
                      </a:r>
                      <a:endParaRPr lang="zh-CN" sz="1800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vert="horz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wrap="square"/>
                    <a:lstStyle/>
                    <a:p>
                      <a:pPr marL="0" indent="0" algn="ctr" defTabSz="91440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160270" algn="l"/>
                        </a:tabLst>
                      </a:pPr>
                      <a:r>
                        <a:rPr lang="zh-CN" sz="180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从句成分</a:t>
                      </a:r>
                      <a:endParaRPr lang="zh-CN" sz="1800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wrap="square"/>
                    <a:lstStyle/>
                    <a:p>
                      <a:pPr marL="0" indent="0" algn="ctr" defTabSz="91440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160270" algn="l"/>
                        </a:tabLst>
                      </a:pPr>
                      <a:r>
                        <a:rPr lang="zh-CN" sz="180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例句</a:t>
                      </a:r>
                      <a:endParaRPr lang="zh-CN" sz="1800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43535">
                <a:tc rowSpan="6">
                  <a:txBody>
                    <a:bodyPr wrap="square"/>
                    <a:lstStyle/>
                    <a:p>
                      <a:pPr marL="0" indent="0" algn="ctr" defTabSz="91440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160270" algn="l"/>
                        </a:tabLst>
                      </a:pPr>
                      <a:r>
                        <a:rPr lang="zh-CN" altLang="en-US" sz="180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关</a:t>
                      </a:r>
                      <a:endParaRPr lang="zh-CN" altLang="en-US" sz="1800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marL="0" indent="0" algn="ctr" defTabSz="91440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160270" algn="l"/>
                        </a:tabLst>
                      </a:pPr>
                      <a:r>
                        <a:rPr lang="zh-CN" altLang="en-US" sz="180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系</a:t>
                      </a:r>
                      <a:endParaRPr lang="zh-CN" altLang="en-US" sz="1800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marL="0" indent="0" algn="ctr" defTabSz="91440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160270" algn="l"/>
                        </a:tabLst>
                      </a:pPr>
                      <a:r>
                        <a:rPr lang="zh-CN" altLang="en-US" sz="180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代</a:t>
                      </a:r>
                      <a:endParaRPr lang="zh-CN" altLang="en-US" sz="1800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marL="0" indent="0" algn="ctr" defTabSz="91440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160270" algn="l"/>
                        </a:tabLst>
                      </a:pPr>
                      <a:r>
                        <a:rPr lang="zh-CN" altLang="en-US" sz="180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词</a:t>
                      </a:r>
                      <a:endParaRPr lang="zh-CN" altLang="en-US" sz="1800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wrap="square"/>
                    <a:lstStyle/>
                    <a:p>
                      <a:pPr marL="0" indent="0" algn="just" defTabSz="91440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160270" algn="l"/>
                        </a:tabLst>
                      </a:pPr>
                      <a:endParaRPr lang="en-US" altLang="zh-CN" sz="1800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wrap="square"/>
                    <a:lstStyle/>
                    <a:p>
                      <a:pPr marL="0" indent="0" algn="just" defTabSz="91440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160270" algn="l"/>
                        </a:tabLst>
                      </a:pPr>
                      <a:endParaRPr lang="en-US" altLang="zh-CN" sz="1800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wrap="square"/>
                    <a:lstStyle/>
                    <a:p>
                      <a:pPr marL="0" indent="0" algn="just" defTabSz="91440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160270" algn="l"/>
                        </a:tabLst>
                      </a:pPr>
                      <a:endParaRPr lang="zh-CN" sz="1800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wrap="square"/>
                    <a:lstStyle/>
                    <a:p>
                      <a:pPr marL="0" indent="0" algn="just" defTabSz="91440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160270" algn="l"/>
                        </a:tabLst>
                      </a:pPr>
                      <a:r>
                        <a:rPr lang="en-US" altLang="zh-CN" sz="180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Do you know the man who is talking with your mother</a:t>
                      </a:r>
                      <a:r>
                        <a:rPr lang="zh-CN" sz="180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？</a:t>
                      </a:r>
                      <a:endParaRPr lang="zh-CN" sz="1800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93420">
                <a:tc vMerge="1">
                  <a:tcPr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 wrap="square"/>
                    <a:lstStyle/>
                    <a:p>
                      <a:pPr marL="0" indent="0" algn="just" defTabSz="91440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160270" algn=""/>
                        </a:tabLst>
                      </a:pPr>
                      <a:endParaRPr lang="en-US" altLang="zh-CN" sz="1800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wrap="square"/>
                    <a:lstStyle/>
                    <a:p>
                      <a:pPr marL="0" indent="0" algn="just" defTabSz="91440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160270" algn=""/>
                        </a:tabLst>
                      </a:pPr>
                      <a:endParaRPr lang="zh-CN" sz="1800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wrap="square"/>
                    <a:lstStyle/>
                    <a:p>
                      <a:pPr marL="0" indent="0" algn="just" defTabSz="91440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160270" algn="l"/>
                        </a:tabLst>
                      </a:pPr>
                      <a:endParaRPr lang="zh-CN" sz="1800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wrap="square"/>
                    <a:lstStyle/>
                    <a:p>
                      <a:pPr marL="0" indent="0" algn="just" defTabSz="91440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160270" algn="l"/>
                        </a:tabLst>
                      </a:pPr>
                      <a:r>
                        <a:rPr lang="en-US" altLang="zh-CN" sz="180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Mr Smith is the person with whom I am working.</a:t>
                      </a:r>
                      <a:endParaRPr lang="en-US" altLang="zh-CN" sz="1800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marL="0" indent="0" algn="just" defTabSz="91440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160270" algn="l"/>
                        </a:tabLst>
                      </a:pPr>
                      <a:r>
                        <a:rPr lang="en-US" altLang="zh-CN" sz="180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The boy whom she loved died in the war.</a:t>
                      </a:r>
                      <a:endParaRPr lang="en-US" altLang="zh-CN" sz="1800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85165">
                <a:tc vMerge="1">
                  <a:tcPr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 wrap="square"/>
                    <a:lstStyle/>
                    <a:p>
                      <a:pPr marL="0" indent="0" algn="just" defTabSz="91440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160270" algn=""/>
                        </a:tabLst>
                      </a:pPr>
                      <a:endParaRPr lang="en-US" altLang="zh-CN" sz="1800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wrap="square"/>
                    <a:lstStyle/>
                    <a:p>
                      <a:pPr marL="0" indent="0" algn="just" defTabSz="91440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160270" algn=""/>
                        </a:tabLst>
                      </a:pPr>
                      <a:endParaRPr lang="zh-CN" sz="1800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wrap="square"/>
                    <a:lstStyle/>
                    <a:p>
                      <a:pPr marL="0" indent="0" algn="just" defTabSz="91440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160270" algn="l"/>
                        </a:tabLst>
                      </a:pPr>
                      <a:endParaRPr lang="zh-CN" sz="1800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wrap="square"/>
                    <a:lstStyle/>
                    <a:p>
                      <a:pPr marL="0" indent="0" algn="just" defTabSz="91440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160270" algn="l"/>
                        </a:tabLst>
                      </a:pPr>
                      <a:r>
                        <a:rPr lang="en-US" altLang="zh-CN" sz="180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 like those books whose topics are about history.</a:t>
                      </a:r>
                      <a:endParaRPr lang="en-US" altLang="zh-CN" sz="1800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marL="0" indent="0" algn="just" defTabSz="91440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160270" algn="l"/>
                        </a:tabLst>
                      </a:pPr>
                      <a:r>
                        <a:rPr lang="en-US" altLang="zh-CN" sz="180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The boy whose father works abroad is my deskmate. </a:t>
                      </a:r>
                      <a:endParaRPr lang="en-US" altLang="zh-CN" sz="1800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85800">
                <a:tc vMerge="1">
                  <a:tcPr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 wrap="square"/>
                    <a:lstStyle/>
                    <a:p>
                      <a:pPr marL="0" indent="0" algn="just" defTabSz="91440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160270" algn="l"/>
                        </a:tabLst>
                      </a:pPr>
                      <a:endParaRPr lang="en-US" altLang="zh-CN" sz="1800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wrap="square"/>
                    <a:lstStyle/>
                    <a:p>
                      <a:pPr marL="0" indent="0" algn="just" defTabSz="91440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160270" algn="l"/>
                        </a:tabLst>
                      </a:pPr>
                      <a:endParaRPr lang="zh-CN" sz="1800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wrap="square"/>
                    <a:lstStyle/>
                    <a:p>
                      <a:pPr marL="0" indent="0" algn="just" defTabSz="91440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160270" algn="l"/>
                        </a:tabLst>
                      </a:pPr>
                      <a:endParaRPr lang="zh-CN" sz="1800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wrap="square"/>
                    <a:lstStyle/>
                    <a:p>
                      <a:pPr marL="0" indent="0" algn="just" defTabSz="91440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160270" algn="l"/>
                        </a:tabLst>
                      </a:pPr>
                      <a:r>
                        <a:rPr lang="en-US" altLang="zh-CN" sz="180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 plane is a machine that can fly.</a:t>
                      </a:r>
                      <a:endParaRPr lang="en-US" altLang="zh-CN" sz="1800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marL="0" indent="0" algn="just" defTabSz="91440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160270" algn="l"/>
                        </a:tabLst>
                      </a:pPr>
                      <a:r>
                        <a:rPr lang="en-US" altLang="zh-CN" sz="180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She is the pop star that I want to see very much.</a:t>
                      </a:r>
                      <a:endParaRPr lang="en-US" altLang="zh-CN" sz="1800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85165">
                <a:tc vMerge="1">
                  <a:tcPr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 wrap="square"/>
                    <a:lstStyle/>
                    <a:p>
                      <a:pPr marL="0" indent="0" algn="just" defTabSz="91440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160270" algn="l"/>
                        </a:tabLst>
                      </a:pPr>
                      <a:endParaRPr lang="en-US" altLang="zh-CN" sz="1800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wrap="square"/>
                    <a:lstStyle/>
                    <a:p>
                      <a:pPr marL="0" indent="0" algn="just" defTabSz="91440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160270" algn="l"/>
                        </a:tabLst>
                      </a:pPr>
                      <a:endParaRPr lang="zh-CN" sz="1800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wrap="square"/>
                    <a:lstStyle/>
                    <a:p>
                      <a:pPr marL="0" indent="0" algn="just" defTabSz="91440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160270" algn="l"/>
                        </a:tabLst>
                      </a:pPr>
                      <a:endParaRPr lang="zh-CN" sz="1800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wrap="square"/>
                    <a:lstStyle/>
                    <a:p>
                      <a:pPr marL="0" indent="0" algn="just" defTabSz="91440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160270" algn="l"/>
                        </a:tabLst>
                      </a:pPr>
                      <a:r>
                        <a:rPr lang="en-US" altLang="zh-CN" sz="180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The picture which was about the accident was terrible.</a:t>
                      </a:r>
                      <a:endParaRPr lang="en-US" altLang="zh-CN" sz="1800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marL="0" indent="0" algn="just" defTabSz="91440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160270" algn="l"/>
                        </a:tabLst>
                      </a:pPr>
                      <a:r>
                        <a:rPr lang="en-US" altLang="zh-CN" sz="180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The book which I gave you was worth $10.</a:t>
                      </a:r>
                      <a:r>
                        <a:rPr lang="zh-CN" sz="180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</a:t>
                      </a:r>
                      <a:endParaRPr lang="zh-CN" sz="1800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85800">
                <a:tc vMerge="1">
                  <a:tcPr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/>
                    <a:p>
                      <a:pPr marL="0" indent="0" algn="just" defTabSz="91440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160270" algn="l"/>
                        </a:tabLst>
                      </a:pPr>
                      <a:endParaRPr lang="en-US" altLang="zh-CN" sz="1800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wrap="square"/>
                    <a:lstStyle/>
                    <a:p>
                      <a:pPr marL="0" indent="0" algn="just" defTabSz="91440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160270" algn="l"/>
                        </a:tabLst>
                      </a:pPr>
                      <a:endParaRPr lang="zh-CN" sz="1800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wrap="square"/>
                    <a:lstStyle/>
                    <a:p>
                      <a:pPr marL="0" indent="0" algn="just" defTabSz="91440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160270" algn="l"/>
                        </a:tabLst>
                      </a:pPr>
                      <a:endParaRPr lang="zh-CN" sz="1800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wrap="square"/>
                    <a:lstStyle/>
                    <a:p>
                      <a:pPr marL="0" indent="0" algn="just" defTabSz="91440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160270" algn="l"/>
                        </a:tabLst>
                      </a:pPr>
                      <a:r>
                        <a:rPr lang="en-US" altLang="zh-CN" sz="180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He is such a person as is respected by all of us.</a:t>
                      </a:r>
                      <a:endParaRPr lang="en-US" altLang="zh-CN" sz="1800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marL="0" indent="0" algn="just" defTabSz="91440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tabLst>
                          <a:tab pos="2160270" algn="l"/>
                        </a:tabLst>
                      </a:pPr>
                      <a:r>
                        <a:rPr lang="en-US" altLang="zh-CN" sz="180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This is the same pen as I lost yesterday. </a:t>
                      </a:r>
                      <a:endParaRPr lang="en-US" altLang="zh-CN" sz="1800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" name="TextBox 1"/>
          <p:cNvSpPr txBox="1"/>
          <p:nvPr/>
        </p:nvSpPr>
        <p:spPr>
          <a:xfrm>
            <a:off x="1270407" y="1186110"/>
            <a:ext cx="43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>
                <a:sym typeface="+mn-ea"/>
              </a:rPr>
              <a:t>人</a:t>
            </a:r>
            <a:endParaRPr lang="zh-CN" altLang="en-US" sz="2000">
              <a:sym typeface="+mn-ea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2134007" y="1124515"/>
            <a:ext cx="70802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>
                <a:uFillTx/>
                <a:sym typeface="+mn-ea"/>
              </a:rPr>
              <a:t>who</a:t>
            </a:r>
            <a:endParaRPr lang="zh-CN" altLang="en-US"/>
          </a:p>
        </p:txBody>
      </p:sp>
      <p:sp>
        <p:nvSpPr>
          <p:cNvPr id="6" name="TextBox 1"/>
          <p:cNvSpPr txBox="1"/>
          <p:nvPr/>
        </p:nvSpPr>
        <p:spPr>
          <a:xfrm>
            <a:off x="3391307" y="1196905"/>
            <a:ext cx="690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>
                <a:sym typeface="+mn-ea"/>
              </a:rPr>
              <a:t>主语</a:t>
            </a:r>
            <a:endParaRPr lang="zh-CN" altLang="en-US" sz="2000">
              <a:sym typeface="+mn-ea"/>
            </a:endParaRPr>
          </a:p>
        </p:txBody>
      </p:sp>
      <p:sp>
        <p:nvSpPr>
          <p:cNvPr id="8" name="双括号 7"/>
          <p:cNvSpPr/>
          <p:nvPr/>
        </p:nvSpPr>
        <p:spPr>
          <a:xfrm>
            <a:off x="6743065" y="328930"/>
            <a:ext cx="144145" cy="75565"/>
          </a:xfrm>
          <a:prstGeom prst="bracketPair">
            <a:avLst/>
          </a:prstGeom>
          <a:noFill/>
          <a:ln>
            <a:noFill/>
          </a:ln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en-US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右中括号 11"/>
          <p:cNvSpPr/>
          <p:nvPr/>
        </p:nvSpPr>
        <p:spPr>
          <a:xfrm>
            <a:off x="10372090" y="1200150"/>
            <a:ext cx="76200" cy="339090"/>
          </a:xfrm>
          <a:prstGeom prst="rightBracket">
            <a:avLst/>
          </a:prstGeom>
          <a:noFill/>
          <a:ln w="28575">
            <a:solidFill>
              <a:srgbClr val="C00000"/>
            </a:solidFill>
          </a:ln>
        </p:spPr>
        <p:txBody>
          <a:bodyPr vert="horz" wrap="none" lIns="91440" tIns="45720" rIns="91440" bIns="45720" numCol="1" anchor="ctr" anchorCtr="0" compatLnSpc="1"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en-US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左中括号 12"/>
          <p:cNvSpPr/>
          <p:nvPr/>
        </p:nvSpPr>
        <p:spPr>
          <a:xfrm>
            <a:off x="7319010" y="1247140"/>
            <a:ext cx="76200" cy="309880"/>
          </a:xfrm>
          <a:prstGeom prst="leftBracket">
            <a:avLst/>
          </a:prstGeom>
          <a:noFill/>
          <a:ln w="28575">
            <a:solidFill>
              <a:srgbClr val="C00000"/>
            </a:solidFill>
          </a:ln>
        </p:spPr>
        <p:txBody>
          <a:bodyPr vert="horz" wrap="none" lIns="91440" tIns="45720" rIns="91440" bIns="45720" numCol="1" anchor="ctr" anchorCtr="0" compatLnSpc="1"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en-US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等腰三角形 13"/>
          <p:cNvSpPr/>
          <p:nvPr/>
        </p:nvSpPr>
        <p:spPr>
          <a:xfrm>
            <a:off x="7030720" y="1557020"/>
            <a:ext cx="216535" cy="144145"/>
          </a:xfrm>
          <a:prstGeom prst="triangl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en-US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3" name="右中括号 22"/>
          <p:cNvSpPr/>
          <p:nvPr/>
        </p:nvSpPr>
        <p:spPr>
          <a:xfrm>
            <a:off x="9748520" y="1701165"/>
            <a:ext cx="95250" cy="303530"/>
          </a:xfrm>
          <a:prstGeom prst="rightBracket">
            <a:avLst/>
          </a:prstGeom>
          <a:noFill/>
          <a:ln w="28575">
            <a:solidFill>
              <a:srgbClr val="C00000"/>
            </a:solidFill>
          </a:ln>
        </p:spPr>
        <p:txBody>
          <a:bodyPr vert="horz" wrap="none" lIns="91440" tIns="45720" rIns="91440" bIns="45720" numCol="1" anchor="ctr" anchorCtr="0" compatLnSpc="1"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en-US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4" name="左中括号 23"/>
          <p:cNvSpPr/>
          <p:nvPr/>
        </p:nvSpPr>
        <p:spPr>
          <a:xfrm>
            <a:off x="7395210" y="1701165"/>
            <a:ext cx="76200" cy="303530"/>
          </a:xfrm>
          <a:prstGeom prst="leftBracket">
            <a:avLst/>
          </a:prstGeom>
          <a:noFill/>
          <a:ln w="28575">
            <a:solidFill>
              <a:srgbClr val="C00000"/>
            </a:solidFill>
          </a:ln>
        </p:spPr>
        <p:txBody>
          <a:bodyPr vert="horz" wrap="none" lIns="91440" tIns="45720" rIns="91440" bIns="45720" numCol="1" anchor="ctr" anchorCtr="0" compatLnSpc="1"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en-US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5" name="等腰三角形 24"/>
          <p:cNvSpPr/>
          <p:nvPr/>
        </p:nvSpPr>
        <p:spPr>
          <a:xfrm>
            <a:off x="6958965" y="1941830"/>
            <a:ext cx="216535" cy="144145"/>
          </a:xfrm>
          <a:prstGeom prst="triangl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en-US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6" name="右中括号 25"/>
          <p:cNvSpPr/>
          <p:nvPr/>
        </p:nvSpPr>
        <p:spPr>
          <a:xfrm>
            <a:off x="7535545" y="2085975"/>
            <a:ext cx="76200" cy="322580"/>
          </a:xfrm>
          <a:prstGeom prst="rightBracket">
            <a:avLst/>
          </a:prstGeom>
          <a:noFill/>
          <a:ln w="28575">
            <a:solidFill>
              <a:srgbClr val="C00000"/>
            </a:solidFill>
          </a:ln>
        </p:spPr>
        <p:txBody>
          <a:bodyPr vert="horz" wrap="none" lIns="91440" tIns="45720" rIns="91440" bIns="45720" numCol="1" anchor="ctr" anchorCtr="0" compatLnSpc="1"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en-US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左中括号 26"/>
          <p:cNvSpPr/>
          <p:nvPr/>
        </p:nvSpPr>
        <p:spPr>
          <a:xfrm>
            <a:off x="6094730" y="2085340"/>
            <a:ext cx="76200" cy="316230"/>
          </a:xfrm>
          <a:prstGeom prst="leftBracket">
            <a:avLst/>
          </a:prstGeom>
          <a:noFill/>
          <a:ln w="28575">
            <a:solidFill>
              <a:srgbClr val="C00000"/>
            </a:solidFill>
          </a:ln>
        </p:spPr>
        <p:txBody>
          <a:bodyPr vert="horz" wrap="none" lIns="91440" tIns="45720" rIns="91440" bIns="45720" numCol="1" anchor="ctr" anchorCtr="0" compatLnSpc="1"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en-US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8" name="等腰三角形 27"/>
          <p:cNvSpPr/>
          <p:nvPr/>
        </p:nvSpPr>
        <p:spPr>
          <a:xfrm>
            <a:off x="5744210" y="2326640"/>
            <a:ext cx="216535" cy="144145"/>
          </a:xfrm>
          <a:prstGeom prst="triangl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en-US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9" name="TextBox 1"/>
          <p:cNvSpPr txBox="1"/>
          <p:nvPr/>
        </p:nvSpPr>
        <p:spPr>
          <a:xfrm>
            <a:off x="1265962" y="1844605"/>
            <a:ext cx="43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>
                <a:sym typeface="+mn-ea"/>
              </a:rPr>
              <a:t>人</a:t>
            </a:r>
            <a:endParaRPr lang="zh-CN" altLang="en-US" sz="2000">
              <a:sym typeface="+mn-ea"/>
            </a:endParaRPr>
          </a:p>
        </p:txBody>
      </p:sp>
      <p:sp>
        <p:nvSpPr>
          <p:cNvPr id="30" name="TextBox 1"/>
          <p:cNvSpPr txBox="1"/>
          <p:nvPr/>
        </p:nvSpPr>
        <p:spPr>
          <a:xfrm>
            <a:off x="2134007" y="1783010"/>
            <a:ext cx="944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>
                <a:uFillTx/>
                <a:sym typeface="+mn-ea"/>
              </a:rPr>
              <a:t>whom</a:t>
            </a:r>
            <a:endParaRPr lang="zh-CN" altLang="en-US"/>
          </a:p>
        </p:txBody>
      </p:sp>
      <p:sp>
        <p:nvSpPr>
          <p:cNvPr id="31" name="TextBox 1"/>
          <p:cNvSpPr txBox="1"/>
          <p:nvPr/>
        </p:nvSpPr>
        <p:spPr>
          <a:xfrm>
            <a:off x="3358287" y="1844605"/>
            <a:ext cx="690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>
                <a:sym typeface="+mn-ea"/>
              </a:rPr>
              <a:t>宾语</a:t>
            </a:r>
            <a:endParaRPr lang="zh-CN" altLang="en-US" sz="2000">
              <a:sym typeface="+mn-ea"/>
            </a:endParaRPr>
          </a:p>
        </p:txBody>
      </p:sp>
      <p:sp>
        <p:nvSpPr>
          <p:cNvPr id="32" name="右中括号 31"/>
          <p:cNvSpPr/>
          <p:nvPr/>
        </p:nvSpPr>
        <p:spPr>
          <a:xfrm>
            <a:off x="9767570" y="2493645"/>
            <a:ext cx="102235" cy="303530"/>
          </a:xfrm>
          <a:prstGeom prst="rightBracket">
            <a:avLst/>
          </a:prstGeom>
          <a:noFill/>
          <a:ln w="28575">
            <a:solidFill>
              <a:srgbClr val="C00000"/>
            </a:solidFill>
          </a:ln>
        </p:spPr>
        <p:txBody>
          <a:bodyPr vert="horz" wrap="none" lIns="91440" tIns="45720" rIns="91440" bIns="45720" numCol="1" anchor="ctr" anchorCtr="0" compatLnSpc="1"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en-US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3" name="左中括号 32"/>
          <p:cNvSpPr/>
          <p:nvPr/>
        </p:nvSpPr>
        <p:spPr>
          <a:xfrm>
            <a:off x="6963410" y="2493645"/>
            <a:ext cx="76200" cy="303530"/>
          </a:xfrm>
          <a:prstGeom prst="leftBracket">
            <a:avLst/>
          </a:prstGeom>
          <a:noFill/>
          <a:ln w="28575">
            <a:solidFill>
              <a:srgbClr val="C00000"/>
            </a:solidFill>
          </a:ln>
        </p:spPr>
        <p:txBody>
          <a:bodyPr vert="horz" wrap="none" lIns="91440" tIns="45720" rIns="91440" bIns="45720" numCol="1" anchor="ctr" anchorCtr="0" compatLnSpc="1"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en-US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4" name="等腰三角形 33"/>
          <p:cNvSpPr/>
          <p:nvPr/>
        </p:nvSpPr>
        <p:spPr>
          <a:xfrm>
            <a:off x="6527165" y="2734310"/>
            <a:ext cx="216535" cy="144145"/>
          </a:xfrm>
          <a:prstGeom prst="triangl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en-US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5" name="右中括号 34"/>
          <p:cNvSpPr/>
          <p:nvPr/>
        </p:nvSpPr>
        <p:spPr>
          <a:xfrm>
            <a:off x="8543290" y="2924810"/>
            <a:ext cx="76200" cy="322580"/>
          </a:xfrm>
          <a:prstGeom prst="rightBracket">
            <a:avLst/>
          </a:prstGeom>
          <a:noFill/>
          <a:ln w="28575">
            <a:solidFill>
              <a:srgbClr val="C00000"/>
            </a:solidFill>
          </a:ln>
        </p:spPr>
        <p:txBody>
          <a:bodyPr vert="horz" wrap="none" lIns="91440" tIns="45720" rIns="91440" bIns="45720" numCol="1" anchor="ctr" anchorCtr="0" compatLnSpc="1"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en-US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6" name="左中括号 35"/>
          <p:cNvSpPr/>
          <p:nvPr/>
        </p:nvSpPr>
        <p:spPr>
          <a:xfrm>
            <a:off x="6094730" y="2878455"/>
            <a:ext cx="76200" cy="316230"/>
          </a:xfrm>
          <a:prstGeom prst="leftBracket">
            <a:avLst/>
          </a:prstGeom>
          <a:noFill/>
          <a:ln w="28575">
            <a:solidFill>
              <a:srgbClr val="C00000"/>
            </a:solidFill>
          </a:ln>
        </p:spPr>
        <p:txBody>
          <a:bodyPr vert="horz" wrap="none" lIns="91440" tIns="45720" rIns="91440" bIns="45720" numCol="1" anchor="ctr" anchorCtr="0" compatLnSpc="1"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en-US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7" name="等腰三角形 36"/>
          <p:cNvSpPr/>
          <p:nvPr/>
        </p:nvSpPr>
        <p:spPr>
          <a:xfrm>
            <a:off x="5703570" y="3176270"/>
            <a:ext cx="216535" cy="144145"/>
          </a:xfrm>
          <a:prstGeom prst="triangl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en-US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8" name="TextBox 1"/>
          <p:cNvSpPr txBox="1"/>
          <p:nvPr/>
        </p:nvSpPr>
        <p:spPr>
          <a:xfrm>
            <a:off x="1126262" y="2637085"/>
            <a:ext cx="76136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>
                <a:sym typeface="+mn-ea"/>
              </a:rPr>
              <a:t>人</a:t>
            </a:r>
            <a:r>
              <a:rPr lang="en-US" altLang="zh-CN" sz="2000">
                <a:sym typeface="+mn-ea"/>
              </a:rPr>
              <a:t>/</a:t>
            </a:r>
            <a:r>
              <a:rPr lang="zh-CN" altLang="en-US" sz="2000">
                <a:sym typeface="+mn-ea"/>
              </a:rPr>
              <a:t>物</a:t>
            </a:r>
            <a:endParaRPr lang="zh-CN" altLang="en-US" sz="2000">
              <a:sym typeface="+mn-ea"/>
            </a:endParaRPr>
          </a:p>
        </p:txBody>
      </p:sp>
      <p:sp>
        <p:nvSpPr>
          <p:cNvPr id="39" name="TextBox 1"/>
          <p:cNvSpPr txBox="1"/>
          <p:nvPr/>
        </p:nvSpPr>
        <p:spPr>
          <a:xfrm>
            <a:off x="2184807" y="2637085"/>
            <a:ext cx="96202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>
                <a:uFillTx/>
                <a:sym typeface="+mn-ea"/>
              </a:rPr>
              <a:t>whose</a:t>
            </a:r>
            <a:endParaRPr lang="zh-CN" altLang="en-US"/>
          </a:p>
        </p:txBody>
      </p:sp>
      <p:sp>
        <p:nvSpPr>
          <p:cNvPr id="40" name="TextBox 1"/>
          <p:cNvSpPr txBox="1"/>
          <p:nvPr/>
        </p:nvSpPr>
        <p:spPr>
          <a:xfrm>
            <a:off x="3358287" y="2698680"/>
            <a:ext cx="690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>
                <a:sym typeface="+mn-ea"/>
              </a:rPr>
              <a:t>定语</a:t>
            </a:r>
            <a:endParaRPr lang="zh-CN" altLang="en-US" sz="2000">
              <a:sym typeface="+mn-ea"/>
            </a:endParaRPr>
          </a:p>
        </p:txBody>
      </p:sp>
      <p:sp>
        <p:nvSpPr>
          <p:cNvPr id="41" name="右中括号 40"/>
          <p:cNvSpPr/>
          <p:nvPr/>
        </p:nvSpPr>
        <p:spPr>
          <a:xfrm>
            <a:off x="8255000" y="3357245"/>
            <a:ext cx="102235" cy="303530"/>
          </a:xfrm>
          <a:prstGeom prst="rightBracket">
            <a:avLst/>
          </a:prstGeom>
          <a:noFill/>
          <a:ln w="28575">
            <a:solidFill>
              <a:srgbClr val="C00000"/>
            </a:solidFill>
          </a:ln>
        </p:spPr>
        <p:txBody>
          <a:bodyPr vert="horz" wrap="none" lIns="91440" tIns="45720" rIns="91440" bIns="45720" numCol="1" anchor="ctr" anchorCtr="0" compatLnSpc="1"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en-US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2" name="左中括号 41"/>
          <p:cNvSpPr/>
          <p:nvPr/>
        </p:nvSpPr>
        <p:spPr>
          <a:xfrm>
            <a:off x="7175500" y="3357245"/>
            <a:ext cx="76200" cy="303530"/>
          </a:xfrm>
          <a:prstGeom prst="leftBracket">
            <a:avLst/>
          </a:prstGeom>
          <a:noFill/>
          <a:ln w="28575">
            <a:solidFill>
              <a:srgbClr val="C00000"/>
            </a:solidFill>
          </a:ln>
        </p:spPr>
        <p:txBody>
          <a:bodyPr vert="horz" wrap="none" lIns="91440" tIns="45720" rIns="91440" bIns="45720" numCol="1" anchor="ctr" anchorCtr="0" compatLnSpc="1"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en-US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3" name="等腰三角形 42"/>
          <p:cNvSpPr/>
          <p:nvPr/>
        </p:nvSpPr>
        <p:spPr>
          <a:xfrm>
            <a:off x="6746875" y="3573145"/>
            <a:ext cx="216535" cy="144145"/>
          </a:xfrm>
          <a:prstGeom prst="triangl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en-US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4" name="右中括号 43"/>
          <p:cNvSpPr/>
          <p:nvPr/>
        </p:nvSpPr>
        <p:spPr>
          <a:xfrm>
            <a:off x="9623425" y="3717290"/>
            <a:ext cx="76200" cy="322580"/>
          </a:xfrm>
          <a:prstGeom prst="rightBracket">
            <a:avLst/>
          </a:prstGeom>
          <a:noFill/>
          <a:ln w="28575">
            <a:solidFill>
              <a:srgbClr val="C00000"/>
            </a:solidFill>
          </a:ln>
        </p:spPr>
        <p:txBody>
          <a:bodyPr vert="horz" wrap="none" lIns="91440" tIns="45720" rIns="91440" bIns="45720" numCol="1" anchor="ctr" anchorCtr="0" compatLnSpc="1"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en-US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5" name="左中括号 44"/>
          <p:cNvSpPr/>
          <p:nvPr/>
        </p:nvSpPr>
        <p:spPr>
          <a:xfrm>
            <a:off x="6963410" y="3717290"/>
            <a:ext cx="76200" cy="316230"/>
          </a:xfrm>
          <a:prstGeom prst="leftBracket">
            <a:avLst/>
          </a:prstGeom>
          <a:noFill/>
          <a:ln w="28575">
            <a:solidFill>
              <a:srgbClr val="C00000"/>
            </a:solidFill>
          </a:ln>
        </p:spPr>
        <p:txBody>
          <a:bodyPr vert="horz" wrap="none" lIns="91440" tIns="45720" rIns="91440" bIns="45720" numCol="1" anchor="ctr" anchorCtr="0" compatLnSpc="1"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en-US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6" name="等腰三角形 45"/>
          <p:cNvSpPr/>
          <p:nvPr/>
        </p:nvSpPr>
        <p:spPr>
          <a:xfrm>
            <a:off x="6603365" y="4004945"/>
            <a:ext cx="216535" cy="144145"/>
          </a:xfrm>
          <a:prstGeom prst="triangl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en-US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7" name="TextBox 1"/>
          <p:cNvSpPr txBox="1"/>
          <p:nvPr/>
        </p:nvSpPr>
        <p:spPr>
          <a:xfrm>
            <a:off x="1126262" y="3547675"/>
            <a:ext cx="76136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>
                <a:sym typeface="+mn-ea"/>
              </a:rPr>
              <a:t>人</a:t>
            </a:r>
            <a:r>
              <a:rPr lang="en-US" altLang="zh-CN" sz="2000">
                <a:sym typeface="+mn-ea"/>
              </a:rPr>
              <a:t>/</a:t>
            </a:r>
            <a:r>
              <a:rPr lang="zh-CN" altLang="en-US" sz="2000">
                <a:sym typeface="+mn-ea"/>
              </a:rPr>
              <a:t>物</a:t>
            </a:r>
            <a:endParaRPr lang="zh-CN" altLang="en-US" sz="2000">
              <a:sym typeface="+mn-ea"/>
            </a:endParaRPr>
          </a:p>
        </p:txBody>
      </p:sp>
      <p:sp>
        <p:nvSpPr>
          <p:cNvPr id="48" name="TextBox 1"/>
          <p:cNvSpPr txBox="1"/>
          <p:nvPr/>
        </p:nvSpPr>
        <p:spPr>
          <a:xfrm>
            <a:off x="2184807" y="3547675"/>
            <a:ext cx="63944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>
                <a:uFillTx/>
                <a:sym typeface="+mn-ea"/>
              </a:rPr>
              <a:t>that</a:t>
            </a:r>
            <a:endParaRPr lang="zh-CN" altLang="en-US"/>
          </a:p>
        </p:txBody>
      </p:sp>
      <p:sp>
        <p:nvSpPr>
          <p:cNvPr id="49" name="TextBox 1"/>
          <p:cNvSpPr txBox="1"/>
          <p:nvPr/>
        </p:nvSpPr>
        <p:spPr>
          <a:xfrm>
            <a:off x="3286532" y="3609270"/>
            <a:ext cx="1452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>
                <a:sym typeface="+mn-ea"/>
              </a:rPr>
              <a:t>主语、宾语</a:t>
            </a:r>
            <a:endParaRPr lang="zh-CN" altLang="en-US" sz="2000">
              <a:sym typeface="+mn-ea"/>
            </a:endParaRPr>
          </a:p>
        </p:txBody>
      </p:sp>
      <p:sp>
        <p:nvSpPr>
          <p:cNvPr id="50" name="右中括号 49"/>
          <p:cNvSpPr/>
          <p:nvPr/>
        </p:nvSpPr>
        <p:spPr>
          <a:xfrm>
            <a:off x="8979535" y="4169410"/>
            <a:ext cx="102235" cy="303530"/>
          </a:xfrm>
          <a:prstGeom prst="rightBracket">
            <a:avLst/>
          </a:prstGeom>
          <a:noFill/>
          <a:ln w="28575">
            <a:solidFill>
              <a:srgbClr val="C00000"/>
            </a:solidFill>
          </a:ln>
        </p:spPr>
        <p:txBody>
          <a:bodyPr vert="horz" wrap="none" lIns="91440" tIns="45720" rIns="91440" bIns="45720" numCol="1" anchor="ctr" anchorCtr="0" compatLnSpc="1"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en-US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1" name="左中括号 50"/>
          <p:cNvSpPr/>
          <p:nvPr/>
        </p:nvSpPr>
        <p:spPr>
          <a:xfrm>
            <a:off x="6383020" y="4169410"/>
            <a:ext cx="76200" cy="303530"/>
          </a:xfrm>
          <a:prstGeom prst="leftBracket">
            <a:avLst/>
          </a:prstGeom>
          <a:noFill/>
          <a:ln w="28575">
            <a:solidFill>
              <a:srgbClr val="C00000"/>
            </a:solidFill>
          </a:ln>
        </p:spPr>
        <p:txBody>
          <a:bodyPr vert="horz" wrap="none" lIns="91440" tIns="45720" rIns="91440" bIns="45720" numCol="1" anchor="ctr" anchorCtr="0" compatLnSpc="1"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en-US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2" name="等腰三角形 51"/>
          <p:cNvSpPr/>
          <p:nvPr/>
        </p:nvSpPr>
        <p:spPr>
          <a:xfrm>
            <a:off x="5878830" y="4391660"/>
            <a:ext cx="216535" cy="144145"/>
          </a:xfrm>
          <a:prstGeom prst="triangl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en-US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3" name="右中括号 52"/>
          <p:cNvSpPr/>
          <p:nvPr/>
        </p:nvSpPr>
        <p:spPr>
          <a:xfrm>
            <a:off x="7751445" y="4535805"/>
            <a:ext cx="76200" cy="322580"/>
          </a:xfrm>
          <a:prstGeom prst="rightBracket">
            <a:avLst/>
          </a:prstGeom>
          <a:noFill/>
          <a:ln w="28575">
            <a:solidFill>
              <a:srgbClr val="C00000"/>
            </a:solidFill>
          </a:ln>
        </p:spPr>
        <p:txBody>
          <a:bodyPr vert="horz" wrap="none" lIns="91440" tIns="45720" rIns="91440" bIns="45720" numCol="1" anchor="ctr" anchorCtr="0" compatLnSpc="1"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en-US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4" name="左中括号 53"/>
          <p:cNvSpPr/>
          <p:nvPr/>
        </p:nvSpPr>
        <p:spPr>
          <a:xfrm>
            <a:off x="6166485" y="4535805"/>
            <a:ext cx="76200" cy="316230"/>
          </a:xfrm>
          <a:prstGeom prst="leftBracket">
            <a:avLst/>
          </a:prstGeom>
          <a:noFill/>
          <a:ln w="28575">
            <a:solidFill>
              <a:srgbClr val="C00000"/>
            </a:solidFill>
          </a:ln>
        </p:spPr>
        <p:txBody>
          <a:bodyPr vert="horz" wrap="none" lIns="91440" tIns="45720" rIns="91440" bIns="45720" numCol="1" anchor="ctr" anchorCtr="0" compatLnSpc="1"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en-US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5" name="等腰三角形 54"/>
          <p:cNvSpPr/>
          <p:nvPr/>
        </p:nvSpPr>
        <p:spPr>
          <a:xfrm>
            <a:off x="5775325" y="4770755"/>
            <a:ext cx="216535" cy="144145"/>
          </a:xfrm>
          <a:prstGeom prst="triangl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en-US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6" name="TextBox 1"/>
          <p:cNvSpPr txBox="1"/>
          <p:nvPr/>
        </p:nvSpPr>
        <p:spPr>
          <a:xfrm>
            <a:off x="1198017" y="4220775"/>
            <a:ext cx="43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>
                <a:sym typeface="+mn-ea"/>
              </a:rPr>
              <a:t>物</a:t>
            </a:r>
            <a:endParaRPr lang="zh-CN" altLang="en-US" sz="2000">
              <a:sym typeface="+mn-ea"/>
            </a:endParaRPr>
          </a:p>
        </p:txBody>
      </p:sp>
      <p:sp>
        <p:nvSpPr>
          <p:cNvPr id="57" name="TextBox 1"/>
          <p:cNvSpPr txBox="1"/>
          <p:nvPr/>
        </p:nvSpPr>
        <p:spPr>
          <a:xfrm>
            <a:off x="2184807" y="4231570"/>
            <a:ext cx="92773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>
                <a:uFillTx/>
                <a:sym typeface="+mn-ea"/>
              </a:rPr>
              <a:t>which</a:t>
            </a:r>
            <a:endParaRPr lang="zh-CN" altLang="en-US"/>
          </a:p>
        </p:txBody>
      </p:sp>
      <p:sp>
        <p:nvSpPr>
          <p:cNvPr id="58" name="TextBox 1"/>
          <p:cNvSpPr txBox="1"/>
          <p:nvPr/>
        </p:nvSpPr>
        <p:spPr>
          <a:xfrm>
            <a:off x="3286532" y="4293165"/>
            <a:ext cx="1452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>
                <a:sym typeface="+mn-ea"/>
              </a:rPr>
              <a:t>主语、宾语</a:t>
            </a:r>
            <a:endParaRPr lang="zh-CN" altLang="en-US" sz="2000">
              <a:sym typeface="+mn-ea"/>
            </a:endParaRPr>
          </a:p>
        </p:txBody>
      </p:sp>
      <p:sp>
        <p:nvSpPr>
          <p:cNvPr id="59" name="右中括号 58"/>
          <p:cNvSpPr/>
          <p:nvPr/>
        </p:nvSpPr>
        <p:spPr>
          <a:xfrm>
            <a:off x="9479280" y="5013325"/>
            <a:ext cx="102235" cy="303530"/>
          </a:xfrm>
          <a:prstGeom prst="rightBracket">
            <a:avLst/>
          </a:prstGeom>
          <a:noFill/>
          <a:ln w="28575">
            <a:solidFill>
              <a:srgbClr val="C00000"/>
            </a:solidFill>
          </a:ln>
        </p:spPr>
        <p:txBody>
          <a:bodyPr vert="horz" wrap="none" lIns="91440" tIns="45720" rIns="91440" bIns="45720" numCol="1" anchor="ctr" anchorCtr="0" compatLnSpc="1"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en-US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0" name="左中括号 59"/>
          <p:cNvSpPr/>
          <p:nvPr/>
        </p:nvSpPr>
        <p:spPr>
          <a:xfrm>
            <a:off x="7099300" y="5013325"/>
            <a:ext cx="76200" cy="303530"/>
          </a:xfrm>
          <a:prstGeom prst="leftBracket">
            <a:avLst/>
          </a:prstGeom>
          <a:noFill/>
          <a:ln w="28575">
            <a:solidFill>
              <a:srgbClr val="C00000"/>
            </a:solidFill>
          </a:ln>
        </p:spPr>
        <p:txBody>
          <a:bodyPr vert="horz" wrap="none" lIns="91440" tIns="45720" rIns="91440" bIns="45720" numCol="1" anchor="ctr" anchorCtr="0" compatLnSpc="1"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en-US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1" name="等腰三角形 60"/>
          <p:cNvSpPr/>
          <p:nvPr/>
        </p:nvSpPr>
        <p:spPr>
          <a:xfrm>
            <a:off x="6603365" y="5229225"/>
            <a:ext cx="216535" cy="144145"/>
          </a:xfrm>
          <a:prstGeom prst="triangl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en-US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2" name="右中括号 61"/>
          <p:cNvSpPr/>
          <p:nvPr/>
        </p:nvSpPr>
        <p:spPr>
          <a:xfrm>
            <a:off x="8903335" y="5379720"/>
            <a:ext cx="76200" cy="322580"/>
          </a:xfrm>
          <a:prstGeom prst="rightBracket">
            <a:avLst/>
          </a:prstGeom>
          <a:noFill/>
          <a:ln w="28575">
            <a:solidFill>
              <a:srgbClr val="C00000"/>
            </a:solidFill>
          </a:ln>
        </p:spPr>
        <p:txBody>
          <a:bodyPr vert="horz" wrap="none" lIns="91440" tIns="45720" rIns="91440" bIns="45720" numCol="1" anchor="ctr" anchorCtr="0" compatLnSpc="1"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en-US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3" name="左中括号 62"/>
          <p:cNvSpPr/>
          <p:nvPr/>
        </p:nvSpPr>
        <p:spPr>
          <a:xfrm>
            <a:off x="7171055" y="5373370"/>
            <a:ext cx="76200" cy="316230"/>
          </a:xfrm>
          <a:prstGeom prst="leftBracket">
            <a:avLst/>
          </a:prstGeom>
          <a:noFill/>
          <a:ln w="28575">
            <a:solidFill>
              <a:srgbClr val="C00000"/>
            </a:solidFill>
          </a:ln>
        </p:spPr>
        <p:txBody>
          <a:bodyPr vert="horz" wrap="none" lIns="91440" tIns="45720" rIns="91440" bIns="45720" numCol="1" anchor="ctr" anchorCtr="0" compatLnSpc="1"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en-US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4" name="等腰三角形 63"/>
          <p:cNvSpPr/>
          <p:nvPr/>
        </p:nvSpPr>
        <p:spPr>
          <a:xfrm>
            <a:off x="6823075" y="5634990"/>
            <a:ext cx="216535" cy="144145"/>
          </a:xfrm>
          <a:prstGeom prst="triangl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en-US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5" name="TextBox 1"/>
          <p:cNvSpPr txBox="1"/>
          <p:nvPr/>
        </p:nvSpPr>
        <p:spPr>
          <a:xfrm>
            <a:off x="1198017" y="5085010"/>
            <a:ext cx="76136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>
                <a:sym typeface="+mn-ea"/>
              </a:rPr>
              <a:t>人</a:t>
            </a:r>
            <a:r>
              <a:rPr lang="en-US" altLang="zh-CN" sz="2000">
                <a:sym typeface="+mn-ea"/>
              </a:rPr>
              <a:t>/</a:t>
            </a:r>
            <a:r>
              <a:rPr lang="zh-CN" altLang="en-US" sz="2000">
                <a:sym typeface="+mn-ea"/>
              </a:rPr>
              <a:t>物</a:t>
            </a:r>
            <a:endParaRPr lang="zh-CN" altLang="en-US" sz="2000">
              <a:sym typeface="+mn-ea"/>
            </a:endParaRPr>
          </a:p>
        </p:txBody>
      </p:sp>
      <p:sp>
        <p:nvSpPr>
          <p:cNvPr id="66" name="TextBox 1"/>
          <p:cNvSpPr txBox="1"/>
          <p:nvPr/>
        </p:nvSpPr>
        <p:spPr>
          <a:xfrm>
            <a:off x="2256562" y="5095805"/>
            <a:ext cx="436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>
                <a:uFillTx/>
                <a:sym typeface="+mn-ea"/>
              </a:rPr>
              <a:t>as</a:t>
            </a:r>
            <a:endParaRPr lang="zh-CN" altLang="en-US"/>
          </a:p>
        </p:txBody>
      </p:sp>
      <p:sp>
        <p:nvSpPr>
          <p:cNvPr id="67" name="TextBox 1"/>
          <p:cNvSpPr txBox="1"/>
          <p:nvPr/>
        </p:nvSpPr>
        <p:spPr>
          <a:xfrm>
            <a:off x="3286532" y="5157400"/>
            <a:ext cx="1452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>
                <a:sym typeface="+mn-ea"/>
              </a:rPr>
              <a:t>主语、宾语</a:t>
            </a:r>
            <a:endParaRPr lang="zh-CN" altLang="en-US" sz="2000"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14" grpId="0" animBg="1"/>
      <p:bldP spid="13" grpId="0" animBg="1"/>
      <p:bldP spid="12" grpId="0" animBg="1"/>
      <p:bldP spid="25" grpId="0" animBg="1"/>
      <p:bldP spid="24" grpId="0" animBg="1"/>
      <p:bldP spid="23" grpId="0" animBg="1"/>
      <p:bldP spid="28" grpId="0" animBg="1"/>
      <p:bldP spid="27" grpId="0" animBg="1"/>
      <p:bldP spid="26" grpId="0" animBg="1"/>
      <p:bldP spid="29" grpId="0"/>
      <p:bldP spid="30" grpId="0"/>
      <p:bldP spid="31" grpId="0"/>
      <p:bldP spid="34" grpId="0" animBg="1"/>
      <p:bldP spid="33" grpId="0" animBg="1"/>
      <p:bldP spid="32" grpId="0" animBg="1"/>
      <p:bldP spid="37" grpId="0" animBg="1"/>
      <p:bldP spid="36" grpId="0" animBg="1"/>
      <p:bldP spid="35" grpId="0" animBg="1"/>
      <p:bldP spid="38" grpId="0"/>
      <p:bldP spid="39" grpId="0"/>
      <p:bldP spid="40" grpId="0"/>
      <p:bldP spid="43" grpId="0" animBg="1"/>
      <p:bldP spid="42" grpId="0" animBg="1"/>
      <p:bldP spid="41" grpId="0" animBg="1"/>
      <p:bldP spid="46" grpId="0" animBg="1"/>
      <p:bldP spid="45" grpId="0" animBg="1"/>
      <p:bldP spid="44" grpId="0" animBg="1"/>
      <p:bldP spid="47" grpId="0"/>
      <p:bldP spid="48" grpId="0"/>
      <p:bldP spid="49" grpId="0"/>
      <p:bldP spid="52" grpId="0" animBg="1"/>
      <p:bldP spid="51" grpId="0" animBg="1"/>
      <p:bldP spid="50" grpId="0" animBg="1"/>
      <p:bldP spid="55" grpId="0" animBg="1"/>
      <p:bldP spid="54" grpId="0" animBg="1"/>
      <p:bldP spid="53" grpId="0" animBg="1"/>
      <p:bldP spid="56" grpId="0"/>
      <p:bldP spid="57" grpId="0"/>
      <p:bldP spid="58" grpId="0"/>
      <p:bldP spid="61" grpId="0" animBg="1"/>
      <p:bldP spid="60" grpId="0" animBg="1"/>
      <p:bldP spid="59" grpId="0" animBg="1"/>
      <p:bldP spid="64" grpId="0" animBg="1"/>
      <p:bldP spid="63" grpId="0" animBg="1"/>
      <p:bldP spid="62" grpId="0" animBg="1"/>
      <p:bldP spid="65" grpId="0"/>
      <p:bldP spid="66" grpId="0"/>
      <p:bldP spid="6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1"/>
          <p:cNvSpPr/>
          <p:nvPr/>
        </p:nvSpPr>
        <p:spPr>
          <a:xfrm>
            <a:off x="46355" y="44450"/>
            <a:ext cx="12226290" cy="636968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indent="717550" algn="just" rtl="0" fontAlgn="base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1184275" indent="-28575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anose="05000000000000000000" pitchFamily="2" charset="2"/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2pPr>
            <a:lvl3pPr marL="1592580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2000250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4pPr>
            <a:lvl5pPr marL="24085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5pPr>
            <a:lvl6pPr marL="28657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6pPr>
            <a:lvl7pPr marL="33229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7pPr>
            <a:lvl8pPr marL="37801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8pPr>
            <a:lvl9pPr marL="42373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9pPr>
          </a:lstStyle>
          <a:p>
            <a:pPr marL="0" indent="0" algn="l" eaLnBrk="1" latinLnBrk="0" hangingPunct="1">
              <a:lnSpc>
                <a:spcPts val="4080"/>
              </a:lnSpc>
              <a:spcBef>
                <a:spcPct val="0"/>
              </a:spcBef>
              <a:tabLst>
                <a:tab pos="5029200" algn="l"/>
              </a:tabLst>
            </a:pPr>
            <a:r>
              <a:rPr lang="zh-CN" altLang="en-US"/>
              <a:t>完成下列习题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 eaLnBrk="1" latinLnBrk="0" hangingPunct="1">
              <a:lnSpc>
                <a:spcPts val="4080"/>
              </a:lnSpc>
              <a:spcBef>
                <a:spcPct val="0"/>
              </a:spcBef>
              <a:tabLst>
                <a:tab pos="5029200" algn="l"/>
              </a:tabLst>
            </a:pP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1)I saw a bird</a:t>
            </a:r>
            <a:r>
              <a:rPr lang="en-US" altLang="zh-CN" u="sng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en-US" altLang="zh-CN" u="sng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</a:t>
            </a:r>
            <a:r>
              <a:rPr lang="en-US" altLang="zh-CN" u="sng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had beautiful feathers in the garden.</a:t>
            </a:r>
            <a:endParaRPr lang="en-US" altLang="zh-CN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 eaLnBrk="1" latinLnBrk="0" hangingPunct="1">
              <a:lnSpc>
                <a:spcPts val="4080"/>
              </a:lnSpc>
              <a:spcBef>
                <a:spcPct val="0"/>
              </a:spcBef>
              <a:tabLst>
                <a:tab pos="5029200" algn="l"/>
              </a:tabLst>
            </a:pP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2)The 80,000 objects collected by Hans formed the core collection of the British Museum,</a:t>
            </a:r>
            <a:endParaRPr lang="en-US" altLang="zh-CN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 eaLnBrk="1" latinLnBrk="0" hangingPunct="1">
              <a:lnSpc>
                <a:spcPts val="4080"/>
              </a:lnSpc>
              <a:spcBef>
                <a:spcPct val="0"/>
              </a:spcBef>
              <a:tabLst>
                <a:tab pos="5029200" algn="l"/>
              </a:tabLst>
            </a:pPr>
            <a:r>
              <a:rPr lang="en-US" altLang="zh-CN" u="sng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</a:t>
            </a: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was </a:t>
            </a: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opened in 1759.</a:t>
            </a:r>
            <a:endParaRPr lang="en-US" altLang="zh-CN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 eaLnBrk="1" latinLnBrk="0" hangingPunct="1">
              <a:lnSpc>
                <a:spcPts val="4080"/>
              </a:lnSpc>
              <a:spcBef>
                <a:spcPct val="0"/>
              </a:spcBef>
              <a:tabLst>
                <a:tab pos="5029200" algn="l"/>
              </a:tabLst>
            </a:pP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3) Kate, </a:t>
            </a:r>
            <a:r>
              <a:rPr lang="en-US" altLang="zh-CN" u="sng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</a:t>
            </a: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sister I shared a room with when we were at college, has gone to work in Australia.</a:t>
            </a:r>
            <a:endParaRPr lang="en-US" altLang="zh-CN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 eaLnBrk="1" latinLnBrk="0" hangingPunct="1">
              <a:lnSpc>
                <a:spcPts val="4080"/>
              </a:lnSpc>
              <a:spcBef>
                <a:spcPct val="0"/>
              </a:spcBef>
              <a:tabLst>
                <a:tab pos="5029200" algn="l"/>
              </a:tabLst>
            </a:pP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4) Developing the Yangtze River Economic Belt is a systematic project</a:t>
            </a:r>
            <a:r>
              <a:rPr lang="en-US" altLang="zh-CN" u="sng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</a:t>
            </a: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calls for a clear road map and timetable. </a:t>
            </a:r>
            <a:endParaRPr lang="en-US" altLang="zh-CN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 eaLnBrk="1" latinLnBrk="0" hangingPunct="1">
              <a:lnSpc>
                <a:spcPts val="4080"/>
              </a:lnSpc>
              <a:spcBef>
                <a:spcPct val="0"/>
              </a:spcBef>
              <a:tabLst>
                <a:tab pos="5029200" algn="l"/>
              </a:tabLst>
            </a:pP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5) Some people say that the UK and the USA are two countries</a:t>
            </a:r>
            <a:r>
              <a:rPr lang="en-US" altLang="zh-CN" u="sng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</a:t>
            </a: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are separated by a common language.</a:t>
            </a:r>
            <a:endParaRPr lang="en-US" altLang="zh-CN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 eaLnBrk="1" latinLnBrk="0" hangingPunct="1">
              <a:lnSpc>
                <a:spcPts val="4080"/>
              </a:lnSpc>
              <a:spcBef>
                <a:spcPct val="0"/>
              </a:spcBef>
              <a:tabLst>
                <a:tab pos="5029200" algn="l"/>
              </a:tabLst>
            </a:pP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6) My sister</a:t>
            </a:r>
            <a:r>
              <a:rPr lang="en-US" altLang="zh-CN" u="sng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works in Japan finds it odd to do exercise at the start of working day.</a:t>
            </a:r>
            <a:endParaRPr lang="en-US" altLang="zh-CN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 eaLnBrk="1" latinLnBrk="0" hangingPunct="1">
              <a:lnSpc>
                <a:spcPts val="4080"/>
              </a:lnSpc>
              <a:spcBef>
                <a:spcPct val="0"/>
              </a:spcBef>
              <a:tabLst>
                <a:tab pos="5029200" algn="l"/>
              </a:tabLst>
            </a:pP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7) The word “umbrella” in Chinese sounds like another word</a:t>
            </a:r>
            <a:r>
              <a:rPr lang="en-US" altLang="zh-CN" u="sng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means “to separate”.</a:t>
            </a:r>
            <a:endParaRPr lang="en-US" altLang="zh-CN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 eaLnBrk="1" latinLnBrk="0" hangingPunct="1">
              <a:lnSpc>
                <a:spcPts val="4080"/>
              </a:lnSpc>
              <a:spcBef>
                <a:spcPct val="0"/>
              </a:spcBef>
              <a:tabLst>
                <a:tab pos="5029200" algn="l"/>
              </a:tabLst>
            </a:pP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8) He is such a clever boy</a:t>
            </a:r>
            <a:r>
              <a:rPr lang="en-US" altLang="zh-CN" u="sng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we all like.                                        </a:t>
            </a:r>
            <a:endParaRPr lang="en-US" altLang="zh-CN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74597" y="692715"/>
            <a:ext cx="146875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which/that</a:t>
            </a:r>
            <a:endParaRPr lang="en-US" altLang="zh-CN"/>
          </a:p>
        </p:txBody>
      </p:sp>
      <p:sp>
        <p:nvSpPr>
          <p:cNvPr id="3" name="TextBox 1"/>
          <p:cNvSpPr txBox="1"/>
          <p:nvPr/>
        </p:nvSpPr>
        <p:spPr>
          <a:xfrm>
            <a:off x="190272" y="1700460"/>
            <a:ext cx="92773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which</a:t>
            </a:r>
            <a:endParaRPr lang="zh-CN" altLang="en-US"/>
          </a:p>
        </p:txBody>
      </p:sp>
      <p:sp>
        <p:nvSpPr>
          <p:cNvPr id="4" name="TextBox 1"/>
          <p:cNvSpPr txBox="1"/>
          <p:nvPr/>
        </p:nvSpPr>
        <p:spPr>
          <a:xfrm>
            <a:off x="7895362" y="3788975"/>
            <a:ext cx="154495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which /that</a:t>
            </a:r>
            <a:endParaRPr lang="zh-CN" altLang="en-US"/>
          </a:p>
        </p:txBody>
      </p:sp>
      <p:sp>
        <p:nvSpPr>
          <p:cNvPr id="5" name="TextBox 1"/>
          <p:cNvSpPr txBox="1"/>
          <p:nvPr/>
        </p:nvSpPr>
        <p:spPr>
          <a:xfrm>
            <a:off x="1198652" y="2204650"/>
            <a:ext cx="96202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whose</a:t>
            </a:r>
            <a:endParaRPr lang="zh-CN" altLang="en-US"/>
          </a:p>
        </p:txBody>
      </p:sp>
      <p:sp>
        <p:nvSpPr>
          <p:cNvPr id="7" name="TextBox 1"/>
          <p:cNvSpPr txBox="1"/>
          <p:nvPr/>
        </p:nvSpPr>
        <p:spPr>
          <a:xfrm>
            <a:off x="8903107" y="2708840"/>
            <a:ext cx="146875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which/that</a:t>
            </a:r>
            <a:endParaRPr lang="en-US" altLang="zh-CN"/>
          </a:p>
        </p:txBody>
      </p:sp>
      <p:sp>
        <p:nvSpPr>
          <p:cNvPr id="8" name="TextBox 1"/>
          <p:cNvSpPr txBox="1"/>
          <p:nvPr/>
        </p:nvSpPr>
        <p:spPr>
          <a:xfrm>
            <a:off x="1630452" y="4796720"/>
            <a:ext cx="132524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who /that</a:t>
            </a:r>
            <a:endParaRPr lang="zh-CN" altLang="en-US"/>
          </a:p>
        </p:txBody>
      </p:sp>
      <p:sp>
        <p:nvSpPr>
          <p:cNvPr id="9" name="TextBox 1"/>
          <p:cNvSpPr txBox="1"/>
          <p:nvPr/>
        </p:nvSpPr>
        <p:spPr>
          <a:xfrm>
            <a:off x="7678827" y="5300910"/>
            <a:ext cx="154495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which /that</a:t>
            </a:r>
            <a:endParaRPr lang="zh-CN" altLang="en-US"/>
          </a:p>
        </p:txBody>
      </p:sp>
      <p:sp>
        <p:nvSpPr>
          <p:cNvPr id="10" name="TextBox 1"/>
          <p:cNvSpPr txBox="1"/>
          <p:nvPr/>
        </p:nvSpPr>
        <p:spPr>
          <a:xfrm>
            <a:off x="3430677" y="5876855"/>
            <a:ext cx="436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as</a:t>
            </a:r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7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/>
          <p:nvPr>
            <p:ph type="body" idx="1"/>
          </p:nvPr>
        </p:nvSpPr>
        <p:spPr>
          <a:xfrm>
            <a:off x="-385445" y="-100012"/>
            <a:ext cx="11798300" cy="607695"/>
          </a:xfrm>
        </p:spPr>
        <p:txBody>
          <a:bodyPr/>
          <a:lstStyle/>
          <a:p>
            <a:r>
              <a:rPr lang="zh-CN" altLang="en-US"/>
              <a:t>四、关系副词的用法</a:t>
            </a:r>
            <a:endParaRPr lang="zh-CN" altLang="en-US"/>
          </a:p>
        </p:txBody>
      </p:sp>
      <p:sp>
        <p:nvSpPr>
          <p:cNvPr id="6" name="文本占位符 1"/>
          <p:cNvSpPr/>
          <p:nvPr/>
        </p:nvSpPr>
        <p:spPr>
          <a:xfrm>
            <a:off x="406400" y="2493010"/>
            <a:ext cx="11289030" cy="362394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indent="717550" algn="just" rtl="0" fontAlgn="base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1184275" indent="-28575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anose="05000000000000000000" pitchFamily="2" charset="2"/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2pPr>
            <a:lvl3pPr marL="1592580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2000250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4pPr>
            <a:lvl5pPr marL="24085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5pPr>
            <a:lvl6pPr marL="28657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6pPr>
            <a:lvl7pPr marL="33229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7pPr>
            <a:lvl8pPr marL="37801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8pPr>
            <a:lvl9pPr marL="42373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9pPr>
          </a:lstStyle>
          <a:p>
            <a:pPr marL="0" indent="0" algn="l" eaLnBrk="1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tabLst>
                <a:tab pos="5029200" algn="l"/>
              </a:tabLst>
            </a:pP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完成下列习题</a:t>
            </a:r>
            <a:endParaRPr lang="zh-CN" alt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 eaLnBrk="1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tabLst>
                <a:tab pos="5029200" algn="l"/>
              </a:tabLst>
            </a:pP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We live in an age________ more information is available with great ease than ever before.</a:t>
            </a:r>
            <a:endParaRPr lang="en-US" altLang="zh-CN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 eaLnBrk="1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tabLst>
                <a:tab pos="5029200" algn="l"/>
              </a:tabLst>
            </a:pP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Ancient China was a place __________ states were often at war with each other.</a:t>
            </a:r>
            <a:endParaRPr lang="en-US" altLang="zh-CN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 eaLnBrk="1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tabLst>
                <a:tab pos="5029200" algn="l"/>
              </a:tabLst>
            </a:pP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The reason _____ my favourite sport is playing basketball is that it has been giving me strength to face the challenges in my life.</a:t>
            </a:r>
            <a:endParaRPr lang="en-US" altLang="zh-CN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 eaLnBrk="1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tabLst>
                <a:tab pos="5029200" algn="l"/>
              </a:tabLst>
            </a:pP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Sales director is a position_________ communication ability is just as important as sales skills.</a:t>
            </a:r>
            <a:endParaRPr lang="en-US" altLang="zh-CN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 eaLnBrk="1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tabLst>
                <a:tab pos="5029200" algn="l"/>
              </a:tabLst>
            </a:pP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To learn English effectively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you should not only have a good command of the grammar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but understand the culture _________ it is spoken.  </a:t>
            </a: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</a:t>
            </a:r>
            <a:endParaRPr lang="en-US" altLang="zh-CN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50862" y="548640"/>
          <a:ext cx="10878185" cy="1737995"/>
        </p:xfrm>
        <a:graphic>
          <a:graphicData uri="http://schemas.openxmlformats.org/drawingml/2006/table">
            <a:tbl>
              <a:tblPr/>
              <a:tblGrid>
                <a:gridCol w="623570"/>
                <a:gridCol w="1510665"/>
                <a:gridCol w="1779905"/>
                <a:gridCol w="1611630"/>
                <a:gridCol w="5352415"/>
              </a:tblGrid>
              <a:tr h="503555">
                <a:tc rowSpan="4">
                  <a:txBody>
                    <a:bodyPr wrap="square"/>
                    <a:lstStyle/>
                    <a:p>
                      <a:pPr marL="0" algn="ctr" defTabSz="914400">
                        <a:lnSpc>
                          <a:spcPct val="150000"/>
                        </a:lnSpc>
                        <a:buClrTx/>
                        <a:buSzTx/>
                        <a:buFontTx/>
                        <a:tabLst>
                          <a:tab pos="2160270" algn="l"/>
                        </a:tabLst>
                      </a:pPr>
                      <a:r>
                        <a:rPr lang="zh-CN" sz="180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关</a:t>
                      </a:r>
                      <a:endParaRPr lang="zh-CN" sz="1800"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marL="0" algn="ctr" defTabSz="914400">
                        <a:lnSpc>
                          <a:spcPct val="150000"/>
                        </a:lnSpc>
                        <a:buClrTx/>
                        <a:buSzTx/>
                        <a:buFontTx/>
                        <a:tabLst>
                          <a:tab pos="2160270" algn="l"/>
                        </a:tabLst>
                      </a:pPr>
                      <a:r>
                        <a:rPr lang="zh-CN" sz="180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系</a:t>
                      </a:r>
                      <a:endParaRPr lang="zh-CN" sz="1800"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marL="0" algn="ctr" defTabSz="914400">
                        <a:lnSpc>
                          <a:spcPct val="150000"/>
                        </a:lnSpc>
                        <a:buClrTx/>
                        <a:buSzTx/>
                        <a:buFontTx/>
                        <a:tabLst>
                          <a:tab pos="2160270" algn="l"/>
                        </a:tabLst>
                      </a:pPr>
                      <a:r>
                        <a:rPr lang="zh-CN" sz="180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副</a:t>
                      </a:r>
                      <a:endParaRPr lang="zh-CN" sz="1800"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marL="0" algn="ctr" defTabSz="914400">
                        <a:lnSpc>
                          <a:spcPct val="150000"/>
                        </a:lnSpc>
                        <a:buClrTx/>
                        <a:buSzTx/>
                        <a:buFontTx/>
                        <a:tabLst>
                          <a:tab pos="2160270" algn="l"/>
                        </a:tabLst>
                      </a:pPr>
                      <a:r>
                        <a:rPr lang="zh-CN" sz="180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词</a:t>
                      </a:r>
                      <a:endParaRPr lang="zh-CN" sz="1800"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wrap="square"/>
                    <a:lstStyle/>
                    <a:p>
                      <a:pPr marL="0" algn="just" defTabSz="914400">
                        <a:lnSpc>
                          <a:spcPct val="150000"/>
                        </a:lnSpc>
                        <a:buClrTx/>
                        <a:buSzTx/>
                        <a:buFontTx/>
                        <a:tabLst>
                          <a:tab pos="2160270" algn="l"/>
                        </a:tabLst>
                      </a:pPr>
                      <a:r>
                        <a:rPr lang="zh-CN" sz="180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先行词</a:t>
                      </a:r>
                      <a:endParaRPr lang="zh-CN" sz="1800"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wrap="square"/>
                    <a:lstStyle/>
                    <a:p>
                      <a:pPr marL="0" algn="just" defTabSz="914400">
                        <a:lnSpc>
                          <a:spcPct val="150000"/>
                        </a:lnSpc>
                        <a:buClrTx/>
                        <a:buSzTx/>
                        <a:buFontTx/>
                        <a:tabLst>
                          <a:tab pos="2160270" algn="l"/>
                        </a:tabLst>
                      </a:pPr>
                      <a:r>
                        <a:rPr lang="zh-CN" sz="180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sym typeface="+mn-ea"/>
                        </a:rPr>
                        <a:t>关系词</a:t>
                      </a:r>
                      <a:endParaRPr lang="zh-CN" sz="1800"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wrap="square"/>
                    <a:lstStyle/>
                    <a:p>
                      <a:pPr marL="0" algn="just" defTabSz="914400">
                        <a:lnSpc>
                          <a:spcPct val="150000"/>
                        </a:lnSpc>
                        <a:buClrTx/>
                        <a:buSzTx/>
                        <a:buFontTx/>
                        <a:tabLst>
                          <a:tab pos="2160270" algn="l"/>
                        </a:tabLst>
                      </a:pPr>
                      <a:r>
                        <a:rPr lang="zh-CN" sz="180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从句成分</a:t>
                      </a:r>
                      <a:endParaRPr lang="zh-CN" sz="1800"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wrap="square"/>
                    <a:lstStyle/>
                    <a:p>
                      <a:pPr marL="0" algn="ctr" defTabSz="914400">
                        <a:lnSpc>
                          <a:spcPct val="150000"/>
                        </a:lnSpc>
                        <a:buClrTx/>
                        <a:buSzTx/>
                        <a:buFontTx/>
                        <a:tabLst>
                          <a:tab pos="2160270" algn="l"/>
                        </a:tabLst>
                      </a:pPr>
                      <a:r>
                        <a:rPr lang="zh-CN" sz="180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例句</a:t>
                      </a:r>
                      <a:endParaRPr lang="zh-CN" sz="1800"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vMerge="1">
                  <a:tcPr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 wrap="square"/>
                    <a:lstStyle/>
                    <a:p>
                      <a:pPr marL="0" algn="just" defTabSz="914400">
                        <a:lnSpc>
                          <a:spcPct val="150000"/>
                        </a:lnSpc>
                        <a:buClrTx/>
                        <a:buSzTx/>
                        <a:buFontTx/>
                        <a:tabLst>
                          <a:tab pos="2160270" algn="l"/>
                        </a:tabLst>
                      </a:pPr>
                      <a:endParaRPr lang="zh-CN" sz="1800"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wrap="square"/>
                    <a:lstStyle/>
                    <a:p>
                      <a:pPr marL="0" algn="just" defTabSz="914400">
                        <a:lnSpc>
                          <a:spcPct val="150000"/>
                        </a:lnSpc>
                        <a:buClrTx/>
                        <a:buSzTx/>
                        <a:buFontTx/>
                        <a:tabLst>
                          <a:tab pos="2160270" algn="l"/>
                        </a:tabLst>
                      </a:pPr>
                      <a:endParaRPr lang="zh-CN" sz="1800"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wrap="square"/>
                    <a:lstStyle/>
                    <a:p>
                      <a:pPr marL="0" algn="just" defTabSz="914400">
                        <a:lnSpc>
                          <a:spcPct val="150000"/>
                        </a:lnSpc>
                        <a:buClrTx/>
                        <a:buSzTx/>
                        <a:buFontTx/>
                        <a:tabLst>
                          <a:tab pos="2160270" algn="l"/>
                        </a:tabLst>
                      </a:pPr>
                      <a:endParaRPr lang="zh-CN" sz="1800"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wrap="square"/>
                    <a:lstStyle/>
                    <a:p>
                      <a:pPr marL="0" algn="just" defTabSz="914400">
                        <a:lnSpc>
                          <a:spcPct val="150000"/>
                        </a:lnSpc>
                        <a:buClrTx/>
                        <a:buSzTx/>
                        <a:buFontTx/>
                        <a:tabLst>
                          <a:tab pos="2160270" algn="l"/>
                        </a:tabLst>
                      </a:pPr>
                      <a:r>
                        <a:rPr lang="zh-CN" sz="180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 will never forget the day when we met there.</a:t>
                      </a:r>
                      <a:endParaRPr lang="zh-CN" sz="1800"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11480">
                <a:tc vMerge="1">
                  <a:tcPr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 wrap="square"/>
                    <a:lstStyle/>
                    <a:p>
                      <a:pPr marL="0" algn="just" defTabSz="914400">
                        <a:lnSpc>
                          <a:spcPct val="150000"/>
                        </a:lnSpc>
                        <a:buClrTx/>
                        <a:buSzTx/>
                        <a:buFontTx/>
                        <a:tabLst>
                          <a:tab pos="2160270" algn="l"/>
                        </a:tabLst>
                      </a:pPr>
                      <a:endParaRPr lang="zh-CN" sz="1800"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wrap="square"/>
                    <a:lstStyle/>
                    <a:p>
                      <a:pPr marL="0" algn="just" defTabSz="914400">
                        <a:lnSpc>
                          <a:spcPct val="150000"/>
                        </a:lnSpc>
                        <a:buClrTx/>
                        <a:buSzTx/>
                        <a:buFontTx/>
                        <a:tabLst>
                          <a:tab pos="2160270" algn="l"/>
                        </a:tabLst>
                      </a:pPr>
                      <a:endParaRPr lang="zh-CN" sz="1800"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wrap="square"/>
                    <a:lstStyle/>
                    <a:p>
                      <a:pPr marL="0" algn="just" defTabSz="914400">
                        <a:lnSpc>
                          <a:spcPct val="150000"/>
                        </a:lnSpc>
                        <a:buClrTx/>
                        <a:buSzTx/>
                        <a:buFontTx/>
                        <a:tabLst>
                          <a:tab pos="2160270" algn="l"/>
                        </a:tabLst>
                      </a:pPr>
                      <a:endParaRPr lang="zh-CN" sz="1800"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wrap="square"/>
                    <a:lstStyle/>
                    <a:p>
                      <a:pPr marL="0" algn="just" defTabSz="914400">
                        <a:lnSpc>
                          <a:spcPct val="150000"/>
                        </a:lnSpc>
                        <a:buClrTx/>
                        <a:buSzTx/>
                        <a:buFontTx/>
                        <a:tabLst>
                          <a:tab pos="2160270" algn="l"/>
                        </a:tabLst>
                      </a:pPr>
                      <a:r>
                        <a:rPr lang="zh-CN" sz="180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This is the house where I was born.</a:t>
                      </a:r>
                      <a:endParaRPr lang="zh-CN" sz="1800"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1160">
                <a:tc vMerge="1">
                  <a:tcPr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/>
                    <a:p>
                      <a:pPr marL="0" algn="just" defTabSz="914400">
                        <a:lnSpc>
                          <a:spcPct val="150000"/>
                        </a:lnSpc>
                        <a:buClrTx/>
                        <a:buSzTx/>
                        <a:buFontTx/>
                        <a:tabLst>
                          <a:tab pos="2160270" algn="l"/>
                        </a:tabLst>
                      </a:pPr>
                      <a:endParaRPr lang="zh-CN" sz="1800"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wrap="square"/>
                    <a:lstStyle/>
                    <a:p>
                      <a:pPr marL="0" algn="just" defTabSz="914400">
                        <a:lnSpc>
                          <a:spcPct val="150000"/>
                        </a:lnSpc>
                        <a:buClrTx/>
                        <a:buSzTx/>
                        <a:buFontTx/>
                        <a:tabLst>
                          <a:tab pos="2160270" algn="l"/>
                        </a:tabLst>
                      </a:pPr>
                      <a:endParaRPr lang="zh-CN" sz="1800"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wrap="square"/>
                    <a:lstStyle/>
                    <a:p>
                      <a:pPr marL="0" algn="just" defTabSz="914400">
                        <a:lnSpc>
                          <a:spcPct val="150000"/>
                        </a:lnSpc>
                        <a:buClrTx/>
                        <a:buSzTx/>
                        <a:buFontTx/>
                        <a:tabLst>
                          <a:tab pos="2160270" algn="l"/>
                        </a:tabLst>
                      </a:pPr>
                      <a:endParaRPr lang="zh-CN" sz="1800"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 wrap="square"/>
                    <a:lstStyle/>
                    <a:p>
                      <a:pPr marL="0" algn="just" defTabSz="914400">
                        <a:lnSpc>
                          <a:spcPct val="150000"/>
                        </a:lnSpc>
                        <a:buClrTx/>
                        <a:buSzTx/>
                        <a:buFontTx/>
                        <a:tabLst>
                          <a:tab pos="2160270" algn="l"/>
                        </a:tabLst>
                      </a:pPr>
                      <a:r>
                        <a:rPr lang="zh-CN" sz="1800"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 can't imagine the reason why he turned down my offer.</a:t>
                      </a:r>
                      <a:endParaRPr lang="zh-CN" sz="1800"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" name="TextBox 1"/>
          <p:cNvSpPr txBox="1"/>
          <p:nvPr/>
        </p:nvSpPr>
        <p:spPr>
          <a:xfrm>
            <a:off x="2710587" y="2996495"/>
            <a:ext cx="843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when</a:t>
            </a:r>
            <a:endParaRPr lang="en-US" altLang="zh-CN"/>
          </a:p>
        </p:txBody>
      </p:sp>
      <p:sp>
        <p:nvSpPr>
          <p:cNvPr id="5" name="TextBox 1"/>
          <p:cNvSpPr txBox="1"/>
          <p:nvPr/>
        </p:nvSpPr>
        <p:spPr>
          <a:xfrm>
            <a:off x="3718332" y="3385115"/>
            <a:ext cx="92773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where</a:t>
            </a:r>
            <a:endParaRPr lang="en-US" altLang="zh-CN"/>
          </a:p>
        </p:txBody>
      </p:sp>
      <p:sp>
        <p:nvSpPr>
          <p:cNvPr id="7" name="TextBox 1"/>
          <p:cNvSpPr txBox="1"/>
          <p:nvPr/>
        </p:nvSpPr>
        <p:spPr>
          <a:xfrm>
            <a:off x="2062480" y="3845560"/>
            <a:ext cx="761365" cy="4140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/>
              <a:t>why</a:t>
            </a:r>
            <a:endParaRPr lang="en-US" altLang="zh-CN"/>
          </a:p>
        </p:txBody>
      </p:sp>
      <p:sp>
        <p:nvSpPr>
          <p:cNvPr id="8" name="TextBox 1"/>
          <p:cNvSpPr txBox="1"/>
          <p:nvPr/>
        </p:nvSpPr>
        <p:spPr>
          <a:xfrm>
            <a:off x="3718332" y="4653210"/>
            <a:ext cx="92773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where</a:t>
            </a:r>
            <a:endParaRPr lang="en-US" altLang="zh-CN"/>
          </a:p>
        </p:txBody>
      </p:sp>
      <p:sp>
        <p:nvSpPr>
          <p:cNvPr id="9" name="TextBox 1"/>
          <p:cNvSpPr txBox="1"/>
          <p:nvPr/>
        </p:nvSpPr>
        <p:spPr>
          <a:xfrm>
            <a:off x="2926487" y="5589200"/>
            <a:ext cx="92773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where</a:t>
            </a:r>
            <a:endParaRPr lang="en-US" altLang="zh-CN"/>
          </a:p>
        </p:txBody>
      </p:sp>
      <p:sp>
        <p:nvSpPr>
          <p:cNvPr id="17" name="TextBox 1"/>
          <p:cNvSpPr txBox="1"/>
          <p:nvPr/>
        </p:nvSpPr>
        <p:spPr>
          <a:xfrm>
            <a:off x="1198017" y="1052760"/>
            <a:ext cx="92392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000">
                <a:sym typeface="+mn-ea"/>
              </a:rPr>
              <a:t>the day</a:t>
            </a:r>
            <a:endParaRPr lang="en-US" altLang="zh-CN" sz="2000">
              <a:sym typeface="+mn-ea"/>
            </a:endParaRPr>
          </a:p>
        </p:txBody>
      </p:sp>
      <p:sp>
        <p:nvSpPr>
          <p:cNvPr id="18" name="TextBox 1"/>
          <p:cNvSpPr txBox="1"/>
          <p:nvPr/>
        </p:nvSpPr>
        <p:spPr>
          <a:xfrm>
            <a:off x="2710587" y="1038155"/>
            <a:ext cx="843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>
                <a:uFillTx/>
                <a:sym typeface="+mn-ea"/>
              </a:rPr>
              <a:t>when</a:t>
            </a:r>
            <a:endParaRPr lang="zh-CN" altLang="en-US"/>
          </a:p>
        </p:txBody>
      </p:sp>
      <p:sp>
        <p:nvSpPr>
          <p:cNvPr id="19" name="TextBox 1"/>
          <p:cNvSpPr txBox="1"/>
          <p:nvPr/>
        </p:nvSpPr>
        <p:spPr>
          <a:xfrm>
            <a:off x="4438422" y="1052760"/>
            <a:ext cx="1198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>
                <a:sym typeface="+mn-ea"/>
              </a:rPr>
              <a:t>时间状语</a:t>
            </a:r>
            <a:endParaRPr lang="zh-CN" altLang="en-US" sz="2000">
              <a:sym typeface="+mn-ea"/>
            </a:endParaRPr>
          </a:p>
        </p:txBody>
      </p:sp>
      <p:sp>
        <p:nvSpPr>
          <p:cNvPr id="20" name="右中括号 19"/>
          <p:cNvSpPr/>
          <p:nvPr/>
        </p:nvSpPr>
        <p:spPr>
          <a:xfrm>
            <a:off x="10372090" y="1112520"/>
            <a:ext cx="76200" cy="339090"/>
          </a:xfrm>
          <a:prstGeom prst="rightBracket">
            <a:avLst/>
          </a:prstGeom>
          <a:noFill/>
          <a:ln w="28575">
            <a:solidFill>
              <a:srgbClr val="C00000"/>
            </a:solidFill>
          </a:ln>
        </p:spPr>
        <p:txBody>
          <a:bodyPr vert="horz" wrap="none" lIns="91440" tIns="45720" rIns="91440" bIns="45720" numCol="1" anchor="ctr" anchorCtr="0" compatLnSpc="1"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en-US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" name="左中括号 20"/>
          <p:cNvSpPr/>
          <p:nvPr/>
        </p:nvSpPr>
        <p:spPr>
          <a:xfrm>
            <a:off x="8543290" y="1141730"/>
            <a:ext cx="76200" cy="309880"/>
          </a:xfrm>
          <a:prstGeom prst="leftBracket">
            <a:avLst/>
          </a:prstGeom>
          <a:noFill/>
          <a:ln w="28575">
            <a:solidFill>
              <a:srgbClr val="C00000"/>
            </a:solidFill>
          </a:ln>
        </p:spPr>
        <p:txBody>
          <a:bodyPr vert="horz" wrap="none" lIns="91440" tIns="45720" rIns="91440" bIns="45720" numCol="1" anchor="ctr" anchorCtr="0" compatLnSpc="1"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en-US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等腰三角形 21"/>
          <p:cNvSpPr/>
          <p:nvPr/>
        </p:nvSpPr>
        <p:spPr>
          <a:xfrm>
            <a:off x="8303895" y="1354455"/>
            <a:ext cx="167640" cy="104140"/>
          </a:xfrm>
          <a:prstGeom prst="triangl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vert="horz" wrap="none" lIns="91440" tIns="45720" rIns="91440" bIns="45720" numCol="1" anchor="ctr" anchorCtr="0" compatLnSpc="1"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en-US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3" name="TextBox 1"/>
          <p:cNvSpPr txBox="1"/>
          <p:nvPr/>
        </p:nvSpPr>
        <p:spPr>
          <a:xfrm>
            <a:off x="1210717" y="1484560"/>
            <a:ext cx="114998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000">
                <a:sym typeface="+mn-ea"/>
              </a:rPr>
              <a:t>the house</a:t>
            </a:r>
            <a:endParaRPr lang="en-US" altLang="zh-CN" sz="2000">
              <a:sym typeface="+mn-ea"/>
            </a:endParaRPr>
          </a:p>
        </p:txBody>
      </p:sp>
      <p:sp>
        <p:nvSpPr>
          <p:cNvPr id="24" name="TextBox 1"/>
          <p:cNvSpPr txBox="1"/>
          <p:nvPr/>
        </p:nvSpPr>
        <p:spPr>
          <a:xfrm>
            <a:off x="2710587" y="1451540"/>
            <a:ext cx="92773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>
                <a:uFillTx/>
                <a:sym typeface="+mn-ea"/>
              </a:rPr>
              <a:t>where</a:t>
            </a:r>
            <a:endParaRPr lang="zh-CN" altLang="en-US"/>
          </a:p>
        </p:txBody>
      </p:sp>
      <p:sp>
        <p:nvSpPr>
          <p:cNvPr id="25" name="TextBox 1"/>
          <p:cNvSpPr txBox="1"/>
          <p:nvPr/>
        </p:nvSpPr>
        <p:spPr>
          <a:xfrm>
            <a:off x="4420007" y="1484560"/>
            <a:ext cx="1198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>
                <a:sym typeface="+mn-ea"/>
              </a:rPr>
              <a:t>地点状语</a:t>
            </a:r>
            <a:endParaRPr lang="zh-CN" altLang="en-US" sz="2000">
              <a:sym typeface="+mn-ea"/>
            </a:endParaRPr>
          </a:p>
        </p:txBody>
      </p:sp>
      <p:sp>
        <p:nvSpPr>
          <p:cNvPr id="26" name="右中括号 25"/>
          <p:cNvSpPr/>
          <p:nvPr/>
        </p:nvSpPr>
        <p:spPr>
          <a:xfrm>
            <a:off x="9335135" y="1527175"/>
            <a:ext cx="76200" cy="339090"/>
          </a:xfrm>
          <a:prstGeom prst="rightBracket">
            <a:avLst/>
          </a:prstGeom>
          <a:noFill/>
          <a:ln w="28575">
            <a:solidFill>
              <a:srgbClr val="C00000"/>
            </a:solidFill>
          </a:ln>
        </p:spPr>
        <p:txBody>
          <a:bodyPr vert="horz" wrap="none" lIns="91440" tIns="45720" rIns="91440" bIns="45720" numCol="1" anchor="ctr" anchorCtr="0" compatLnSpc="1"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en-US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左中括号 26"/>
          <p:cNvSpPr/>
          <p:nvPr/>
        </p:nvSpPr>
        <p:spPr>
          <a:xfrm>
            <a:off x="7729855" y="1556385"/>
            <a:ext cx="76200" cy="309880"/>
          </a:xfrm>
          <a:prstGeom prst="leftBracket">
            <a:avLst/>
          </a:prstGeom>
          <a:noFill/>
          <a:ln w="28575">
            <a:solidFill>
              <a:srgbClr val="C00000"/>
            </a:solidFill>
          </a:ln>
        </p:spPr>
        <p:txBody>
          <a:bodyPr vert="horz" wrap="none" lIns="91440" tIns="45720" rIns="91440" bIns="45720" numCol="1" anchor="ctr" anchorCtr="0" compatLnSpc="1"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en-US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8" name="等腰三角形 27"/>
          <p:cNvSpPr/>
          <p:nvPr/>
        </p:nvSpPr>
        <p:spPr>
          <a:xfrm>
            <a:off x="7319010" y="1772920"/>
            <a:ext cx="216535" cy="144145"/>
          </a:xfrm>
          <a:prstGeom prst="triangl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en-US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9" name="TextBox 1"/>
          <p:cNvSpPr txBox="1"/>
          <p:nvPr/>
        </p:nvSpPr>
        <p:spPr>
          <a:xfrm>
            <a:off x="1210717" y="1883340"/>
            <a:ext cx="122047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000">
                <a:sym typeface="+mn-ea"/>
              </a:rPr>
              <a:t>the reason</a:t>
            </a:r>
            <a:endParaRPr lang="en-US" altLang="zh-CN" sz="2000">
              <a:sym typeface="+mn-ea"/>
            </a:endParaRPr>
          </a:p>
        </p:txBody>
      </p:sp>
      <p:sp>
        <p:nvSpPr>
          <p:cNvPr id="30" name="TextBox 1"/>
          <p:cNvSpPr txBox="1"/>
          <p:nvPr/>
        </p:nvSpPr>
        <p:spPr>
          <a:xfrm>
            <a:off x="2710587" y="1866195"/>
            <a:ext cx="70802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>
                <a:uFillTx/>
                <a:sym typeface="+mn-ea"/>
              </a:rPr>
              <a:t>why</a:t>
            </a:r>
            <a:endParaRPr lang="zh-CN" altLang="en-US"/>
          </a:p>
        </p:txBody>
      </p:sp>
      <p:sp>
        <p:nvSpPr>
          <p:cNvPr id="31" name="TextBox 1"/>
          <p:cNvSpPr txBox="1"/>
          <p:nvPr/>
        </p:nvSpPr>
        <p:spPr>
          <a:xfrm>
            <a:off x="4420007" y="1916360"/>
            <a:ext cx="1198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>
                <a:sym typeface="+mn-ea"/>
              </a:rPr>
              <a:t>原因状语</a:t>
            </a:r>
            <a:endParaRPr lang="zh-CN" altLang="en-US" sz="2000">
              <a:sym typeface="+mn-ea"/>
            </a:endParaRPr>
          </a:p>
        </p:txBody>
      </p:sp>
      <p:sp>
        <p:nvSpPr>
          <p:cNvPr id="32" name="右中括号 31"/>
          <p:cNvSpPr/>
          <p:nvPr/>
        </p:nvSpPr>
        <p:spPr>
          <a:xfrm>
            <a:off x="11279505" y="1917065"/>
            <a:ext cx="76200" cy="339090"/>
          </a:xfrm>
          <a:prstGeom prst="rightBracket">
            <a:avLst/>
          </a:prstGeom>
          <a:noFill/>
          <a:ln w="28575">
            <a:solidFill>
              <a:srgbClr val="C00000"/>
            </a:solidFill>
          </a:ln>
        </p:spPr>
        <p:txBody>
          <a:bodyPr vert="horz" wrap="none" lIns="91440" tIns="45720" rIns="91440" bIns="45720" numCol="1" anchor="ctr" anchorCtr="0" compatLnSpc="1"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en-US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3" name="左中括号 32"/>
          <p:cNvSpPr/>
          <p:nvPr/>
        </p:nvSpPr>
        <p:spPr>
          <a:xfrm>
            <a:off x="8543290" y="1962150"/>
            <a:ext cx="76200" cy="309880"/>
          </a:xfrm>
          <a:prstGeom prst="leftBracket">
            <a:avLst/>
          </a:prstGeom>
          <a:noFill/>
          <a:ln w="28575">
            <a:solidFill>
              <a:srgbClr val="C00000"/>
            </a:solidFill>
          </a:ln>
        </p:spPr>
        <p:txBody>
          <a:bodyPr vert="horz" wrap="none" lIns="91440" tIns="45720" rIns="91440" bIns="45720" numCol="1" anchor="ctr" anchorCtr="0" compatLnSpc="1"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en-US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4" name="等腰三角形 33"/>
          <p:cNvSpPr/>
          <p:nvPr/>
        </p:nvSpPr>
        <p:spPr>
          <a:xfrm>
            <a:off x="8039100" y="2188845"/>
            <a:ext cx="216535" cy="144145"/>
          </a:xfrm>
          <a:prstGeom prst="triangl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en-US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/>
      <p:bldP spid="5" grpId="0"/>
      <p:bldP spid="7" grpId="0"/>
      <p:bldP spid="8" grpId="0"/>
      <p:bldP spid="9" grpId="0"/>
      <p:bldP spid="17" grpId="0"/>
      <p:bldP spid="18" grpId="0"/>
      <p:bldP spid="19" grpId="0"/>
      <p:bldP spid="22" grpId="0" animBg="1"/>
      <p:bldP spid="21" grpId="0" animBg="1"/>
      <p:bldP spid="20" grpId="0" animBg="1"/>
      <p:bldP spid="23" grpId="0"/>
      <p:bldP spid="24" grpId="0"/>
      <p:bldP spid="25" grpId="0"/>
      <p:bldP spid="28" grpId="0" animBg="1"/>
      <p:bldP spid="27" grpId="0" animBg="1"/>
      <p:bldP spid="26" grpId="0" animBg="1"/>
      <p:bldP spid="29" grpId="0"/>
      <p:bldP spid="30" grpId="0"/>
      <p:bldP spid="31" grpId="0"/>
      <p:bldP spid="34" grpId="0" animBg="1"/>
      <p:bldP spid="33" grpId="0" animBg="1"/>
      <p:bldP spid="3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/>
          <p:nvPr>
            <p:ph type="body" idx="1"/>
          </p:nvPr>
        </p:nvSpPr>
        <p:spPr>
          <a:xfrm>
            <a:off x="262890" y="115888"/>
            <a:ext cx="11798300" cy="1198245"/>
          </a:xfrm>
        </p:spPr>
        <p:txBody>
          <a:bodyPr/>
          <a:lstStyle/>
          <a:p>
            <a:pPr algn="l"/>
            <a:endParaRPr lang="zh-CN" altLang="en-US">
              <a:latin typeface="+mj-ea"/>
              <a:ea typeface="+mj-ea"/>
              <a:cs typeface="+mj-ea"/>
            </a:endParaRPr>
          </a:p>
          <a:p>
            <a:pPr algn="l"/>
            <a:endParaRPr lang="zh-CN" altLang="en-US">
              <a:latin typeface="+mj-ea"/>
              <a:ea typeface="+mj-ea"/>
              <a:cs typeface="+mj-ea"/>
            </a:endParaRPr>
          </a:p>
        </p:txBody>
      </p:sp>
      <p:sp>
        <p:nvSpPr>
          <p:cNvPr id="6" name="文本占位符 1"/>
          <p:cNvSpPr/>
          <p:nvPr/>
        </p:nvSpPr>
        <p:spPr>
          <a:xfrm>
            <a:off x="478155" y="549275"/>
            <a:ext cx="11289030" cy="224536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indent="717550" algn="just" rtl="0" fontAlgn="base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1184275" indent="-28575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anose="05000000000000000000" pitchFamily="2" charset="2"/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2pPr>
            <a:lvl3pPr marL="1592580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2000250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4pPr>
            <a:lvl5pPr marL="24085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5pPr>
            <a:lvl6pPr marL="28657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6pPr>
            <a:lvl7pPr marL="33229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7pPr>
            <a:lvl8pPr marL="37801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8pPr>
            <a:lvl9pPr marL="42373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9pPr>
          </a:lstStyle>
          <a:p>
            <a:pPr marL="0" indent="0" algn="l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5029200" algn="l"/>
              </a:tabLst>
            </a:pP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．可转化成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关系副词的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介词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关系代词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(whom\which)”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组合</a:t>
            </a:r>
            <a:endParaRPr lang="zh-CN" alt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5029200" algn="l"/>
              </a:tabLst>
            </a:pP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The school </a:t>
            </a:r>
            <a:r>
              <a:rPr lang="en-US" altLang="zh-CN" sz="2000" u="sng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 he once studied is very famous.</a:t>
            </a:r>
            <a:endParaRPr lang="en-US" altLang="zh-CN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tabLst>
                <a:tab pos="5029200" algn="l"/>
              </a:tabLst>
            </a:pPr>
            <a:endParaRPr lang="en-US" altLang="zh-CN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tabLst>
                <a:tab pos="5029200" algn="l"/>
              </a:tabLst>
            </a:pP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July and August are the months </a:t>
            </a:r>
            <a:r>
              <a:rPr lang="en-US" altLang="zh-CN" sz="2000" u="sng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the weather is hot.</a:t>
            </a:r>
            <a:endParaRPr lang="en-US" altLang="zh-CN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tabLst>
                <a:tab pos="5029200" algn="l"/>
              </a:tabLst>
            </a:pPr>
            <a:endParaRPr lang="en-US" altLang="zh-CN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tabLst>
                <a:tab pos="5029200" algn="l"/>
              </a:tabLst>
            </a:pP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The main reason</a:t>
            </a:r>
            <a:r>
              <a:rPr lang="en-US" altLang="zh-CN" sz="2000" u="sng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</a:t>
            </a:r>
            <a:r>
              <a:rPr lang="en-US" altLang="zh-CN" sz="2000" b="1" i="1" u="sng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he lost his job was that he drank.      </a:t>
            </a:r>
            <a:endParaRPr lang="en-US" altLang="zh-CN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占位符 1"/>
          <p:cNvSpPr/>
          <p:nvPr/>
        </p:nvSpPr>
        <p:spPr>
          <a:xfrm>
            <a:off x="478155" y="3140710"/>
            <a:ext cx="11289030" cy="193802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indent="717550" algn="just" rtl="0" fontAlgn="base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1184275" indent="-28575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anose="05000000000000000000" pitchFamily="2" charset="2"/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2pPr>
            <a:lvl3pPr marL="1592580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2000250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4pPr>
            <a:lvl5pPr marL="24085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5pPr>
            <a:lvl6pPr marL="28657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6pPr>
            <a:lvl7pPr marL="33229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7pPr>
            <a:lvl8pPr marL="37801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8pPr>
            <a:lvl9pPr marL="42373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9pPr>
          </a:lstStyle>
          <a:p>
            <a:pPr marL="0" indent="0" algn="l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5029200" algn="l"/>
              </a:tabLst>
            </a:pP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．不可转化为关系副词的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介词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\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介词短语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关系代词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(whom\which)”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组合</a:t>
            </a:r>
            <a:endParaRPr lang="zh-CN" alt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5029200" algn="l"/>
              </a:tabLst>
            </a:pP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The man </a:t>
            </a:r>
            <a:r>
              <a:rPr lang="en-US" altLang="zh-CN" sz="20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with whom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 I talked at the meeting is from Beijing University.</a:t>
            </a:r>
            <a:endParaRPr lang="en-US" altLang="zh-CN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5029200" algn="l"/>
              </a:tabLst>
            </a:pP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Trading leather shoes is the business </a:t>
            </a:r>
            <a:r>
              <a:rPr lang="en-US" altLang="zh-CN" sz="20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to which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 the Greens are devoted.</a:t>
            </a:r>
            <a:endParaRPr lang="en-US" altLang="zh-CN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5029200" algn="l"/>
              </a:tabLst>
            </a:pP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At last we reached a lonely village, </a:t>
            </a:r>
            <a:r>
              <a:rPr lang="en-US" altLang="zh-CN" sz="20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in front of which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 lay a beautiful river.                       </a:t>
            </a:r>
            <a:endParaRPr lang="en-US" altLang="zh-CN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占位符 1"/>
          <p:cNvSpPr/>
          <p:nvPr/>
        </p:nvSpPr>
        <p:spPr>
          <a:xfrm>
            <a:off x="-313690" y="15558"/>
            <a:ext cx="11798300" cy="60769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indent="717550" algn="just" rtl="0" fontAlgn="base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1184275" indent="-28575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anose="05000000000000000000" pitchFamily="2" charset="2"/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2pPr>
            <a:lvl3pPr marL="1592580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2000250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4pPr>
            <a:lvl5pPr marL="24085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5pPr>
            <a:lvl6pPr marL="28657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6pPr>
            <a:lvl7pPr marL="33229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7pPr>
            <a:lvl8pPr marL="37801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8pPr>
            <a:lvl9pPr marL="42373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9pPr>
          </a:lstStyle>
          <a:p>
            <a:r>
              <a:rPr lang="zh-CN" altLang="en-US"/>
              <a:t>五、</a:t>
            </a:r>
            <a:r>
              <a:rPr lang="en-US" altLang="zh-CN"/>
              <a:t>“</a:t>
            </a:r>
            <a:r>
              <a:rPr lang="zh-CN" altLang="en-US"/>
              <a:t>介词＋关系代词</a:t>
            </a:r>
            <a:r>
              <a:rPr lang="en-US" altLang="zh-CN"/>
              <a:t>”</a:t>
            </a:r>
            <a:r>
              <a:rPr lang="zh-CN" altLang="en-US"/>
              <a:t>引导的定语从句</a:t>
            </a:r>
            <a:endParaRPr lang="zh-CN" altLang="en-US"/>
          </a:p>
        </p:txBody>
      </p:sp>
      <p:sp>
        <p:nvSpPr>
          <p:cNvPr id="5" name="TextBox 1"/>
          <p:cNvSpPr txBox="1"/>
          <p:nvPr/>
        </p:nvSpPr>
        <p:spPr>
          <a:xfrm>
            <a:off x="2638197" y="1097210"/>
            <a:ext cx="140144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>
                <a:cs typeface="Times New Roman" panose="02020603050405020304" pitchFamily="18" charset="0"/>
                <a:sym typeface="+mn-ea"/>
              </a:rPr>
              <a:t>/ in which</a:t>
            </a:r>
            <a:endParaRPr lang="en-US" altLang="zh-CN"/>
          </a:p>
        </p:txBody>
      </p:sp>
      <p:sp>
        <p:nvSpPr>
          <p:cNvPr id="7" name="TextBox 1"/>
          <p:cNvSpPr txBox="1"/>
          <p:nvPr/>
        </p:nvSpPr>
        <p:spPr>
          <a:xfrm>
            <a:off x="4654322" y="1694110"/>
            <a:ext cx="140144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>
                <a:cs typeface="Times New Roman" panose="02020603050405020304" pitchFamily="18" charset="0"/>
                <a:sym typeface="+mn-ea"/>
              </a:rPr>
              <a:t>/ in which</a:t>
            </a:r>
            <a:endParaRPr lang="en-US" altLang="zh-CN"/>
          </a:p>
        </p:txBody>
      </p:sp>
      <p:sp>
        <p:nvSpPr>
          <p:cNvPr id="8" name="TextBox 1"/>
          <p:cNvSpPr txBox="1"/>
          <p:nvPr/>
        </p:nvSpPr>
        <p:spPr>
          <a:xfrm>
            <a:off x="2854732" y="2339905"/>
            <a:ext cx="152019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>
                <a:cs typeface="Times New Roman" panose="02020603050405020304" pitchFamily="18" charset="0"/>
                <a:sym typeface="+mn-ea"/>
              </a:rPr>
              <a:t>/ for which</a:t>
            </a:r>
            <a:endParaRPr lang="en-US" altLang="zh-CN"/>
          </a:p>
        </p:txBody>
      </p:sp>
      <p:sp>
        <p:nvSpPr>
          <p:cNvPr id="26" name="右中括号 25"/>
          <p:cNvSpPr/>
          <p:nvPr/>
        </p:nvSpPr>
        <p:spPr>
          <a:xfrm>
            <a:off x="5740400" y="1167130"/>
            <a:ext cx="76200" cy="339090"/>
          </a:xfrm>
          <a:prstGeom prst="rightBracket">
            <a:avLst/>
          </a:prstGeom>
          <a:noFill/>
          <a:ln w="28575">
            <a:solidFill>
              <a:srgbClr val="C00000"/>
            </a:solidFill>
          </a:ln>
        </p:spPr>
        <p:txBody>
          <a:bodyPr vert="horz" wrap="none" lIns="91440" tIns="45720" rIns="91440" bIns="45720" numCol="1" anchor="ctr" anchorCtr="0" compatLnSpc="1"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en-US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左中括号 26"/>
          <p:cNvSpPr/>
          <p:nvPr/>
        </p:nvSpPr>
        <p:spPr>
          <a:xfrm>
            <a:off x="1753235" y="1196340"/>
            <a:ext cx="76200" cy="309880"/>
          </a:xfrm>
          <a:prstGeom prst="leftBracket">
            <a:avLst/>
          </a:prstGeom>
          <a:noFill/>
          <a:ln w="28575">
            <a:solidFill>
              <a:srgbClr val="C00000"/>
            </a:solidFill>
          </a:ln>
        </p:spPr>
        <p:txBody>
          <a:bodyPr vert="horz" wrap="none" lIns="91440" tIns="45720" rIns="91440" bIns="45720" numCol="1" anchor="ctr" anchorCtr="0" compatLnSpc="1"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en-US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8" name="等腰三角形 27"/>
          <p:cNvSpPr/>
          <p:nvPr/>
        </p:nvSpPr>
        <p:spPr>
          <a:xfrm>
            <a:off x="1342390" y="1412875"/>
            <a:ext cx="216535" cy="144145"/>
          </a:xfrm>
          <a:prstGeom prst="triangl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en-US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左中括号 9"/>
          <p:cNvSpPr/>
          <p:nvPr/>
        </p:nvSpPr>
        <p:spPr>
          <a:xfrm>
            <a:off x="3818255" y="1826895"/>
            <a:ext cx="76200" cy="309880"/>
          </a:xfrm>
          <a:prstGeom prst="leftBracket">
            <a:avLst/>
          </a:prstGeom>
          <a:noFill/>
          <a:ln w="28575">
            <a:solidFill>
              <a:srgbClr val="C00000"/>
            </a:solidFill>
          </a:ln>
        </p:spPr>
        <p:txBody>
          <a:bodyPr vert="horz" wrap="none" lIns="91440" tIns="45720" rIns="91440" bIns="45720" numCol="1" anchor="ctr" anchorCtr="0" compatLnSpc="1"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en-US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等腰三角形 14"/>
          <p:cNvSpPr/>
          <p:nvPr/>
        </p:nvSpPr>
        <p:spPr>
          <a:xfrm>
            <a:off x="3214370" y="2031365"/>
            <a:ext cx="216535" cy="144145"/>
          </a:xfrm>
          <a:prstGeom prst="triangl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en-US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等腰三角形 15"/>
          <p:cNvSpPr/>
          <p:nvPr/>
        </p:nvSpPr>
        <p:spPr>
          <a:xfrm>
            <a:off x="1829435" y="2689225"/>
            <a:ext cx="216535" cy="144145"/>
          </a:xfrm>
          <a:prstGeom prst="triangl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en-US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左中括号 16"/>
          <p:cNvSpPr/>
          <p:nvPr/>
        </p:nvSpPr>
        <p:spPr>
          <a:xfrm>
            <a:off x="2278380" y="2432050"/>
            <a:ext cx="76200" cy="309880"/>
          </a:xfrm>
          <a:prstGeom prst="leftBracket">
            <a:avLst/>
          </a:prstGeom>
          <a:noFill/>
          <a:ln w="28575">
            <a:solidFill>
              <a:srgbClr val="C00000"/>
            </a:solidFill>
          </a:ln>
        </p:spPr>
        <p:txBody>
          <a:bodyPr vert="horz" wrap="none" lIns="91440" tIns="45720" rIns="91440" bIns="45720" numCol="1" anchor="ctr" anchorCtr="0" compatLnSpc="1"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en-US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右中括号 17"/>
          <p:cNvSpPr/>
          <p:nvPr/>
        </p:nvSpPr>
        <p:spPr>
          <a:xfrm>
            <a:off x="7894955" y="1797685"/>
            <a:ext cx="76200" cy="339090"/>
          </a:xfrm>
          <a:prstGeom prst="rightBracket">
            <a:avLst/>
          </a:prstGeom>
          <a:noFill/>
          <a:ln w="28575">
            <a:solidFill>
              <a:srgbClr val="C00000"/>
            </a:solidFill>
          </a:ln>
        </p:spPr>
        <p:txBody>
          <a:bodyPr vert="horz" wrap="none" lIns="91440" tIns="45720" rIns="91440" bIns="45720" numCol="1" anchor="ctr" anchorCtr="0" compatLnSpc="1"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en-US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0" name="右中括号 19"/>
          <p:cNvSpPr/>
          <p:nvPr/>
        </p:nvSpPr>
        <p:spPr>
          <a:xfrm>
            <a:off x="5878830" y="2432050"/>
            <a:ext cx="76200" cy="339090"/>
          </a:xfrm>
          <a:prstGeom prst="rightBracket">
            <a:avLst/>
          </a:prstGeom>
          <a:noFill/>
          <a:ln w="28575">
            <a:solidFill>
              <a:srgbClr val="C00000"/>
            </a:solidFill>
          </a:ln>
        </p:spPr>
        <p:txBody>
          <a:bodyPr vert="horz" wrap="none" lIns="91440" tIns="45720" rIns="91440" bIns="45720" numCol="1" anchor="ctr" anchorCtr="0" compatLnSpc="1"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en-US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" name="TextBox 1"/>
          <p:cNvSpPr txBox="1"/>
          <p:nvPr/>
        </p:nvSpPr>
        <p:spPr>
          <a:xfrm>
            <a:off x="4870222" y="1365815"/>
            <a:ext cx="181610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>
                <a:cs typeface="Times New Roman" panose="02020603050405020304" pitchFamily="18" charset="0"/>
                <a:sym typeface="+mn-ea"/>
              </a:rPr>
              <a:t>in the school </a:t>
            </a:r>
            <a:endParaRPr lang="en-US" altLang="zh-CN"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2" name="TextBox 1"/>
          <p:cNvSpPr txBox="1"/>
          <p:nvPr/>
        </p:nvSpPr>
        <p:spPr>
          <a:xfrm>
            <a:off x="6742837" y="1997640"/>
            <a:ext cx="191770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>
                <a:cs typeface="Times New Roman" panose="02020603050405020304" pitchFamily="18" charset="0"/>
                <a:sym typeface="+mn-ea"/>
              </a:rPr>
              <a:t>in the months </a:t>
            </a:r>
            <a:endParaRPr lang="en-US" altLang="zh-CN"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"/>
          <p:cNvSpPr txBox="1"/>
          <p:nvPr/>
        </p:nvSpPr>
        <p:spPr>
          <a:xfrm>
            <a:off x="5014367" y="2708840"/>
            <a:ext cx="193484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>
                <a:cs typeface="Times New Roman" panose="02020603050405020304" pitchFamily="18" charset="0"/>
                <a:sym typeface="+mn-ea"/>
              </a:rPr>
              <a:t>for the reason </a:t>
            </a:r>
            <a:endParaRPr lang="en-US" altLang="zh-CN"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3" name="TextBox 1"/>
          <p:cNvSpPr txBox="1"/>
          <p:nvPr/>
        </p:nvSpPr>
        <p:spPr>
          <a:xfrm>
            <a:off x="1773962" y="1096575"/>
            <a:ext cx="92773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>
                <a:cs typeface="Times New Roman" panose="02020603050405020304" pitchFamily="18" charset="0"/>
                <a:sym typeface="+mn-ea"/>
              </a:rPr>
              <a:t>where</a:t>
            </a:r>
            <a:endParaRPr lang="en-US" altLang="zh-CN"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4" name="TextBox 1"/>
          <p:cNvSpPr txBox="1"/>
          <p:nvPr/>
        </p:nvSpPr>
        <p:spPr>
          <a:xfrm>
            <a:off x="3862477" y="1704270"/>
            <a:ext cx="919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>
                <a:cs typeface="Times New Roman" panose="02020603050405020304" pitchFamily="18" charset="0"/>
                <a:sym typeface="+mn-ea"/>
              </a:rPr>
              <a:t>when </a:t>
            </a:r>
            <a:endParaRPr lang="en-US" altLang="zh-CN"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5" name="TextBox 1"/>
          <p:cNvSpPr txBox="1"/>
          <p:nvPr/>
        </p:nvSpPr>
        <p:spPr>
          <a:xfrm>
            <a:off x="2278152" y="2334190"/>
            <a:ext cx="70802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>
                <a:cs typeface="Times New Roman" panose="02020603050405020304" pitchFamily="18" charset="0"/>
                <a:sym typeface="+mn-ea"/>
              </a:rPr>
              <a:t>why</a:t>
            </a:r>
            <a:endParaRPr lang="en-US" altLang="zh-CN"/>
          </a:p>
        </p:txBody>
      </p:sp>
      <p:sp>
        <p:nvSpPr>
          <p:cNvPr id="29" name="右中括号 28"/>
          <p:cNvSpPr/>
          <p:nvPr/>
        </p:nvSpPr>
        <p:spPr>
          <a:xfrm>
            <a:off x="4956175" y="3769995"/>
            <a:ext cx="76200" cy="339090"/>
          </a:xfrm>
          <a:prstGeom prst="rightBracket">
            <a:avLst/>
          </a:prstGeom>
          <a:noFill/>
          <a:ln w="28575">
            <a:solidFill>
              <a:srgbClr val="C00000"/>
            </a:solidFill>
          </a:ln>
        </p:spPr>
        <p:txBody>
          <a:bodyPr vert="horz" wrap="none" lIns="91440" tIns="45720" rIns="91440" bIns="45720" numCol="1" anchor="ctr" anchorCtr="0" compatLnSpc="1"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en-US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0" name="左中括号 29"/>
          <p:cNvSpPr/>
          <p:nvPr/>
        </p:nvSpPr>
        <p:spPr>
          <a:xfrm>
            <a:off x="1532890" y="3796665"/>
            <a:ext cx="76200" cy="309880"/>
          </a:xfrm>
          <a:prstGeom prst="leftBracket">
            <a:avLst/>
          </a:prstGeom>
          <a:noFill/>
          <a:ln w="28575">
            <a:solidFill>
              <a:srgbClr val="C00000"/>
            </a:solidFill>
          </a:ln>
        </p:spPr>
        <p:txBody>
          <a:bodyPr vert="horz" wrap="none" lIns="91440" tIns="45720" rIns="91440" bIns="45720" numCol="1" anchor="ctr" anchorCtr="0" compatLnSpc="1"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en-US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1" name="等腰三角形 30"/>
          <p:cNvSpPr/>
          <p:nvPr/>
        </p:nvSpPr>
        <p:spPr>
          <a:xfrm>
            <a:off x="1122045" y="4013200"/>
            <a:ext cx="216535" cy="144145"/>
          </a:xfrm>
          <a:prstGeom prst="triangl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en-US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2" name="右中括号 31"/>
          <p:cNvSpPr/>
          <p:nvPr/>
        </p:nvSpPr>
        <p:spPr>
          <a:xfrm>
            <a:off x="7679055" y="4220845"/>
            <a:ext cx="76200" cy="339090"/>
          </a:xfrm>
          <a:prstGeom prst="rightBracket">
            <a:avLst/>
          </a:prstGeom>
          <a:noFill/>
          <a:ln w="28575">
            <a:solidFill>
              <a:srgbClr val="C00000"/>
            </a:solidFill>
          </a:ln>
        </p:spPr>
        <p:txBody>
          <a:bodyPr vert="horz" wrap="none" lIns="91440" tIns="45720" rIns="91440" bIns="45720" numCol="1" anchor="ctr" anchorCtr="0" compatLnSpc="1"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en-US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3" name="左中括号 32"/>
          <p:cNvSpPr/>
          <p:nvPr/>
        </p:nvSpPr>
        <p:spPr>
          <a:xfrm>
            <a:off x="4294505" y="4255135"/>
            <a:ext cx="76200" cy="309880"/>
          </a:xfrm>
          <a:prstGeom prst="leftBracket">
            <a:avLst/>
          </a:prstGeom>
          <a:noFill/>
          <a:ln w="28575">
            <a:solidFill>
              <a:srgbClr val="C00000"/>
            </a:solidFill>
          </a:ln>
        </p:spPr>
        <p:txBody>
          <a:bodyPr vert="horz" wrap="none" lIns="91440" tIns="45720" rIns="91440" bIns="45720" numCol="1" anchor="ctr" anchorCtr="0" compatLnSpc="1"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en-US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4" name="等腰三角形 33"/>
          <p:cNvSpPr/>
          <p:nvPr/>
        </p:nvSpPr>
        <p:spPr>
          <a:xfrm>
            <a:off x="3739515" y="4450080"/>
            <a:ext cx="216535" cy="144145"/>
          </a:xfrm>
          <a:prstGeom prst="triangl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en-US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5" name="右中括号 34"/>
          <p:cNvSpPr/>
          <p:nvPr/>
        </p:nvSpPr>
        <p:spPr>
          <a:xfrm>
            <a:off x="8039100" y="4695825"/>
            <a:ext cx="76200" cy="339090"/>
          </a:xfrm>
          <a:prstGeom prst="rightBracket">
            <a:avLst/>
          </a:prstGeom>
          <a:noFill/>
          <a:ln w="28575">
            <a:solidFill>
              <a:srgbClr val="C00000"/>
            </a:solidFill>
          </a:ln>
        </p:spPr>
        <p:txBody>
          <a:bodyPr vert="horz" wrap="none" lIns="91440" tIns="45720" rIns="91440" bIns="45720" numCol="1" anchor="ctr" anchorCtr="0" compatLnSpc="1"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en-US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6" name="左中括号 35"/>
          <p:cNvSpPr/>
          <p:nvPr/>
        </p:nvSpPr>
        <p:spPr>
          <a:xfrm>
            <a:off x="4150360" y="4725035"/>
            <a:ext cx="76200" cy="309880"/>
          </a:xfrm>
          <a:prstGeom prst="leftBracket">
            <a:avLst/>
          </a:prstGeom>
          <a:noFill/>
          <a:ln w="28575">
            <a:solidFill>
              <a:srgbClr val="C00000"/>
            </a:solidFill>
          </a:ln>
        </p:spPr>
        <p:txBody>
          <a:bodyPr vert="horz" wrap="none" lIns="91440" tIns="45720" rIns="91440" bIns="45720" numCol="1" anchor="ctr" anchorCtr="0" compatLnSpc="1"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en-US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7" name="等腰三角形 36"/>
          <p:cNvSpPr/>
          <p:nvPr/>
        </p:nvSpPr>
        <p:spPr>
          <a:xfrm>
            <a:off x="3672205" y="4941570"/>
            <a:ext cx="216535" cy="144145"/>
          </a:xfrm>
          <a:prstGeom prst="triangl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en-US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5" grpId="0"/>
      <p:bldP spid="7" grpId="0"/>
      <p:bldP spid="8" grpId="0"/>
      <p:bldP spid="28" grpId="0" animBg="1"/>
      <p:bldP spid="27" grpId="0" animBg="1"/>
      <p:bldP spid="26" grpId="0" animBg="1"/>
      <p:bldP spid="10" grpId="0" animBg="1"/>
      <p:bldP spid="16" grpId="0" animBg="1"/>
      <p:bldP spid="17" grpId="0" animBg="1"/>
      <p:bldP spid="18" grpId="0" animBg="1"/>
      <p:bldP spid="20" grpId="0" animBg="1"/>
      <p:bldP spid="21" grpId="0"/>
      <p:bldP spid="12" grpId="0"/>
      <p:bldP spid="22" grpId="0"/>
      <p:bldP spid="23" grpId="0"/>
      <p:bldP spid="24" grpId="0"/>
      <p:bldP spid="25" grpId="0"/>
      <p:bldP spid="15" grpId="0" animBg="1"/>
      <p:bldP spid="31" grpId="0" animBg="1"/>
      <p:bldP spid="30" grpId="0" animBg="1"/>
      <p:bldP spid="29" grpId="0" animBg="1"/>
      <p:bldP spid="34" grpId="0" animBg="1"/>
      <p:bldP spid="33" grpId="0" animBg="1"/>
      <p:bldP spid="32" grpId="0" animBg="1"/>
      <p:bldP spid="37" grpId="0" animBg="1"/>
      <p:bldP spid="36" grpId="0" animBg="1"/>
      <p:bldP spid="3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/>
          <p:nvPr>
            <p:ph type="body" idx="1"/>
          </p:nvPr>
        </p:nvSpPr>
        <p:spPr>
          <a:xfrm>
            <a:off x="262890" y="115888"/>
            <a:ext cx="11798300" cy="1198245"/>
          </a:xfrm>
        </p:spPr>
        <p:txBody>
          <a:bodyPr/>
          <a:lstStyle/>
          <a:p>
            <a:pPr algn="l"/>
            <a:endParaRPr lang="zh-CN" altLang="en-US">
              <a:latin typeface="+mj-ea"/>
              <a:ea typeface="+mj-ea"/>
              <a:cs typeface="+mj-ea"/>
            </a:endParaRPr>
          </a:p>
          <a:p>
            <a:pPr algn="l"/>
            <a:endParaRPr lang="zh-CN" altLang="en-US">
              <a:latin typeface="+mj-ea"/>
              <a:ea typeface="+mj-ea"/>
              <a:cs typeface="+mj-ea"/>
            </a:endParaRPr>
          </a:p>
        </p:txBody>
      </p:sp>
      <p:sp>
        <p:nvSpPr>
          <p:cNvPr id="6" name="文本占位符 1"/>
          <p:cNvSpPr/>
          <p:nvPr/>
        </p:nvSpPr>
        <p:spPr>
          <a:xfrm>
            <a:off x="406400" y="45085"/>
            <a:ext cx="11289030" cy="14763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indent="717550" algn="just" rtl="0" fontAlgn="base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1184275" indent="-28575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anose="05000000000000000000" pitchFamily="2" charset="2"/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2pPr>
            <a:lvl3pPr marL="1592580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2000250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4pPr>
            <a:lvl5pPr marL="24085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5pPr>
            <a:lvl6pPr marL="28657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6pPr>
            <a:lvl7pPr marL="33229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7pPr>
            <a:lvl8pPr marL="37801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8pPr>
            <a:lvl9pPr marL="42373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9pPr>
          </a:lstStyle>
          <a:p>
            <a:pPr marL="0" indent="0" algn="l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5029200" algn="l"/>
              </a:tabLst>
            </a:pP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代词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数词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+of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＋关系代词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(whom\which)”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组合，表示整体与部分的关系</a:t>
            </a:r>
            <a:endParaRPr lang="zh-CN" alt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5029200" algn="l"/>
              </a:tabLst>
            </a:pP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He has a lot of friends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0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some of whom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 will offer help to him when he is in trouble.</a:t>
            </a:r>
            <a:endParaRPr lang="en-US" altLang="zh-CN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5029200" algn="l"/>
              </a:tabLst>
            </a:pP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Up to now, he has written ten stories, </a:t>
            </a:r>
            <a:r>
              <a:rPr lang="en-US" altLang="zh-CN" sz="2000" b="1" i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three of which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are about country life.</a:t>
            </a:r>
            <a:endParaRPr lang="en-US" altLang="zh-CN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占位符 1"/>
          <p:cNvSpPr/>
          <p:nvPr/>
        </p:nvSpPr>
        <p:spPr>
          <a:xfrm>
            <a:off x="334645" y="1917065"/>
            <a:ext cx="11289030" cy="14763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indent="717550" algn="just" rtl="0" fontAlgn="base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1184275" indent="-28575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anose="05000000000000000000" pitchFamily="2" charset="2"/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2pPr>
            <a:lvl3pPr marL="1592580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2000250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4pPr>
            <a:lvl5pPr marL="24085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5pPr>
            <a:lvl6pPr marL="28657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6pPr>
            <a:lvl7pPr marL="33229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7pPr>
            <a:lvl8pPr marL="37801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8pPr>
            <a:lvl9pPr marL="42373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9pPr>
          </a:lstStyle>
          <a:p>
            <a:pPr marL="0" indent="0" algn="l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5029200" algn="l"/>
              </a:tabLst>
            </a:pP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“whose+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名词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” = “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＋名词＋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of which\whom” = “of which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\whom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＋名词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”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表示所属关系</a:t>
            </a:r>
            <a:endParaRPr lang="zh-CN" alt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5029200" algn="l"/>
              </a:tabLst>
            </a:pP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The newly-built cafe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0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whose walls/the walls of which /of which the walls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 are painted light green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is really a peaceful place for us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especially after hard work.                           </a:t>
            </a:r>
            <a:endParaRPr lang="en-US" altLang="zh-CN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占位符 1"/>
          <p:cNvSpPr/>
          <p:nvPr/>
        </p:nvSpPr>
        <p:spPr>
          <a:xfrm>
            <a:off x="262890" y="3285490"/>
            <a:ext cx="11654155" cy="26765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indent="717550" algn="just" rtl="0" fontAlgn="base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1184275" indent="-28575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anose="05000000000000000000" pitchFamily="2" charset="2"/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2pPr>
            <a:lvl3pPr marL="1592580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3pPr>
            <a:lvl4pPr marL="2000250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4pPr>
            <a:lvl5pPr marL="24085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5pPr>
            <a:lvl6pPr marL="28657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6pPr>
            <a:lvl7pPr marL="33229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7pPr>
            <a:lvl8pPr marL="37801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8pPr>
            <a:lvl9pPr marL="4237355" indent="-228600" algn="just" rtl="0" fontAlgn="base">
              <a:lnSpc>
                <a:spcPct val="145000"/>
              </a:lnSpc>
              <a:spcBef>
                <a:spcPct val="20000"/>
              </a:spcBef>
              <a:spcAft>
                <a:spcPct val="0"/>
              </a:spcAft>
              <a:tabLst>
                <a:tab pos="5029200" algn="l"/>
              </a:tabLst>
              <a:defRPr sz="2400">
                <a:solidFill>
                  <a:srgbClr val="000000"/>
                </a:solidFill>
                <a:latin typeface="+mn-lt"/>
                <a:ea typeface="+mn-ea"/>
              </a:defRPr>
            </a:lvl9pPr>
          </a:lstStyle>
          <a:p>
            <a:pPr marL="0" indent="0" algn="l" eaLnBrk="1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tabLst>
                <a:tab pos="5029200" algn="l"/>
              </a:tabLst>
            </a:pPr>
            <a:r>
              <a:rPr lang="zh-CN" alt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习题演练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endParaRPr lang="zh-CN" alt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 eaLnBrk="1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tabLst>
                <a:tab pos="5029200" algn="l"/>
              </a:tabLst>
            </a:pP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1) He was educated at a local grammar school, after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 he went on to Cambridge.</a:t>
            </a:r>
            <a:endParaRPr lang="en-US" altLang="zh-CN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 eaLnBrk="1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tabLst>
                <a:tab pos="5029200" algn="l"/>
              </a:tabLst>
            </a:pP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2) He loves his parents deeply, both of ________ are very kind to him. </a:t>
            </a:r>
            <a:endParaRPr lang="en-US" altLang="zh-CN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 eaLnBrk="1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tabLst>
                <a:tab pos="5029200" algn="l"/>
              </a:tabLst>
            </a:pP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3) There are forty students in our class in all, most of ________ are from big cities.       </a:t>
            </a:r>
            <a:endParaRPr lang="en-US" altLang="zh-CN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 eaLnBrk="1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tabLst>
                <a:tab pos="5029200" algn="l"/>
              </a:tabLst>
            </a:pP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4) I will talk to those students </a:t>
            </a:r>
            <a:r>
              <a:rPr lang="en-US" altLang="zh-CN" sz="2000" u="sng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=_______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_</a:t>
            </a:r>
            <a:endParaRPr lang="en-US" altLang="zh-CN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 eaLnBrk="1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tabLst>
                <a:tab pos="5029200" algn="l"/>
              </a:tabLst>
            </a:pP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=_____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 (...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的作业</a:t>
            </a: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)hasn’t been done on schedule.                        </a:t>
            </a:r>
            <a:endParaRPr lang="en-US" altLang="zh-CN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5662702" y="3762305"/>
            <a:ext cx="92773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which</a:t>
            </a:r>
            <a:endParaRPr lang="en-US" altLang="zh-CN"/>
          </a:p>
        </p:txBody>
      </p:sp>
      <p:sp>
        <p:nvSpPr>
          <p:cNvPr id="9" name="TextBox 1"/>
          <p:cNvSpPr txBox="1"/>
          <p:nvPr/>
        </p:nvSpPr>
        <p:spPr>
          <a:xfrm>
            <a:off x="4366667" y="4199185"/>
            <a:ext cx="944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whom</a:t>
            </a:r>
            <a:endParaRPr lang="en-US" altLang="zh-CN"/>
          </a:p>
        </p:txBody>
      </p:sp>
      <p:sp>
        <p:nvSpPr>
          <p:cNvPr id="10" name="TextBox 1"/>
          <p:cNvSpPr txBox="1"/>
          <p:nvPr/>
        </p:nvSpPr>
        <p:spPr>
          <a:xfrm>
            <a:off x="5771922" y="4591615"/>
            <a:ext cx="944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whom</a:t>
            </a:r>
            <a:endParaRPr lang="en-US" altLang="zh-CN"/>
          </a:p>
        </p:txBody>
      </p:sp>
      <p:sp>
        <p:nvSpPr>
          <p:cNvPr id="11" name="TextBox 1"/>
          <p:cNvSpPr txBox="1"/>
          <p:nvPr/>
        </p:nvSpPr>
        <p:spPr>
          <a:xfrm>
            <a:off x="3430042" y="5041830"/>
            <a:ext cx="2341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>
                <a:cs typeface="Times New Roman" panose="02020603050405020304" pitchFamily="18" charset="0"/>
                <a:sym typeface="+mn-ea"/>
              </a:rPr>
              <a:t>whose homework</a:t>
            </a:r>
            <a:endParaRPr lang="en-US" altLang="zh-CN"/>
          </a:p>
        </p:txBody>
      </p:sp>
      <p:sp>
        <p:nvSpPr>
          <p:cNvPr id="12" name="TextBox 1"/>
          <p:cNvSpPr txBox="1"/>
          <p:nvPr/>
        </p:nvSpPr>
        <p:spPr>
          <a:xfrm>
            <a:off x="5947817" y="5013255"/>
            <a:ext cx="310324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the homework of whom</a:t>
            </a:r>
            <a:endParaRPr lang="en-US" altLang="zh-CN"/>
          </a:p>
        </p:txBody>
      </p:sp>
      <p:sp>
        <p:nvSpPr>
          <p:cNvPr id="13" name="TextBox 1"/>
          <p:cNvSpPr txBox="1"/>
          <p:nvPr/>
        </p:nvSpPr>
        <p:spPr>
          <a:xfrm>
            <a:off x="3574187" y="5465375"/>
            <a:ext cx="310324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of whom the homework</a:t>
            </a:r>
            <a:endParaRPr lang="en-US" altLang="zh-CN"/>
          </a:p>
        </p:txBody>
      </p:sp>
      <p:sp>
        <p:nvSpPr>
          <p:cNvPr id="29" name="右中括号 28"/>
          <p:cNvSpPr/>
          <p:nvPr/>
        </p:nvSpPr>
        <p:spPr>
          <a:xfrm>
            <a:off x="8975090" y="641985"/>
            <a:ext cx="76200" cy="339090"/>
          </a:xfrm>
          <a:prstGeom prst="rightBracket">
            <a:avLst/>
          </a:prstGeom>
          <a:noFill/>
          <a:ln w="28575">
            <a:solidFill>
              <a:srgbClr val="C00000"/>
            </a:solidFill>
          </a:ln>
        </p:spPr>
        <p:txBody>
          <a:bodyPr vert="horz" wrap="none" lIns="91440" tIns="45720" rIns="91440" bIns="45720" numCol="1" anchor="ctr" anchorCtr="0" compatLnSpc="1"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en-US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0" name="左中括号 29"/>
          <p:cNvSpPr/>
          <p:nvPr/>
        </p:nvSpPr>
        <p:spPr>
          <a:xfrm>
            <a:off x="2998470" y="671195"/>
            <a:ext cx="76200" cy="309880"/>
          </a:xfrm>
          <a:prstGeom prst="leftBracket">
            <a:avLst/>
          </a:prstGeom>
          <a:noFill/>
          <a:ln w="28575">
            <a:solidFill>
              <a:srgbClr val="C00000"/>
            </a:solidFill>
          </a:ln>
        </p:spPr>
        <p:txBody>
          <a:bodyPr vert="horz" wrap="none" lIns="91440" tIns="45720" rIns="91440" bIns="45720" numCol="1" anchor="ctr" anchorCtr="0" compatLnSpc="1"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en-US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1" name="等腰三角形 30"/>
          <p:cNvSpPr/>
          <p:nvPr/>
        </p:nvSpPr>
        <p:spPr>
          <a:xfrm>
            <a:off x="2332990" y="887730"/>
            <a:ext cx="216535" cy="144145"/>
          </a:xfrm>
          <a:prstGeom prst="triangl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en-US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右中括号 3"/>
          <p:cNvSpPr/>
          <p:nvPr/>
        </p:nvSpPr>
        <p:spPr>
          <a:xfrm>
            <a:off x="8110855" y="1089025"/>
            <a:ext cx="76200" cy="339090"/>
          </a:xfrm>
          <a:prstGeom prst="rightBracket">
            <a:avLst/>
          </a:prstGeom>
          <a:noFill/>
          <a:ln w="28575">
            <a:solidFill>
              <a:srgbClr val="C00000"/>
            </a:solidFill>
          </a:ln>
        </p:spPr>
        <p:txBody>
          <a:bodyPr vert="horz" wrap="none" lIns="91440" tIns="45720" rIns="91440" bIns="45720" numCol="1" anchor="ctr" anchorCtr="0" compatLnSpc="1"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en-US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左中括号 4"/>
          <p:cNvSpPr/>
          <p:nvPr/>
        </p:nvSpPr>
        <p:spPr>
          <a:xfrm>
            <a:off x="4294505" y="1118235"/>
            <a:ext cx="76200" cy="309880"/>
          </a:xfrm>
          <a:prstGeom prst="leftBracket">
            <a:avLst/>
          </a:prstGeom>
          <a:noFill/>
          <a:ln w="28575">
            <a:solidFill>
              <a:srgbClr val="C00000"/>
            </a:solidFill>
          </a:ln>
        </p:spPr>
        <p:txBody>
          <a:bodyPr vert="horz" wrap="none" lIns="91440" tIns="45720" rIns="91440" bIns="45720" numCol="1" anchor="ctr" anchorCtr="0" compatLnSpc="1"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en-US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等腰三角形 13"/>
          <p:cNvSpPr/>
          <p:nvPr/>
        </p:nvSpPr>
        <p:spPr>
          <a:xfrm>
            <a:off x="3718560" y="1377315"/>
            <a:ext cx="216535" cy="144145"/>
          </a:xfrm>
          <a:prstGeom prst="triangl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en-US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右中括号 14"/>
          <p:cNvSpPr/>
          <p:nvPr/>
        </p:nvSpPr>
        <p:spPr>
          <a:xfrm>
            <a:off x="10487025" y="2535555"/>
            <a:ext cx="76200" cy="339090"/>
          </a:xfrm>
          <a:prstGeom prst="rightBracket">
            <a:avLst/>
          </a:prstGeom>
          <a:noFill/>
          <a:ln w="28575">
            <a:solidFill>
              <a:srgbClr val="C00000"/>
            </a:solidFill>
          </a:ln>
        </p:spPr>
        <p:txBody>
          <a:bodyPr vert="horz" wrap="none" lIns="91440" tIns="45720" rIns="91440" bIns="45720" numCol="1" anchor="ctr" anchorCtr="0" compatLnSpc="1"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en-US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左中括号 15"/>
          <p:cNvSpPr/>
          <p:nvPr/>
        </p:nvSpPr>
        <p:spPr>
          <a:xfrm>
            <a:off x="2710815" y="2564765"/>
            <a:ext cx="76200" cy="309880"/>
          </a:xfrm>
          <a:prstGeom prst="leftBracket">
            <a:avLst/>
          </a:prstGeom>
          <a:noFill/>
          <a:ln w="28575">
            <a:solidFill>
              <a:srgbClr val="C00000"/>
            </a:solidFill>
          </a:ln>
        </p:spPr>
        <p:txBody>
          <a:bodyPr vert="horz" wrap="none" lIns="91440" tIns="45720" rIns="91440" bIns="45720" numCol="1" anchor="ctr" anchorCtr="0" compatLnSpc="1"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en-US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等腰三角形 16"/>
          <p:cNvSpPr/>
          <p:nvPr/>
        </p:nvSpPr>
        <p:spPr>
          <a:xfrm>
            <a:off x="2206625" y="2780665"/>
            <a:ext cx="216535" cy="144145"/>
          </a:xfrm>
          <a:prstGeom prst="triangl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en-US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8" grpId="0"/>
      <p:bldP spid="9" grpId="0"/>
      <p:bldP spid="10" grpId="0"/>
      <p:bldP spid="11" grpId="0"/>
      <p:bldP spid="12" grpId="0"/>
      <p:bldP spid="13" grpId="0"/>
      <p:bldP spid="31" grpId="0" animBg="1"/>
      <p:bldP spid="30" grpId="0" animBg="1"/>
      <p:bldP spid="29" grpId="0" animBg="1"/>
      <p:bldP spid="14" grpId="0" animBg="1"/>
      <p:bldP spid="5" grpId="0" animBg="1"/>
      <p:bldP spid="4" grpId="0" animBg="1"/>
      <p:bldP spid="17" grpId="0" animBg="1"/>
      <p:bldP spid="16" grpId="0" animBg="1"/>
      <p:bldP spid="15" grpId="0" animBg="1"/>
    </p:bldLst>
  </p:timing>
</p:sld>
</file>

<file path=ppt/tags/tag1.xml><?xml version="1.0" encoding="utf-8"?>
<p:tagLst xmlns:p="http://schemas.openxmlformats.org/presentationml/2006/main">
  <p:tag name="TABLE_ENDDRAG_ORIGIN_RECT" val="709*304"/>
  <p:tag name="TABLE_ENDDRAG_RECT" val="36*52*709*304"/>
</p:tagLst>
</file>

<file path=ppt/tags/tag10.xml><?xml version="1.0" encoding="utf-8"?>
<p:tagLst xmlns:p="http://schemas.openxmlformats.org/presentationml/2006/main">
  <p:tag name="KSO_WM_DIAGRAM_VIRTUALLY_FRAME" val="{&quot;height&quot;:321.15,&quot;left&quot;:20.65,&quot;top&quot;:62.15,&quot;width&quot;:931.1}"/>
</p:tagLst>
</file>

<file path=ppt/tags/tag11.xml><?xml version="1.0" encoding="utf-8"?>
<p:tagLst xmlns:p="http://schemas.openxmlformats.org/presentationml/2006/main">
  <p:tag name="KSO_WM_DIAGRAM_VIRTUALLY_FRAME" val="{&quot;height&quot;:321.15,&quot;left&quot;:20.65,&quot;top&quot;:62.15,&quot;width&quot;:931.1}"/>
</p:tagLst>
</file>

<file path=ppt/tags/tag12.xml><?xml version="1.0" encoding="utf-8"?>
<p:tagLst xmlns:p="http://schemas.openxmlformats.org/presentationml/2006/main">
  <p:tag name="KSO_WM_DIAGRAM_VIRTUALLY_FRAME" val="{&quot;height&quot;:321.15,&quot;left&quot;:20.65,&quot;top&quot;:62.15,&quot;width&quot;:931.1}"/>
</p:tagLst>
</file>

<file path=ppt/tags/tag13.xml><?xml version="1.0" encoding="utf-8"?>
<p:tagLst xmlns:p="http://schemas.openxmlformats.org/presentationml/2006/main">
  <p:tag name="KSO_WM_DIAGRAM_VIRTUALLY_FRAME" val="{&quot;height&quot;:321.15,&quot;left&quot;:20.65,&quot;top&quot;:62.15,&quot;width&quot;:931.1}"/>
</p:tagLst>
</file>

<file path=ppt/tags/tag14.xml><?xml version="1.0" encoding="utf-8"?>
<p:tagLst xmlns:p="http://schemas.openxmlformats.org/presentationml/2006/main">
  <p:tag name="KSO_WM_DIAGRAM_VIRTUALLY_FRAME" val="{&quot;height&quot;:321.15,&quot;left&quot;:20.65,&quot;top&quot;:62.15,&quot;width&quot;:931.1}"/>
</p:tagLst>
</file>

<file path=ppt/tags/tag15.xml><?xml version="1.0" encoding="utf-8"?>
<p:tagLst xmlns:p="http://schemas.openxmlformats.org/presentationml/2006/main">
  <p:tag name="KSO_WM_DIAGRAM_VIRTUALLY_FRAME" val="{&quot;height&quot;:321.15,&quot;left&quot;:20.65,&quot;top&quot;:62.15,&quot;width&quot;:931.1}"/>
</p:tagLst>
</file>

<file path=ppt/tags/tag16.xml><?xml version="1.0" encoding="utf-8"?>
<p:tagLst xmlns:p="http://schemas.openxmlformats.org/presentationml/2006/main">
  <p:tag name="TABLE_ENDDRAG_ORIGIN_RECT" val="686*267"/>
  <p:tag name="TABLE_ENDDRAG_RECT" val="59*71*686*267"/>
</p:tagLst>
</file>

<file path=ppt/tags/tag17.xml><?xml version="1.0" encoding="utf-8"?>
<p:tagLst xmlns:p="http://schemas.openxmlformats.org/presentationml/2006/main">
  <p:tag name="AS_OS" val="Unix 3.10 unknown"/>
  <p:tag name="AS_RELEASE_DATE" val="2023.03.31"/>
  <p:tag name="AS_TITLE" val="Aspose.Slides for Java"/>
  <p:tag name="AS_VERSION" val="23.3"/>
</p:tagLst>
</file>

<file path=ppt/tags/tag2.xml><?xml version="1.0" encoding="utf-8"?>
<p:tagLst xmlns:p="http://schemas.openxmlformats.org/presentationml/2006/main">
  <p:tag name="TABLE_ENDDRAG_ORIGIN_RECT" val="881*324"/>
  <p:tag name="TABLE_ENDDRAG_RECT" val="29*64*881*324"/>
</p:tagLst>
</file>

<file path=ppt/tags/tag3.xml><?xml version="1.0" encoding="utf-8"?>
<p:tagLst xmlns:p="http://schemas.openxmlformats.org/presentationml/2006/main">
  <p:tag name="KSO_WM_DIAGRAM_VIRTUALLY_FRAME" val="{&quot;height&quot;:321.15,&quot;left&quot;:20.65,&quot;top&quot;:62.15,&quot;width&quot;:931.1}"/>
</p:tagLst>
</file>

<file path=ppt/tags/tag4.xml><?xml version="1.0" encoding="utf-8"?>
<p:tagLst xmlns:p="http://schemas.openxmlformats.org/presentationml/2006/main">
  <p:tag name="KSO_WM_DIAGRAM_VIRTUALLY_FRAME" val="{&quot;height&quot;:321.15,&quot;left&quot;:20.65,&quot;top&quot;:62.15,&quot;width&quot;:931.1}"/>
</p:tagLst>
</file>

<file path=ppt/tags/tag5.xml><?xml version="1.0" encoding="utf-8"?>
<p:tagLst xmlns:p="http://schemas.openxmlformats.org/presentationml/2006/main">
  <p:tag name="KSO_WM_DIAGRAM_VIRTUALLY_FRAME" val="{&quot;height&quot;:321.15,&quot;left&quot;:20.65,&quot;top&quot;:62.15,&quot;width&quot;:931.1}"/>
</p:tagLst>
</file>

<file path=ppt/tags/tag6.xml><?xml version="1.0" encoding="utf-8"?>
<p:tagLst xmlns:p="http://schemas.openxmlformats.org/presentationml/2006/main">
  <p:tag name="KSO_WM_DIAGRAM_VIRTUALLY_FRAME" val="{&quot;height&quot;:321.15,&quot;left&quot;:20.65,&quot;top&quot;:62.15,&quot;width&quot;:931.1}"/>
</p:tagLst>
</file>

<file path=ppt/tags/tag7.xml><?xml version="1.0" encoding="utf-8"?>
<p:tagLst xmlns:p="http://schemas.openxmlformats.org/presentationml/2006/main">
  <p:tag name="KSO_WM_DIAGRAM_VIRTUALLY_FRAME" val="{&quot;height&quot;:321.15,&quot;left&quot;:20.65,&quot;top&quot;:62.15,&quot;width&quot;:931.1}"/>
</p:tagLst>
</file>

<file path=ppt/tags/tag8.xml><?xml version="1.0" encoding="utf-8"?>
<p:tagLst xmlns:p="http://schemas.openxmlformats.org/presentationml/2006/main">
  <p:tag name="KSO_WM_DIAGRAM_VIRTUALLY_FRAME" val="{&quot;height&quot;:321.15,&quot;left&quot;:20.65,&quot;top&quot;:62.15,&quot;width&quot;:931.1}"/>
</p:tagLst>
</file>

<file path=ppt/tags/tag9.xml><?xml version="1.0" encoding="utf-8"?>
<p:tagLst xmlns:p="http://schemas.openxmlformats.org/presentationml/2006/main">
  <p:tag name="KSO_WM_DIAGRAM_VIRTUALLY_FRAME" val="{&quot;height&quot;:321.15,&quot;left&quot;:20.65,&quot;top&quot;:62.15,&quot;width&quot;:931.1}"/>
</p:tagLst>
</file>

<file path=ppt/theme/theme1.xml><?xml version="1.0" encoding="utf-8"?>
<a:theme xmlns:a="http://schemas.openxmlformats.org/drawingml/2006/main" name="1_,">
  <a:themeElements>
    <a:clrScheme name="1_, 4">
      <a:dk1>
        <a:srgbClr val="000000"/>
      </a:dk1>
      <a:lt1>
        <a:srgbClr val="FFFFFF"/>
      </a:lt1>
      <a:dk2>
        <a:srgbClr val="FF9900"/>
      </a:dk2>
      <a:lt2>
        <a:srgbClr val="C0C0C0"/>
      </a:lt2>
      <a:accent1>
        <a:srgbClr val="3FB564"/>
      </a:accent1>
      <a:accent2>
        <a:srgbClr val="15A2E9"/>
      </a:accent2>
      <a:accent3>
        <a:srgbClr val="FFFFFF"/>
      </a:accent3>
      <a:accent4>
        <a:srgbClr val="000000"/>
      </a:accent4>
      <a:accent5>
        <a:srgbClr val="AFD7B8"/>
      </a:accent5>
      <a:accent6>
        <a:srgbClr val="1292D3"/>
      </a:accent6>
      <a:hlink>
        <a:srgbClr val="7F70D8"/>
      </a:hlink>
      <a:folHlink>
        <a:srgbClr val="A1A18B"/>
      </a:folHlink>
    </a:clrScheme>
    <a:fontScheme name="1_,">
      <a:majorFont>
        <a:latin typeface="方正小标宋简体"/>
        <a:ea typeface="宋体"/>
        <a:cs typeface="Arial"/>
      </a:majorFont>
      <a:minorFont>
        <a:latin typeface="Times New Roman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none" lIns="91440" tIns="45720" rIns="91440" bIns="45720" numCol="1" anchor="ctr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24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anose="02020603050405020304" pitchFamily="18" charset="0"/>
            <a:ea typeface="宋体" panose="02010600030101010101" pitchFamily="2" charset="-122"/>
            <a:cs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none" lIns="91440" tIns="45720" rIns="91440" bIns="45720" numCol="1" anchor="ctr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24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anose="02020603050405020304" pitchFamily="18" charset="0"/>
            <a:ea typeface="宋体" panose="02010600030101010101" pitchFamily="2" charset="-122"/>
            <a:cs typeface="Times New Roman" panose="02020603050405020304" pitchFamily="18" charset="0"/>
          </a:defRPr>
        </a:defPPr>
      </a:lstStyle>
    </a:lnDef>
  </a:objectDefaults>
  <a:extraClrSchemeLst>
    <a:extraClrScheme>
      <a:clrScheme name="1_, 1">
        <a:dk1>
          <a:srgbClr val="003300"/>
        </a:dk1>
        <a:lt1>
          <a:srgbClr val="FFFFFF"/>
        </a:lt1>
        <a:dk2>
          <a:srgbClr val="FF9900"/>
        </a:dk2>
        <a:lt2>
          <a:srgbClr val="C0C0C0"/>
        </a:lt2>
        <a:accent1>
          <a:srgbClr val="3FB564"/>
        </a:accent1>
        <a:accent2>
          <a:srgbClr val="15A2E9"/>
        </a:accent2>
        <a:accent3>
          <a:srgbClr val="FFFFFF"/>
        </a:accent3>
        <a:accent4>
          <a:srgbClr val="002A00"/>
        </a:accent4>
        <a:accent5>
          <a:srgbClr val="AFD7B8"/>
        </a:accent5>
        <a:accent6>
          <a:srgbClr val="1292D3"/>
        </a:accent6>
        <a:hlink>
          <a:srgbClr val="7F70D8"/>
        </a:hlink>
        <a:folHlink>
          <a:srgbClr val="A1A18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, 2">
        <a:dk1>
          <a:srgbClr val="30311D"/>
        </a:dk1>
        <a:lt1>
          <a:srgbClr val="FFFFFF"/>
        </a:lt1>
        <a:dk2>
          <a:srgbClr val="44808E"/>
        </a:dk2>
        <a:lt2>
          <a:srgbClr val="DDDDDD"/>
        </a:lt2>
        <a:accent1>
          <a:srgbClr val="DCC242"/>
        </a:accent1>
        <a:accent2>
          <a:srgbClr val="388FDE"/>
        </a:accent2>
        <a:accent3>
          <a:srgbClr val="FFFFFF"/>
        </a:accent3>
        <a:accent4>
          <a:srgbClr val="272817"/>
        </a:accent4>
        <a:accent5>
          <a:srgbClr val="EBDDB0"/>
        </a:accent5>
        <a:accent6>
          <a:srgbClr val="3281C9"/>
        </a:accent6>
        <a:hlink>
          <a:srgbClr val="57BB7D"/>
        </a:hlink>
        <a:folHlink>
          <a:srgbClr val="A1A18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, 3">
        <a:dk1>
          <a:srgbClr val="000000"/>
        </a:dk1>
        <a:lt1>
          <a:srgbClr val="FFFFFF"/>
        </a:lt1>
        <a:dk2>
          <a:srgbClr val="1367BB"/>
        </a:dk2>
        <a:lt2>
          <a:srgbClr val="C0C0C0"/>
        </a:lt2>
        <a:accent1>
          <a:srgbClr val="68B3D8"/>
        </a:accent1>
        <a:accent2>
          <a:srgbClr val="EC8D4C"/>
        </a:accent2>
        <a:accent3>
          <a:srgbClr val="FFFFFF"/>
        </a:accent3>
        <a:accent4>
          <a:srgbClr val="000000"/>
        </a:accent4>
        <a:accent5>
          <a:srgbClr val="B9D6E9"/>
        </a:accent5>
        <a:accent6>
          <a:srgbClr val="D67F44"/>
        </a:accent6>
        <a:hlink>
          <a:srgbClr val="4CC737"/>
        </a:hlink>
        <a:folHlink>
          <a:srgbClr val="90A8B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, 4">
        <a:dk1>
          <a:srgbClr val="000000"/>
        </a:dk1>
        <a:lt1>
          <a:srgbClr val="FFFFFF"/>
        </a:lt1>
        <a:dk2>
          <a:srgbClr val="FF9900"/>
        </a:dk2>
        <a:lt2>
          <a:srgbClr val="C0C0C0"/>
        </a:lt2>
        <a:accent1>
          <a:srgbClr val="3FB564"/>
        </a:accent1>
        <a:accent2>
          <a:srgbClr val="15A2E9"/>
        </a:accent2>
        <a:accent3>
          <a:srgbClr val="FFFFFF"/>
        </a:accent3>
        <a:accent4>
          <a:srgbClr val="000000"/>
        </a:accent4>
        <a:accent5>
          <a:srgbClr val="AFD7B8"/>
        </a:accent5>
        <a:accent6>
          <a:srgbClr val="1292D3"/>
        </a:accent6>
        <a:hlink>
          <a:srgbClr val="7F70D8"/>
        </a:hlink>
        <a:folHlink>
          <a:srgbClr val="A1A18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,">
  <a:themeElements>
    <a:clrScheme name=", 4">
      <a:dk1>
        <a:srgbClr val="000000"/>
      </a:dk1>
      <a:lt1>
        <a:srgbClr val="FFFFFF"/>
      </a:lt1>
      <a:dk2>
        <a:srgbClr val="FF9900"/>
      </a:dk2>
      <a:lt2>
        <a:srgbClr val="C0C0C0"/>
      </a:lt2>
      <a:accent1>
        <a:srgbClr val="3FB564"/>
      </a:accent1>
      <a:accent2>
        <a:srgbClr val="15A2E9"/>
      </a:accent2>
      <a:accent3>
        <a:srgbClr val="FFFFFF"/>
      </a:accent3>
      <a:accent4>
        <a:srgbClr val="000000"/>
      </a:accent4>
      <a:accent5>
        <a:srgbClr val="AFD7B8"/>
      </a:accent5>
      <a:accent6>
        <a:srgbClr val="1292D3"/>
      </a:accent6>
      <a:hlink>
        <a:srgbClr val="7F70D8"/>
      </a:hlink>
      <a:folHlink>
        <a:srgbClr val="A1A18B"/>
      </a:folHlink>
    </a:clrScheme>
    <a:fontScheme name=",">
      <a:majorFont>
        <a:latin typeface="方正小标宋简体"/>
        <a:ea typeface="方正小标宋简体"/>
        <a:cs typeface="Arial"/>
      </a:majorFont>
      <a:minorFont>
        <a:latin typeface="Times New Roman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none" lIns="91440" tIns="45720" rIns="91440" bIns="45720" numCol="1" anchor="ctr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24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anose="02020603050405020304" pitchFamily="18" charset="0"/>
            <a:ea typeface="宋体" panose="02010600030101010101" pitchFamily="2" charset="-122"/>
            <a:cs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none" lIns="91440" tIns="45720" rIns="91440" bIns="45720" numCol="1" anchor="ctr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24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anose="02020603050405020304" pitchFamily="18" charset="0"/>
            <a:ea typeface="宋体" panose="02010600030101010101" pitchFamily="2" charset="-122"/>
            <a:cs typeface="Times New Roman" panose="02020603050405020304" pitchFamily="18" charset="0"/>
          </a:defRPr>
        </a:defPPr>
      </a:lstStyle>
    </a:lnDef>
  </a:objectDefaults>
  <a:extraClrSchemeLst>
    <a:extraClrScheme>
      <a:clrScheme name=", 1">
        <a:dk1>
          <a:srgbClr val="003300"/>
        </a:dk1>
        <a:lt1>
          <a:srgbClr val="FFFFFF"/>
        </a:lt1>
        <a:dk2>
          <a:srgbClr val="FF9900"/>
        </a:dk2>
        <a:lt2>
          <a:srgbClr val="C0C0C0"/>
        </a:lt2>
        <a:accent1>
          <a:srgbClr val="3FB564"/>
        </a:accent1>
        <a:accent2>
          <a:srgbClr val="15A2E9"/>
        </a:accent2>
        <a:accent3>
          <a:srgbClr val="FFFFFF"/>
        </a:accent3>
        <a:accent4>
          <a:srgbClr val="002A00"/>
        </a:accent4>
        <a:accent5>
          <a:srgbClr val="AFD7B8"/>
        </a:accent5>
        <a:accent6>
          <a:srgbClr val="1292D3"/>
        </a:accent6>
        <a:hlink>
          <a:srgbClr val="7F70D8"/>
        </a:hlink>
        <a:folHlink>
          <a:srgbClr val="A1A18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, 2">
        <a:dk1>
          <a:srgbClr val="30311D"/>
        </a:dk1>
        <a:lt1>
          <a:srgbClr val="FFFFFF"/>
        </a:lt1>
        <a:dk2>
          <a:srgbClr val="44808E"/>
        </a:dk2>
        <a:lt2>
          <a:srgbClr val="DDDDDD"/>
        </a:lt2>
        <a:accent1>
          <a:srgbClr val="DCC242"/>
        </a:accent1>
        <a:accent2>
          <a:srgbClr val="388FDE"/>
        </a:accent2>
        <a:accent3>
          <a:srgbClr val="FFFFFF"/>
        </a:accent3>
        <a:accent4>
          <a:srgbClr val="272817"/>
        </a:accent4>
        <a:accent5>
          <a:srgbClr val="EBDDB0"/>
        </a:accent5>
        <a:accent6>
          <a:srgbClr val="3281C9"/>
        </a:accent6>
        <a:hlink>
          <a:srgbClr val="57BB7D"/>
        </a:hlink>
        <a:folHlink>
          <a:srgbClr val="A1A18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, 3">
        <a:dk1>
          <a:srgbClr val="000000"/>
        </a:dk1>
        <a:lt1>
          <a:srgbClr val="FFFFFF"/>
        </a:lt1>
        <a:dk2>
          <a:srgbClr val="1367BB"/>
        </a:dk2>
        <a:lt2>
          <a:srgbClr val="C0C0C0"/>
        </a:lt2>
        <a:accent1>
          <a:srgbClr val="68B3D8"/>
        </a:accent1>
        <a:accent2>
          <a:srgbClr val="EC8D4C"/>
        </a:accent2>
        <a:accent3>
          <a:srgbClr val="FFFFFF"/>
        </a:accent3>
        <a:accent4>
          <a:srgbClr val="000000"/>
        </a:accent4>
        <a:accent5>
          <a:srgbClr val="B9D6E9"/>
        </a:accent5>
        <a:accent6>
          <a:srgbClr val="D67F44"/>
        </a:accent6>
        <a:hlink>
          <a:srgbClr val="4CC737"/>
        </a:hlink>
        <a:folHlink>
          <a:srgbClr val="90A8B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, 4">
        <a:dk1>
          <a:srgbClr val="000000"/>
        </a:dk1>
        <a:lt1>
          <a:srgbClr val="FFFFFF"/>
        </a:lt1>
        <a:dk2>
          <a:srgbClr val="FF9900"/>
        </a:dk2>
        <a:lt2>
          <a:srgbClr val="C0C0C0"/>
        </a:lt2>
        <a:accent1>
          <a:srgbClr val="3FB564"/>
        </a:accent1>
        <a:accent2>
          <a:srgbClr val="15A2E9"/>
        </a:accent2>
        <a:accent3>
          <a:srgbClr val="FFFFFF"/>
        </a:accent3>
        <a:accent4>
          <a:srgbClr val="000000"/>
        </a:accent4>
        <a:accent5>
          <a:srgbClr val="AFD7B8"/>
        </a:accent5>
        <a:accent6>
          <a:srgbClr val="1292D3"/>
        </a:accent6>
        <a:hlink>
          <a:srgbClr val="7F70D8"/>
        </a:hlink>
        <a:folHlink>
          <a:srgbClr val="A1A18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10334</Words>
  <Application>WPS 演示</Application>
  <PresentationFormat/>
  <Paragraphs>529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9" baseType="lpstr">
      <vt:lpstr>Arial</vt:lpstr>
      <vt:lpstr>宋体</vt:lpstr>
      <vt:lpstr>Wingdings</vt:lpstr>
      <vt:lpstr>Times New Roman</vt:lpstr>
      <vt:lpstr>黑体</vt:lpstr>
      <vt:lpstr>Calibri</vt:lpstr>
      <vt:lpstr>方正楷体_GBK</vt:lpstr>
      <vt:lpstr>微软雅黑</vt:lpstr>
      <vt:lpstr>方正小标宋简体</vt:lpstr>
      <vt:lpstr>华文细黑</vt:lpstr>
      <vt:lpstr>Times New Roman</vt:lpstr>
      <vt:lpstr>Arial Unicode MS</vt:lpstr>
      <vt:lpstr>1_,</vt:lpstr>
      <vt:lpstr>,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风cc</cp:lastModifiedBy>
  <cp:revision>2</cp:revision>
  <cp:lastPrinted>2025-03-13T15:08:00Z</cp:lastPrinted>
  <dcterms:created xsi:type="dcterms:W3CDTF">2025-03-13T15:08:00Z</dcterms:created>
  <dcterms:modified xsi:type="dcterms:W3CDTF">2025-04-28T22:16:58Z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6B9C3694CC0D4498969FB60E9B6F55D6_13</vt:lpwstr>
  </property>
  <property fmtid="{D5CDD505-2E9C-101B-9397-08002B2CF9AE}" pid="7" name="KSOProductBuildVer">
    <vt:lpwstr>2052-12.1.0.20305</vt:lpwstr>
  </property>
</Properties>
</file>