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commentAuthors.xml" ContentType="application/vnd.openxmlformats-officedocument.presentationml.commentAuthors+xml"/>
  <Override PartName="/ppt/media/image13.webp" ContentType="image/webp"/>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0" r:id="rId5"/>
  </p:sldMasterIdLst>
  <p:notesMasterIdLst>
    <p:notesMasterId r:id="rId7"/>
  </p:notesMasterIdLst>
  <p:sldIdLst>
    <p:sldId id="256" r:id="rId6"/>
    <p:sldId id="266" r:id="rId8"/>
    <p:sldId id="258" r:id="rId9"/>
    <p:sldId id="262" r:id="rId10"/>
    <p:sldId id="263" r:id="rId11"/>
    <p:sldId id="264" r:id="rId12"/>
    <p:sldId id="269" r:id="rId13"/>
    <p:sldId id="273" r:id="rId14"/>
    <p:sldId id="275" r:id="rId15"/>
    <p:sldId id="276" r:id="rId16"/>
    <p:sldId id="286" r:id="rId17"/>
    <p:sldId id="349" r:id="rId18"/>
    <p:sldId id="279" r:id="rId19"/>
    <p:sldId id="403" r:id="rId20"/>
    <p:sldId id="378" r:id="rId21"/>
    <p:sldId id="379" r:id="rId22"/>
    <p:sldId id="380" r:id="rId23"/>
    <p:sldId id="383" r:id="rId24"/>
    <p:sldId id="384" r:id="rId25"/>
    <p:sldId id="385" r:id="rId26"/>
    <p:sldId id="386" r:id="rId27"/>
    <p:sldId id="387" r:id="rId28"/>
    <p:sldId id="388" r:id="rId29"/>
    <p:sldId id="389" r:id="rId30"/>
    <p:sldId id="390" r:id="rId31"/>
    <p:sldId id="391" r:id="rId32"/>
    <p:sldId id="404" r:id="rId33"/>
    <p:sldId id="392" r:id="rId34"/>
    <p:sldId id="393" r:id="rId35"/>
    <p:sldId id="394" r:id="rId36"/>
    <p:sldId id="395" r:id="rId37"/>
    <p:sldId id="397" r:id="rId38"/>
    <p:sldId id="398" r:id="rId39"/>
    <p:sldId id="399" r:id="rId40"/>
    <p:sldId id="400" r:id="rId41"/>
    <p:sldId id="401" r:id="rId42"/>
    <p:sldId id="377" r:id="rId43"/>
    <p:sldId id="348" r:id="rId44"/>
    <p:sldId id="347" r:id="rId45"/>
    <p:sldId id="280" r:id="rId46"/>
    <p:sldId id="283" r:id="rId47"/>
    <p:sldId id="284" r:id="rId48"/>
    <p:sldId id="285" r:id="rId49"/>
    <p:sldId id="281" r:id="rId50"/>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ingj" initials="d" lastIdx="0" clrIdx="0"/>
  <p:cmAuthor id="2" name="xhl" initials="xhl" lastIdx="0" clrIdx="1"/>
  <p:cmAuthor id="3" name="xiaohl" initials="x" lastIdx="0" clrIdx="2"/>
  <p:cmAuthor id="4" name="张 明" initials="张" lastIdx="0" clrIdx="3"/>
  <p:cmAuthor id="5" name="GAO_Lingyun" initials="G" lastIdx="0" clrIdx="4"/>
  <p:cmAuthor id="6" name="GAO Lingyun" initials="GL" lastIdx="0" clrIdx="5"/>
  <p:cmAuthor id="0" name="m4650" initials="" lastIdx="0" clrIdx="0"/>
  <p:cmAuthor id="7" name="雨林木风" initials="雨" lastIdx="0" clrIdx="0"/>
  <p:cmAuthor id="8" name="未知用户1" initials="未"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5" Type="http://schemas.openxmlformats.org/officeDocument/2006/relationships/tags" Target="tags/tag1060.xml"/><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2000" b="1" i="0" u="none" strike="noStrike" kern="1200" spc="0" baseline="0">
                <a:solidFill>
                  <a:schemeClr val="bg1"/>
                </a:solidFill>
                <a:latin typeface="+mn-lt"/>
                <a:ea typeface="+mn-ea"/>
                <a:cs typeface="+mn-cs"/>
              </a:defRPr>
            </a:pPr>
            <a:r>
              <a:rPr lang="en-US" altLang="zh-CN" sz="2800" b="1">
                <a:solidFill>
                  <a:schemeClr val="bg1"/>
                </a:solidFill>
              </a:rPr>
              <a:t>Chinese people’s reading rates</a:t>
            </a:r>
            <a:endParaRPr lang="en-US" altLang="zh-CN" sz="2800" b="1">
              <a:solidFill>
                <a:schemeClr val="bg1"/>
              </a:solidFill>
            </a:endParaRPr>
          </a:p>
        </c:rich>
      </c:tx>
      <c:layout/>
      <c:overlay val="0"/>
      <c:spPr>
        <a:noFill/>
        <a:ln>
          <a:noFill/>
        </a:ln>
        <a:effectLst/>
      </c:spPr>
    </c:title>
    <c:autoTitleDeleted val="0"/>
    <c:plotArea>
      <c:layout/>
      <c:barChart>
        <c:barDir val="col"/>
        <c:grouping val="stack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gradFill>
                <a:gsLst>
                  <a:gs pos="0">
                    <a:srgbClr val="007BD3"/>
                  </a:gs>
                  <a:gs pos="100000">
                    <a:srgbClr val="034373"/>
                  </a:gs>
                </a:gsLst>
                <a:lin ang="5400000" scaled="0"/>
              </a:gradFill>
              <a:ln>
                <a:noFill/>
              </a:ln>
              <a:effectLst/>
            </c:spPr>
          </c:dPt>
          <c:dPt>
            <c:idx val="1"/>
            <c:invertIfNegative val="0"/>
            <c:bubble3D val="0"/>
            <c:spPr>
              <a:solidFill>
                <a:schemeClr val="accent5">
                  <a:lumMod val="75000"/>
                </a:schemeClr>
              </a:solidFill>
              <a:ln>
                <a:noFill/>
              </a:ln>
              <a:effectLst/>
            </c:spPr>
          </c:dPt>
          <c:dPt>
            <c:idx val="2"/>
            <c:invertIfNegative val="0"/>
            <c:bubble3D val="0"/>
            <c:spPr>
              <a:gradFill>
                <a:gsLst>
                  <a:gs pos="0">
                    <a:srgbClr val="9EE256"/>
                  </a:gs>
                  <a:gs pos="100000">
                    <a:srgbClr val="52762D"/>
                  </a:gs>
                </a:gsLst>
                <a:lin ang="5400000" scaled="0"/>
              </a:gradFill>
              <a:ln>
                <a:noFill/>
              </a:ln>
              <a:effectLst/>
            </c:spPr>
          </c:dPt>
          <c:dPt>
            <c:idx val="3"/>
            <c:invertIfNegative val="0"/>
            <c:bubble3D val="0"/>
            <c:spPr>
              <a:gradFill>
                <a:gsLst>
                  <a:gs pos="0">
                    <a:srgbClr val="7B32B2"/>
                  </a:gs>
                  <a:gs pos="100000">
                    <a:srgbClr val="401A5D"/>
                  </a:gs>
                </a:gsLst>
                <a:lin ang="5400000" scaled="0"/>
              </a:gradFill>
              <a:ln>
                <a:noFill/>
              </a:ln>
              <a:effectLst/>
            </c:spPr>
          </c:dPt>
          <c:dLbls>
            <c:delete val="1"/>
          </c:dLbls>
          <c:cat>
            <c:strRef>
              <c:f>Sheet1!$A$2:$A$5</c:f>
              <c:strCache>
                <c:ptCount val="4"/>
                <c:pt idx="0">
                  <c:v>printed books</c:v>
                </c:pt>
                <c:pt idx="1">
                  <c:v>printed newspapers</c:v>
                </c:pt>
                <c:pt idx="2">
                  <c:v>printed magazines</c:v>
                </c:pt>
                <c:pt idx="3">
                  <c:v>digital materials</c:v>
                </c:pt>
              </c:strCache>
            </c:strRef>
          </c:cat>
          <c:val>
            <c:numRef>
              <c:f>Sheet1!$B$2:$B$5</c:f>
              <c:numCache>
                <c:formatCode>0%</c:formatCode>
                <c:ptCount val="4"/>
                <c:pt idx="0">
                  <c:v>0.58</c:v>
                </c:pt>
                <c:pt idx="1">
                  <c:v>0.39</c:v>
                </c:pt>
                <c:pt idx="2">
                  <c:v>0.26</c:v>
                </c:pt>
                <c:pt idx="3">
                  <c:v>0.68</c:v>
                </c:pt>
              </c:numCache>
            </c:numRef>
          </c:val>
        </c:ser>
        <c:dLbls>
          <c:showLegendKey val="0"/>
          <c:showVal val="0"/>
          <c:showCatName val="0"/>
          <c:showSerName val="0"/>
          <c:showPercent val="0"/>
          <c:showBubbleSize val="0"/>
        </c:dLbls>
        <c:gapWidth val="182"/>
        <c:overlap val="44"/>
        <c:axId val="253284951"/>
        <c:axId val="304979195"/>
      </c:barChart>
      <c:catAx>
        <c:axId val="253284951"/>
        <c:scaling>
          <c:orientation val="minMax"/>
        </c:scaling>
        <c:delete val="0"/>
        <c:axPos val="b"/>
        <c:numFmt formatCode="General" sourceLinked="0"/>
        <c:majorTickMark val="none"/>
        <c:minorTickMark val="none"/>
        <c:tickLblPos val="nextTo"/>
        <c:spPr>
          <a:noFill/>
          <a:ln w="9525" cap="flat" cmpd="sng" algn="ctr">
            <a:solidFill>
              <a:schemeClr val="tx1"/>
            </a:solidFill>
            <a:round/>
          </a:ln>
          <a:effectLst/>
        </c:spPr>
        <c:txPr>
          <a:bodyPr rot="-60000000" spcFirstLastPara="0" vertOverflow="ellipsis" vert="horz" wrap="square" anchor="ctr" anchorCtr="1"/>
          <a:lstStyle/>
          <a:p>
            <a:pPr>
              <a:defRPr lang="zh-CN" sz="2000" b="1" i="0" u="none" strike="noStrike" kern="1200" cap="none" spc="0" normalizeH="0" baseline="0">
                <a:solidFill>
                  <a:schemeClr val="bg1"/>
                </a:solidFill>
                <a:latin typeface="+mn-lt"/>
                <a:ea typeface="+mn-ea"/>
                <a:cs typeface="+mn-cs"/>
              </a:defRPr>
            </a:pPr>
          </a:p>
        </c:txPr>
        <c:crossAx val="304979195"/>
        <c:crosses val="autoZero"/>
        <c:auto val="0"/>
        <c:lblAlgn val="ctr"/>
        <c:lblOffset val="100"/>
        <c:noMultiLvlLbl val="0"/>
      </c:catAx>
      <c:valAx>
        <c:axId val="304979195"/>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solidFill>
              <a:schemeClr val="tx2"/>
            </a:solidFill>
          </a:ln>
          <a:effectLst/>
        </c:spPr>
        <c:txPr>
          <a:bodyPr rot="-60000000" spcFirstLastPara="0" vertOverflow="ellipsis" vert="horz" wrap="square" anchor="ctr" anchorCtr="1"/>
          <a:lstStyle/>
          <a:p>
            <a:pPr>
              <a:defRPr lang="zh-CN" sz="2000" b="0" i="0" u="none" strike="noStrike" kern="1200" cap="none" spc="0" normalizeH="0" baseline="0">
                <a:solidFill>
                  <a:schemeClr val="bg1"/>
                </a:solidFill>
                <a:latin typeface="+mn-lt"/>
                <a:ea typeface="+mn-ea"/>
                <a:cs typeface="+mn-cs"/>
              </a:defRPr>
            </a:pPr>
          </a:p>
        </c:txPr>
        <c:crossAx val="253284951"/>
        <c:crosses val="autoZero"/>
        <c:crossBetween val="between"/>
      </c:valAx>
      <c:spPr>
        <a:solidFill>
          <a:schemeClr val="accent2">
            <a:lumMod val="20000"/>
            <a:lumOff val="80000"/>
          </a:schemeClr>
        </a:solidFill>
        <a:ln>
          <a:noFill/>
        </a:ln>
        <a:effectLst/>
      </c:spPr>
    </c:plotArea>
    <c:plotVisOnly val="1"/>
    <c:dispBlanksAs val="gap"/>
    <c:showDLblsOverMax val="0"/>
    <c:extLst>
      <c:ext uri="{0b15fc19-7d7d-44ad-8c2d-2c3a37ce22c3}">
        <chartProps xmlns="https://web.wps.cn/et/2018/main" chartId="{478f8cfb-5966-456f-bccb-7405d745fdd0}"/>
      </c:ext>
    </c:extLst>
  </c:chart>
  <c:spPr>
    <a:noFill/>
    <a:ln>
      <a:noFill/>
    </a:ln>
    <a:effectLst/>
  </c:spPr>
  <c:txPr>
    <a:bodyPr/>
    <a:lstStyle/>
    <a:p>
      <a:pPr>
        <a:defRPr lang="zh-CN">
          <a:solidFill>
            <a:schemeClr val="bg1"/>
          </a:solidFill>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7" Type="http://schemas.openxmlformats.org/officeDocument/2006/relationships/theme" Target="../theme/theme5.xml"/><Relationship Id="rId6" Type="http://schemas.openxmlformats.org/officeDocument/2006/relationships/tags" Target="../tags/tag1059.xml"/><Relationship Id="rId5" Type="http://schemas.openxmlformats.org/officeDocument/2006/relationships/tags" Target="../tags/tag1058.xml"/><Relationship Id="rId4" Type="http://schemas.openxmlformats.org/officeDocument/2006/relationships/tags" Target="../tags/tag1057.xml"/><Relationship Id="rId3" Type="http://schemas.openxmlformats.org/officeDocument/2006/relationships/tags" Target="../tags/tag1056.xml"/><Relationship Id="rId2" Type="http://schemas.openxmlformats.org/officeDocument/2006/relationships/tags" Target="../tags/tag1055.xml"/><Relationship Id="rId1" Type="http://schemas.openxmlformats.org/officeDocument/2006/relationships/tags" Target="../tags/tag105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674.xml"/><Relationship Id="rId4" Type="http://schemas.openxmlformats.org/officeDocument/2006/relationships/tags" Target="../tags/tag673.xml"/><Relationship Id="rId3" Type="http://schemas.openxmlformats.org/officeDocument/2006/relationships/tags" Target="../tags/tag672.xml"/><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4" Type="http://schemas.openxmlformats.org/officeDocument/2006/relationships/tags" Target="../tags/tag686.xml"/><Relationship Id="rId3" Type="http://schemas.openxmlformats.org/officeDocument/2006/relationships/tags" Target="../tags/tag685.xml"/><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5"/>
            <p:custDataLst>
              <p:tags r:id="rId5"/>
            </p:custDataLst>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25" name="幻灯片图像占位符 1"/>
          <p:cNvSpPr>
            <a:spLocks noGrp="1" noRot="1" noChangeAspect="1"/>
          </p:cNvSpPr>
          <p:nvPr>
            <p:ph type="sldImg"/>
          </p:nvPr>
        </p:nvSpPr>
        <p:spPr/>
      </p:sp>
      <p:sp>
        <p:nvSpPr>
          <p:cNvPr id="1048627" name="备注占位符 2"/>
          <p:cNvSpPr txBox="1">
            <a:spLocks noGrp="1"/>
          </p:cNvSpPr>
          <p:nvPr>
            <p:ph type="body" idx="1"/>
          </p:nvPr>
        </p:nvSpPr>
        <p:spPr/>
        <p:txBody>
          <a:bodyPr/>
          <a:lstStyle/>
          <a:p>
            <a:endParaRPr lang="zh-CN" altLang="en-US"/>
          </a:p>
        </p:txBody>
      </p:sp>
      <p:sp>
        <p:nvSpPr>
          <p:cNvPr id="1048629"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19" name="幻灯片图像占位符 1"/>
          <p:cNvSpPr>
            <a:spLocks noGrp="1" noRot="1" noChangeAspect="1"/>
          </p:cNvSpPr>
          <p:nvPr>
            <p:ph type="sldImg"/>
          </p:nvPr>
        </p:nvSpPr>
        <p:spPr/>
      </p:sp>
      <p:sp>
        <p:nvSpPr>
          <p:cNvPr id="1048621" name="备注占位符 2"/>
          <p:cNvSpPr txBox="1">
            <a:spLocks noGrp="1"/>
          </p:cNvSpPr>
          <p:nvPr>
            <p:ph type="body" idx="1"/>
          </p:nvPr>
        </p:nvSpPr>
        <p:spPr/>
        <p:txBody>
          <a:bodyPr/>
          <a:lstStyle/>
          <a:p>
            <a:endParaRPr lang="zh-CN" altLang="en-US"/>
          </a:p>
        </p:txBody>
      </p:sp>
      <p:sp>
        <p:nvSpPr>
          <p:cNvPr id="1048623"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10" name="幻灯片图像占位符 1"/>
          <p:cNvSpPr>
            <a:spLocks noGrp="1" noRot="1" noChangeAspect="1"/>
          </p:cNvSpPr>
          <p:nvPr>
            <p:ph type="sldImg"/>
          </p:nvPr>
        </p:nvSpPr>
        <p:spPr/>
      </p:sp>
      <p:sp>
        <p:nvSpPr>
          <p:cNvPr id="1048612" name="备注占位符 2"/>
          <p:cNvSpPr txBox="1">
            <a:spLocks noGrp="1"/>
          </p:cNvSpPr>
          <p:nvPr>
            <p:ph type="body" idx="1"/>
          </p:nvPr>
        </p:nvSpPr>
        <p:spPr/>
        <p:txBody>
          <a:bodyPr/>
          <a:lstStyle/>
          <a:p>
            <a:endParaRPr lang="zh-CN" altLang="en-US"/>
          </a:p>
        </p:txBody>
      </p:sp>
      <p:sp>
        <p:nvSpPr>
          <p:cNvPr id="104861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10" name="幻灯片图像占位符 1"/>
          <p:cNvSpPr>
            <a:spLocks noGrp="1" noRot="1" noChangeAspect="1"/>
          </p:cNvSpPr>
          <p:nvPr>
            <p:ph type="sldImg"/>
          </p:nvPr>
        </p:nvSpPr>
        <p:spPr/>
      </p:sp>
      <p:sp>
        <p:nvSpPr>
          <p:cNvPr id="1048612" name="备注占位符 2"/>
          <p:cNvSpPr txBox="1">
            <a:spLocks noGrp="1"/>
          </p:cNvSpPr>
          <p:nvPr>
            <p:ph type="body" idx="1"/>
          </p:nvPr>
        </p:nvSpPr>
        <p:spPr/>
        <p:txBody>
          <a:bodyPr/>
          <a:lstStyle/>
          <a:p>
            <a:endParaRPr lang="zh-CN" altLang="en-US"/>
          </a:p>
        </p:txBody>
      </p:sp>
      <p:sp>
        <p:nvSpPr>
          <p:cNvPr id="104861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25" name="幻灯片图像占位符 1"/>
          <p:cNvSpPr>
            <a:spLocks noGrp="1" noRot="1" noChangeAspect="1"/>
          </p:cNvSpPr>
          <p:nvPr>
            <p:ph type="sldImg"/>
          </p:nvPr>
        </p:nvSpPr>
        <p:spPr/>
      </p:sp>
      <p:sp>
        <p:nvSpPr>
          <p:cNvPr id="1048627" name="备注占位符 2"/>
          <p:cNvSpPr txBox="1">
            <a:spLocks noGrp="1"/>
          </p:cNvSpPr>
          <p:nvPr>
            <p:ph type="body" idx="1"/>
          </p:nvPr>
        </p:nvSpPr>
        <p:spPr/>
        <p:txBody>
          <a:bodyPr/>
          <a:lstStyle/>
          <a:p>
            <a:endParaRPr lang="zh-CN" altLang="en-US"/>
          </a:p>
        </p:txBody>
      </p:sp>
      <p:sp>
        <p:nvSpPr>
          <p:cNvPr id="1048629"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25" name="幻灯片图像占位符 1"/>
          <p:cNvSpPr>
            <a:spLocks noGrp="1" noRot="1" noChangeAspect="1"/>
          </p:cNvSpPr>
          <p:nvPr>
            <p:ph type="sldImg"/>
          </p:nvPr>
        </p:nvSpPr>
        <p:spPr/>
      </p:sp>
      <p:sp>
        <p:nvSpPr>
          <p:cNvPr id="1048627" name="备注占位符 2"/>
          <p:cNvSpPr txBox="1">
            <a:spLocks noGrp="1"/>
          </p:cNvSpPr>
          <p:nvPr>
            <p:ph type="body" idx="1"/>
          </p:nvPr>
        </p:nvSpPr>
        <p:spPr/>
        <p:txBody>
          <a:bodyPr/>
          <a:lstStyle/>
          <a:p>
            <a:endParaRPr lang="zh-CN" altLang="en-US"/>
          </a:p>
        </p:txBody>
      </p:sp>
      <p:sp>
        <p:nvSpPr>
          <p:cNvPr id="1048629"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25" name="幻灯片图像占位符 1"/>
          <p:cNvSpPr>
            <a:spLocks noGrp="1" noRot="1" noChangeAspect="1"/>
          </p:cNvSpPr>
          <p:nvPr>
            <p:ph type="sldImg"/>
          </p:nvPr>
        </p:nvSpPr>
        <p:spPr/>
      </p:sp>
      <p:sp>
        <p:nvSpPr>
          <p:cNvPr id="1048627" name="备注占位符 2"/>
          <p:cNvSpPr txBox="1">
            <a:spLocks noGrp="1"/>
          </p:cNvSpPr>
          <p:nvPr>
            <p:ph type="body" idx="1"/>
          </p:nvPr>
        </p:nvSpPr>
        <p:spPr/>
        <p:txBody>
          <a:bodyPr/>
          <a:lstStyle/>
          <a:p>
            <a:endParaRPr lang="zh-CN" altLang="en-US"/>
          </a:p>
        </p:txBody>
      </p:sp>
      <p:sp>
        <p:nvSpPr>
          <p:cNvPr id="1048629"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25" name="幻灯片图像占位符 1"/>
          <p:cNvSpPr>
            <a:spLocks noGrp="1" noRot="1" noChangeAspect="1"/>
          </p:cNvSpPr>
          <p:nvPr>
            <p:ph type="sldImg"/>
          </p:nvPr>
        </p:nvSpPr>
        <p:spPr/>
      </p:sp>
      <p:sp>
        <p:nvSpPr>
          <p:cNvPr id="1048627" name="备注占位符 2"/>
          <p:cNvSpPr txBox="1">
            <a:spLocks noGrp="1"/>
          </p:cNvSpPr>
          <p:nvPr>
            <p:ph type="body" idx="1"/>
          </p:nvPr>
        </p:nvSpPr>
        <p:spPr/>
        <p:txBody>
          <a:bodyPr/>
          <a:lstStyle/>
          <a:p>
            <a:endParaRPr lang="zh-CN" altLang="en-US"/>
          </a:p>
        </p:txBody>
      </p:sp>
      <p:sp>
        <p:nvSpPr>
          <p:cNvPr id="1048629"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25" name="幻灯片图像占位符 1"/>
          <p:cNvSpPr>
            <a:spLocks noGrp="1" noRot="1" noChangeAspect="1"/>
          </p:cNvSpPr>
          <p:nvPr>
            <p:ph type="sldImg"/>
          </p:nvPr>
        </p:nvSpPr>
        <p:spPr/>
      </p:sp>
      <p:sp>
        <p:nvSpPr>
          <p:cNvPr id="1048627" name="备注占位符 2"/>
          <p:cNvSpPr txBox="1">
            <a:spLocks noGrp="1"/>
          </p:cNvSpPr>
          <p:nvPr>
            <p:ph type="body" idx="1"/>
          </p:nvPr>
        </p:nvSpPr>
        <p:spPr/>
        <p:txBody>
          <a:bodyPr/>
          <a:lstStyle/>
          <a:p>
            <a:endParaRPr lang="zh-CN" altLang="en-US"/>
          </a:p>
        </p:txBody>
      </p:sp>
      <p:sp>
        <p:nvSpPr>
          <p:cNvPr id="1048629"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19" name="幻灯片图像占位符 1"/>
          <p:cNvSpPr>
            <a:spLocks noGrp="1" noRot="1" noChangeAspect="1"/>
          </p:cNvSpPr>
          <p:nvPr>
            <p:ph type="sldImg"/>
          </p:nvPr>
        </p:nvSpPr>
        <p:spPr/>
      </p:sp>
      <p:sp>
        <p:nvSpPr>
          <p:cNvPr id="1048621" name="备注占位符 2"/>
          <p:cNvSpPr txBox="1">
            <a:spLocks noGrp="1"/>
          </p:cNvSpPr>
          <p:nvPr>
            <p:ph type="body" idx="1"/>
          </p:nvPr>
        </p:nvSpPr>
        <p:spPr/>
        <p:txBody>
          <a:bodyPr/>
          <a:lstStyle/>
          <a:p>
            <a:endParaRPr lang="zh-CN" altLang="en-US"/>
          </a:p>
        </p:txBody>
      </p:sp>
      <p:sp>
        <p:nvSpPr>
          <p:cNvPr id="1048623"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TextEdit="1"/>
          </p:cNvSpPr>
          <p:nvPr>
            <p:ph type="sldImg"/>
            <p:custDataLst>
              <p:tags r:id="rId3"/>
            </p:custDataLst>
          </p:nvPr>
        </p:nvSpPr>
        <p:spPr>
          <a:ln>
            <a:miter lim="800000"/>
          </a:ln>
        </p:spPr>
      </p:sp>
      <p:sp>
        <p:nvSpPr>
          <p:cNvPr id="46083" name="文本占位符 2"/>
          <p:cNvSpPr txBox="1">
            <a:spLocks noGrp="1"/>
          </p:cNvSpPr>
          <p:nvPr>
            <p:ph type="body" idx="1"/>
            <p:custDataLst>
              <p:tags r:id="rId4"/>
            </p:custDataLst>
          </p:nvPr>
        </p:nvSpPr>
        <p:spPr/>
        <p:txBody>
          <a:bodyPr wrap="square" lIns="91440" tIns="45720" rIns="91440" bIns="45720" anchor="t" anchorCtr="0"/>
          <a:lstStyle/>
          <a:p>
            <a:pPr lvl="0" eaLnBrk="1" hangingPunct="1"/>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19" name="幻灯片图像占位符 1"/>
          <p:cNvSpPr>
            <a:spLocks noGrp="1" noRot="1" noChangeAspect="1"/>
          </p:cNvSpPr>
          <p:nvPr>
            <p:ph type="sldImg"/>
          </p:nvPr>
        </p:nvSpPr>
        <p:spPr/>
      </p:sp>
      <p:sp>
        <p:nvSpPr>
          <p:cNvPr id="1048621" name="备注占位符 2"/>
          <p:cNvSpPr txBox="1">
            <a:spLocks noGrp="1"/>
          </p:cNvSpPr>
          <p:nvPr>
            <p:ph type="body" idx="1"/>
          </p:nvPr>
        </p:nvSpPr>
        <p:spPr/>
        <p:txBody>
          <a:bodyPr/>
          <a:lstStyle/>
          <a:p>
            <a:endParaRPr lang="zh-CN" altLang="en-US"/>
          </a:p>
        </p:txBody>
      </p:sp>
      <p:sp>
        <p:nvSpPr>
          <p:cNvPr id="1048623"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24" name="幻灯片图像占位符 1"/>
          <p:cNvSpPr>
            <a:spLocks noGrp="1" noRot="1" noChangeAspect="1"/>
          </p:cNvSpPr>
          <p:nvPr>
            <p:ph type="sldImg"/>
          </p:nvPr>
        </p:nvSpPr>
        <p:spPr/>
      </p:sp>
      <p:sp>
        <p:nvSpPr>
          <p:cNvPr id="1048626" name="备注占位符 2"/>
          <p:cNvSpPr txBox="1">
            <a:spLocks noGrp="1"/>
          </p:cNvSpPr>
          <p:nvPr>
            <p:ph type="body" idx="1"/>
          </p:nvPr>
        </p:nvSpPr>
        <p:spPr/>
        <p:txBody>
          <a:bodyPr/>
          <a:lstStyle/>
          <a:p>
            <a:endParaRPr lang="zh-CN" altLang="en-US"/>
          </a:p>
        </p:txBody>
      </p:sp>
      <p:sp>
        <p:nvSpPr>
          <p:cNvPr id="1048628"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42" name="幻灯片图像占位符 1"/>
          <p:cNvSpPr>
            <a:spLocks noGrp="1" noRot="1" noChangeAspect="1"/>
          </p:cNvSpPr>
          <p:nvPr>
            <p:ph type="sldImg"/>
          </p:nvPr>
        </p:nvSpPr>
        <p:spPr/>
      </p:sp>
      <p:sp>
        <p:nvSpPr>
          <p:cNvPr id="1048644" name="备注占位符 2"/>
          <p:cNvSpPr txBox="1">
            <a:spLocks noGrp="1"/>
          </p:cNvSpPr>
          <p:nvPr>
            <p:ph type="body" idx="1"/>
          </p:nvPr>
        </p:nvSpPr>
        <p:spPr/>
        <p:txBody>
          <a:bodyPr/>
          <a:lstStyle/>
          <a:p>
            <a:endParaRPr lang="zh-CN" altLang="en-US"/>
          </a:p>
        </p:txBody>
      </p:sp>
      <p:sp>
        <p:nvSpPr>
          <p:cNvPr id="1048646"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19" name="幻灯片图像占位符 1"/>
          <p:cNvSpPr>
            <a:spLocks noGrp="1" noRot="1" noChangeAspect="1"/>
          </p:cNvSpPr>
          <p:nvPr>
            <p:ph type="sldImg"/>
          </p:nvPr>
        </p:nvSpPr>
        <p:spPr/>
      </p:sp>
      <p:sp>
        <p:nvSpPr>
          <p:cNvPr id="1048621" name="备注占位符 2"/>
          <p:cNvSpPr txBox="1">
            <a:spLocks noGrp="1"/>
          </p:cNvSpPr>
          <p:nvPr>
            <p:ph type="body" idx="1"/>
          </p:nvPr>
        </p:nvSpPr>
        <p:spPr/>
        <p:txBody>
          <a:bodyPr/>
          <a:lstStyle/>
          <a:p>
            <a:endParaRPr lang="zh-CN" altLang="en-US"/>
          </a:p>
        </p:txBody>
      </p:sp>
      <p:sp>
        <p:nvSpPr>
          <p:cNvPr id="1048623"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10" name="幻灯片图像占位符 1"/>
          <p:cNvSpPr>
            <a:spLocks noGrp="1"/>
          </p:cNvSpPr>
          <p:nvPr>
            <p:ph type="sldImg" idx="2"/>
          </p:nvPr>
        </p:nvSpPr>
        <p:spPr/>
      </p:sp>
      <p:sp>
        <p:nvSpPr>
          <p:cNvPr id="1048612" name="文本占位符 2"/>
          <p:cNvSpPr txBox="1">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10" name="幻灯片图像占位符 1"/>
          <p:cNvSpPr>
            <a:spLocks noGrp="1"/>
          </p:cNvSpPr>
          <p:nvPr>
            <p:ph type="sldImg" idx="2"/>
          </p:nvPr>
        </p:nvSpPr>
        <p:spPr/>
      </p:sp>
      <p:sp>
        <p:nvSpPr>
          <p:cNvPr id="1048612" name="文本占位符 2"/>
          <p:cNvSpPr txBox="1">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19" name="幻灯片图像占位符 1"/>
          <p:cNvSpPr>
            <a:spLocks noGrp="1" noRot="1" noChangeAspect="1"/>
          </p:cNvSpPr>
          <p:nvPr>
            <p:ph type="sldImg"/>
          </p:nvPr>
        </p:nvSpPr>
        <p:spPr/>
      </p:sp>
      <p:sp>
        <p:nvSpPr>
          <p:cNvPr id="1048621" name="备注占位符 2"/>
          <p:cNvSpPr txBox="1">
            <a:spLocks noGrp="1"/>
          </p:cNvSpPr>
          <p:nvPr>
            <p:ph type="body" idx="1"/>
          </p:nvPr>
        </p:nvSpPr>
        <p:spPr/>
        <p:txBody>
          <a:bodyPr/>
          <a:lstStyle/>
          <a:p>
            <a:endParaRPr lang="zh-CN" altLang="en-US"/>
          </a:p>
        </p:txBody>
      </p:sp>
      <p:sp>
        <p:nvSpPr>
          <p:cNvPr id="1048623"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25" name="幻灯片图像占位符 1"/>
          <p:cNvSpPr>
            <a:spLocks noGrp="1" noRot="1" noChangeAspect="1"/>
          </p:cNvSpPr>
          <p:nvPr>
            <p:ph type="sldImg"/>
          </p:nvPr>
        </p:nvSpPr>
        <p:spPr/>
      </p:sp>
      <p:sp>
        <p:nvSpPr>
          <p:cNvPr id="1048627" name="备注占位符 2"/>
          <p:cNvSpPr txBox="1">
            <a:spLocks noGrp="1"/>
          </p:cNvSpPr>
          <p:nvPr>
            <p:ph type="body" idx="1"/>
          </p:nvPr>
        </p:nvSpPr>
        <p:spPr/>
        <p:txBody>
          <a:bodyPr/>
          <a:lstStyle/>
          <a:p>
            <a:endParaRPr lang="zh-CN" altLang="en-US"/>
          </a:p>
        </p:txBody>
      </p:sp>
      <p:sp>
        <p:nvSpPr>
          <p:cNvPr id="1048629"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3" name=""/>
        <p:cNvGrpSpPr/>
        <p:nvPr/>
      </p:nvGrpSpPr>
      <p:grpSpPr>
        <a:xfrm>
          <a:off x="0" y="0"/>
          <a:ext cx="0" cy="0"/>
          <a:chOff x="0" y="0"/>
          <a:chExt cx="0" cy="0"/>
        </a:xfrm>
      </p:grpSpPr>
      <p:sp>
        <p:nvSpPr>
          <p:cNvPr id="1048625" name="幻灯片图像占位符 1"/>
          <p:cNvSpPr>
            <a:spLocks noGrp="1" noRot="1" noChangeAspect="1"/>
          </p:cNvSpPr>
          <p:nvPr>
            <p:ph type="sldImg"/>
          </p:nvPr>
        </p:nvSpPr>
        <p:spPr/>
      </p:sp>
      <p:sp>
        <p:nvSpPr>
          <p:cNvPr id="1048627" name="备注占位符 2"/>
          <p:cNvSpPr txBox="1">
            <a:spLocks noGrp="1"/>
          </p:cNvSpPr>
          <p:nvPr>
            <p:ph type="body" idx="1"/>
          </p:nvPr>
        </p:nvSpPr>
        <p:spPr/>
        <p:txBody>
          <a:bodyPr/>
          <a:lstStyle/>
          <a:p>
            <a:endParaRPr lang="zh-CN" altLang="en-US"/>
          </a:p>
        </p:txBody>
      </p:sp>
      <p:sp>
        <p:nvSpPr>
          <p:cNvPr id="1048629"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9" Type="http://schemas.openxmlformats.org/officeDocument/2006/relationships/tags" Target="../tags/tag162.xml"/><Relationship Id="rId98" Type="http://schemas.openxmlformats.org/officeDocument/2006/relationships/tags" Target="../tags/tag161.xml"/><Relationship Id="rId97" Type="http://schemas.openxmlformats.org/officeDocument/2006/relationships/tags" Target="../tags/tag160.xml"/><Relationship Id="rId96" Type="http://schemas.openxmlformats.org/officeDocument/2006/relationships/tags" Target="../tags/tag159.xml"/><Relationship Id="rId95" Type="http://schemas.openxmlformats.org/officeDocument/2006/relationships/tags" Target="../tags/tag158.xml"/><Relationship Id="rId94" Type="http://schemas.openxmlformats.org/officeDocument/2006/relationships/tags" Target="../tags/tag157.xml"/><Relationship Id="rId93" Type="http://schemas.openxmlformats.org/officeDocument/2006/relationships/tags" Target="../tags/tag156.xml"/><Relationship Id="rId92" Type="http://schemas.openxmlformats.org/officeDocument/2006/relationships/tags" Target="../tags/tag155.xml"/><Relationship Id="rId91" Type="http://schemas.openxmlformats.org/officeDocument/2006/relationships/tags" Target="../tags/tag154.xml"/><Relationship Id="rId90" Type="http://schemas.openxmlformats.org/officeDocument/2006/relationships/tags" Target="../tags/tag153.xml"/><Relationship Id="rId9" Type="http://schemas.openxmlformats.org/officeDocument/2006/relationships/tags" Target="../tags/tag72.xml"/><Relationship Id="rId89" Type="http://schemas.openxmlformats.org/officeDocument/2006/relationships/tags" Target="../tags/tag152.xml"/><Relationship Id="rId88" Type="http://schemas.openxmlformats.org/officeDocument/2006/relationships/tags" Target="../tags/tag151.xml"/><Relationship Id="rId87" Type="http://schemas.openxmlformats.org/officeDocument/2006/relationships/tags" Target="../tags/tag150.xml"/><Relationship Id="rId86" Type="http://schemas.openxmlformats.org/officeDocument/2006/relationships/tags" Target="../tags/tag149.xml"/><Relationship Id="rId85" Type="http://schemas.openxmlformats.org/officeDocument/2006/relationships/tags" Target="../tags/tag148.xml"/><Relationship Id="rId84" Type="http://schemas.openxmlformats.org/officeDocument/2006/relationships/tags" Target="../tags/tag147.xml"/><Relationship Id="rId83" Type="http://schemas.openxmlformats.org/officeDocument/2006/relationships/tags" Target="../tags/tag146.xml"/><Relationship Id="rId82" Type="http://schemas.openxmlformats.org/officeDocument/2006/relationships/tags" Target="../tags/tag145.xml"/><Relationship Id="rId81" Type="http://schemas.openxmlformats.org/officeDocument/2006/relationships/tags" Target="../tags/tag144.xml"/><Relationship Id="rId80" Type="http://schemas.openxmlformats.org/officeDocument/2006/relationships/tags" Target="../tags/tag143.xml"/><Relationship Id="rId8" Type="http://schemas.openxmlformats.org/officeDocument/2006/relationships/tags" Target="../tags/tag71.xml"/><Relationship Id="rId79" Type="http://schemas.openxmlformats.org/officeDocument/2006/relationships/tags" Target="../tags/tag142.xml"/><Relationship Id="rId78" Type="http://schemas.openxmlformats.org/officeDocument/2006/relationships/tags" Target="../tags/tag141.xml"/><Relationship Id="rId77" Type="http://schemas.openxmlformats.org/officeDocument/2006/relationships/tags" Target="../tags/tag140.xml"/><Relationship Id="rId76" Type="http://schemas.openxmlformats.org/officeDocument/2006/relationships/tags" Target="../tags/tag139.xml"/><Relationship Id="rId75" Type="http://schemas.openxmlformats.org/officeDocument/2006/relationships/tags" Target="../tags/tag138.xml"/><Relationship Id="rId74" Type="http://schemas.openxmlformats.org/officeDocument/2006/relationships/tags" Target="../tags/tag137.xml"/><Relationship Id="rId73" Type="http://schemas.openxmlformats.org/officeDocument/2006/relationships/tags" Target="../tags/tag136.xml"/><Relationship Id="rId72" Type="http://schemas.openxmlformats.org/officeDocument/2006/relationships/tags" Target="../tags/tag135.xml"/><Relationship Id="rId71" Type="http://schemas.openxmlformats.org/officeDocument/2006/relationships/tags" Target="../tags/tag134.xml"/><Relationship Id="rId70" Type="http://schemas.openxmlformats.org/officeDocument/2006/relationships/tags" Target="../tags/tag133.xml"/><Relationship Id="rId7" Type="http://schemas.openxmlformats.org/officeDocument/2006/relationships/tags" Target="../tags/tag70.xml"/><Relationship Id="rId69" Type="http://schemas.openxmlformats.org/officeDocument/2006/relationships/tags" Target="../tags/tag132.xml"/><Relationship Id="rId68" Type="http://schemas.openxmlformats.org/officeDocument/2006/relationships/tags" Target="../tags/tag131.xml"/><Relationship Id="rId67" Type="http://schemas.openxmlformats.org/officeDocument/2006/relationships/tags" Target="../tags/tag130.xml"/><Relationship Id="rId66" Type="http://schemas.openxmlformats.org/officeDocument/2006/relationships/tags" Target="../tags/tag129.xml"/><Relationship Id="rId65" Type="http://schemas.openxmlformats.org/officeDocument/2006/relationships/tags" Target="../tags/tag128.xml"/><Relationship Id="rId64" Type="http://schemas.openxmlformats.org/officeDocument/2006/relationships/tags" Target="../tags/tag127.xml"/><Relationship Id="rId63" Type="http://schemas.openxmlformats.org/officeDocument/2006/relationships/tags" Target="../tags/tag126.xml"/><Relationship Id="rId62" Type="http://schemas.openxmlformats.org/officeDocument/2006/relationships/tags" Target="../tags/tag125.xml"/><Relationship Id="rId61" Type="http://schemas.openxmlformats.org/officeDocument/2006/relationships/tags" Target="../tags/tag124.xml"/><Relationship Id="rId60" Type="http://schemas.openxmlformats.org/officeDocument/2006/relationships/tags" Target="../tags/tag123.xml"/><Relationship Id="rId6" Type="http://schemas.openxmlformats.org/officeDocument/2006/relationships/tags" Target="../tags/tag69.xml"/><Relationship Id="rId59" Type="http://schemas.openxmlformats.org/officeDocument/2006/relationships/tags" Target="../tags/tag122.xml"/><Relationship Id="rId58" Type="http://schemas.openxmlformats.org/officeDocument/2006/relationships/tags" Target="../tags/tag121.xml"/><Relationship Id="rId57" Type="http://schemas.openxmlformats.org/officeDocument/2006/relationships/tags" Target="../tags/tag120.xml"/><Relationship Id="rId56" Type="http://schemas.openxmlformats.org/officeDocument/2006/relationships/tags" Target="../tags/tag119.xml"/><Relationship Id="rId55" Type="http://schemas.openxmlformats.org/officeDocument/2006/relationships/tags" Target="../tags/tag118.xml"/><Relationship Id="rId54" Type="http://schemas.openxmlformats.org/officeDocument/2006/relationships/tags" Target="../tags/tag117.xml"/><Relationship Id="rId53" Type="http://schemas.openxmlformats.org/officeDocument/2006/relationships/tags" Target="../tags/tag116.xml"/><Relationship Id="rId52" Type="http://schemas.openxmlformats.org/officeDocument/2006/relationships/tags" Target="../tags/tag115.xml"/><Relationship Id="rId51" Type="http://schemas.openxmlformats.org/officeDocument/2006/relationships/tags" Target="../tags/tag114.xml"/><Relationship Id="rId50" Type="http://schemas.openxmlformats.org/officeDocument/2006/relationships/tags" Target="../tags/tag113.xml"/><Relationship Id="rId5" Type="http://schemas.openxmlformats.org/officeDocument/2006/relationships/tags" Target="../tags/tag68.xml"/><Relationship Id="rId49" Type="http://schemas.openxmlformats.org/officeDocument/2006/relationships/tags" Target="../tags/tag112.xml"/><Relationship Id="rId48" Type="http://schemas.openxmlformats.org/officeDocument/2006/relationships/tags" Target="../tags/tag111.xml"/><Relationship Id="rId47" Type="http://schemas.openxmlformats.org/officeDocument/2006/relationships/tags" Target="../tags/tag110.xml"/><Relationship Id="rId46" Type="http://schemas.openxmlformats.org/officeDocument/2006/relationships/tags" Target="../tags/tag109.xml"/><Relationship Id="rId45" Type="http://schemas.openxmlformats.org/officeDocument/2006/relationships/tags" Target="../tags/tag108.xml"/><Relationship Id="rId44" Type="http://schemas.openxmlformats.org/officeDocument/2006/relationships/tags" Target="../tags/tag107.xml"/><Relationship Id="rId43" Type="http://schemas.openxmlformats.org/officeDocument/2006/relationships/tags" Target="../tags/tag106.xml"/><Relationship Id="rId42" Type="http://schemas.openxmlformats.org/officeDocument/2006/relationships/tags" Target="../tags/tag105.xml"/><Relationship Id="rId41" Type="http://schemas.openxmlformats.org/officeDocument/2006/relationships/tags" Target="../tags/tag104.xml"/><Relationship Id="rId40" Type="http://schemas.openxmlformats.org/officeDocument/2006/relationships/tags" Target="../tags/tag103.xml"/><Relationship Id="rId4" Type="http://schemas.openxmlformats.org/officeDocument/2006/relationships/tags" Target="../tags/tag67.xml"/><Relationship Id="rId39" Type="http://schemas.openxmlformats.org/officeDocument/2006/relationships/tags" Target="../tags/tag102.xml"/><Relationship Id="rId38" Type="http://schemas.openxmlformats.org/officeDocument/2006/relationships/tags" Target="../tags/tag101.xml"/><Relationship Id="rId37" Type="http://schemas.openxmlformats.org/officeDocument/2006/relationships/tags" Target="../tags/tag100.xml"/><Relationship Id="rId36" Type="http://schemas.openxmlformats.org/officeDocument/2006/relationships/tags" Target="../tags/tag99.xml"/><Relationship Id="rId35" Type="http://schemas.openxmlformats.org/officeDocument/2006/relationships/tags" Target="../tags/tag98.xml"/><Relationship Id="rId34" Type="http://schemas.openxmlformats.org/officeDocument/2006/relationships/tags" Target="../tags/tag97.xml"/><Relationship Id="rId33" Type="http://schemas.openxmlformats.org/officeDocument/2006/relationships/tags" Target="../tags/tag96.xml"/><Relationship Id="rId32" Type="http://schemas.openxmlformats.org/officeDocument/2006/relationships/tags" Target="../tags/tag95.xml"/><Relationship Id="rId31" Type="http://schemas.openxmlformats.org/officeDocument/2006/relationships/tags" Target="../tags/tag94.xml"/><Relationship Id="rId30" Type="http://schemas.openxmlformats.org/officeDocument/2006/relationships/tags" Target="../tags/tag93.xml"/><Relationship Id="rId3" Type="http://schemas.openxmlformats.org/officeDocument/2006/relationships/tags" Target="../tags/tag66.xml"/><Relationship Id="rId29" Type="http://schemas.openxmlformats.org/officeDocument/2006/relationships/tags" Target="../tags/tag92.xml"/><Relationship Id="rId28" Type="http://schemas.openxmlformats.org/officeDocument/2006/relationships/tags" Target="../tags/tag91.xml"/><Relationship Id="rId27" Type="http://schemas.openxmlformats.org/officeDocument/2006/relationships/tags" Target="../tags/tag90.xml"/><Relationship Id="rId26" Type="http://schemas.openxmlformats.org/officeDocument/2006/relationships/tags" Target="../tags/tag89.xml"/><Relationship Id="rId25" Type="http://schemas.openxmlformats.org/officeDocument/2006/relationships/tags" Target="../tags/tag88.xml"/><Relationship Id="rId24" Type="http://schemas.openxmlformats.org/officeDocument/2006/relationships/tags" Target="../tags/tag87.xml"/><Relationship Id="rId23" Type="http://schemas.openxmlformats.org/officeDocument/2006/relationships/tags" Target="../tags/tag86.xml"/><Relationship Id="rId22" Type="http://schemas.openxmlformats.org/officeDocument/2006/relationships/tags" Target="../tags/tag85.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tags" Target="../tags/tag65.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9" Type="http://schemas.openxmlformats.org/officeDocument/2006/relationships/tags" Target="../tags/tag202.xml"/><Relationship Id="rId138" Type="http://schemas.openxmlformats.org/officeDocument/2006/relationships/tags" Target="../tags/tag201.xml"/><Relationship Id="rId137" Type="http://schemas.openxmlformats.org/officeDocument/2006/relationships/tags" Target="../tags/tag200.xml"/><Relationship Id="rId136" Type="http://schemas.openxmlformats.org/officeDocument/2006/relationships/tags" Target="../tags/tag199.xml"/><Relationship Id="rId135" Type="http://schemas.openxmlformats.org/officeDocument/2006/relationships/tags" Target="../tags/tag198.xml"/><Relationship Id="rId134" Type="http://schemas.openxmlformats.org/officeDocument/2006/relationships/tags" Target="../tags/tag197.xml"/><Relationship Id="rId133" Type="http://schemas.openxmlformats.org/officeDocument/2006/relationships/tags" Target="../tags/tag196.xml"/><Relationship Id="rId132" Type="http://schemas.openxmlformats.org/officeDocument/2006/relationships/tags" Target="../tags/tag195.xml"/><Relationship Id="rId131" Type="http://schemas.openxmlformats.org/officeDocument/2006/relationships/tags" Target="../tags/tag194.xml"/><Relationship Id="rId130" Type="http://schemas.openxmlformats.org/officeDocument/2006/relationships/tags" Target="../tags/tag193.xml"/><Relationship Id="rId13" Type="http://schemas.openxmlformats.org/officeDocument/2006/relationships/tags" Target="../tags/tag76.xml"/><Relationship Id="rId129" Type="http://schemas.openxmlformats.org/officeDocument/2006/relationships/tags" Target="../tags/tag192.xml"/><Relationship Id="rId128" Type="http://schemas.openxmlformats.org/officeDocument/2006/relationships/tags" Target="../tags/tag191.xml"/><Relationship Id="rId127" Type="http://schemas.openxmlformats.org/officeDocument/2006/relationships/tags" Target="../tags/tag190.xml"/><Relationship Id="rId126" Type="http://schemas.openxmlformats.org/officeDocument/2006/relationships/tags" Target="../tags/tag189.xml"/><Relationship Id="rId125" Type="http://schemas.openxmlformats.org/officeDocument/2006/relationships/tags" Target="../tags/tag188.xml"/><Relationship Id="rId124" Type="http://schemas.openxmlformats.org/officeDocument/2006/relationships/tags" Target="../tags/tag187.xml"/><Relationship Id="rId123" Type="http://schemas.openxmlformats.org/officeDocument/2006/relationships/tags" Target="../tags/tag186.xml"/><Relationship Id="rId122" Type="http://schemas.openxmlformats.org/officeDocument/2006/relationships/tags" Target="../tags/tag185.xml"/><Relationship Id="rId121" Type="http://schemas.openxmlformats.org/officeDocument/2006/relationships/tags" Target="../tags/tag184.xml"/><Relationship Id="rId120" Type="http://schemas.openxmlformats.org/officeDocument/2006/relationships/tags" Target="../tags/tag183.xml"/><Relationship Id="rId12" Type="http://schemas.openxmlformats.org/officeDocument/2006/relationships/tags" Target="../tags/tag75.xml"/><Relationship Id="rId119" Type="http://schemas.openxmlformats.org/officeDocument/2006/relationships/tags" Target="../tags/tag182.xml"/><Relationship Id="rId118" Type="http://schemas.openxmlformats.org/officeDocument/2006/relationships/tags" Target="../tags/tag181.xml"/><Relationship Id="rId117" Type="http://schemas.openxmlformats.org/officeDocument/2006/relationships/tags" Target="../tags/tag180.xml"/><Relationship Id="rId116" Type="http://schemas.openxmlformats.org/officeDocument/2006/relationships/tags" Target="../tags/tag179.xml"/><Relationship Id="rId115" Type="http://schemas.openxmlformats.org/officeDocument/2006/relationships/tags" Target="../tags/tag178.xml"/><Relationship Id="rId114" Type="http://schemas.openxmlformats.org/officeDocument/2006/relationships/tags" Target="../tags/tag177.xml"/><Relationship Id="rId113" Type="http://schemas.openxmlformats.org/officeDocument/2006/relationships/tags" Target="../tags/tag176.xml"/><Relationship Id="rId112" Type="http://schemas.openxmlformats.org/officeDocument/2006/relationships/tags" Target="../tags/tag175.xml"/><Relationship Id="rId111" Type="http://schemas.openxmlformats.org/officeDocument/2006/relationships/tags" Target="../tags/tag174.xml"/><Relationship Id="rId110" Type="http://schemas.openxmlformats.org/officeDocument/2006/relationships/tags" Target="../tags/tag173.xml"/><Relationship Id="rId11" Type="http://schemas.openxmlformats.org/officeDocument/2006/relationships/tags" Target="../tags/tag74.xml"/><Relationship Id="rId109" Type="http://schemas.openxmlformats.org/officeDocument/2006/relationships/tags" Target="../tags/tag172.xml"/><Relationship Id="rId108" Type="http://schemas.openxmlformats.org/officeDocument/2006/relationships/tags" Target="../tags/tag171.xml"/><Relationship Id="rId107" Type="http://schemas.openxmlformats.org/officeDocument/2006/relationships/tags" Target="../tags/tag170.xml"/><Relationship Id="rId106" Type="http://schemas.openxmlformats.org/officeDocument/2006/relationships/tags" Target="../tags/tag169.xml"/><Relationship Id="rId105" Type="http://schemas.openxmlformats.org/officeDocument/2006/relationships/tags" Target="../tags/tag168.xml"/><Relationship Id="rId104" Type="http://schemas.openxmlformats.org/officeDocument/2006/relationships/tags" Target="../tags/tag167.xml"/><Relationship Id="rId103" Type="http://schemas.openxmlformats.org/officeDocument/2006/relationships/tags" Target="../tags/tag166.xml"/><Relationship Id="rId102" Type="http://schemas.openxmlformats.org/officeDocument/2006/relationships/tags" Target="../tags/tag165.xml"/><Relationship Id="rId101" Type="http://schemas.openxmlformats.org/officeDocument/2006/relationships/tags" Target="../tags/tag164.xml"/><Relationship Id="rId100" Type="http://schemas.openxmlformats.org/officeDocument/2006/relationships/tags" Target="../tags/tag163.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214.xml"/><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9" Type="http://schemas.openxmlformats.org/officeDocument/2006/relationships/tags" Target="../tags/tag312.xml"/><Relationship Id="rId98" Type="http://schemas.openxmlformats.org/officeDocument/2006/relationships/tags" Target="../tags/tag311.xml"/><Relationship Id="rId97" Type="http://schemas.openxmlformats.org/officeDocument/2006/relationships/tags" Target="../tags/tag310.xml"/><Relationship Id="rId96" Type="http://schemas.openxmlformats.org/officeDocument/2006/relationships/tags" Target="../tags/tag309.xml"/><Relationship Id="rId95" Type="http://schemas.openxmlformats.org/officeDocument/2006/relationships/tags" Target="../tags/tag308.xml"/><Relationship Id="rId94" Type="http://schemas.openxmlformats.org/officeDocument/2006/relationships/tags" Target="../tags/tag307.xml"/><Relationship Id="rId93" Type="http://schemas.openxmlformats.org/officeDocument/2006/relationships/tags" Target="../tags/tag306.xml"/><Relationship Id="rId92" Type="http://schemas.openxmlformats.org/officeDocument/2006/relationships/tags" Target="../tags/tag305.xml"/><Relationship Id="rId91" Type="http://schemas.openxmlformats.org/officeDocument/2006/relationships/tags" Target="../tags/tag304.xml"/><Relationship Id="rId90" Type="http://schemas.openxmlformats.org/officeDocument/2006/relationships/tags" Target="../tags/tag303.xml"/><Relationship Id="rId9" Type="http://schemas.openxmlformats.org/officeDocument/2006/relationships/tags" Target="../tags/tag222.xml"/><Relationship Id="rId89" Type="http://schemas.openxmlformats.org/officeDocument/2006/relationships/tags" Target="../tags/tag302.xml"/><Relationship Id="rId88" Type="http://schemas.openxmlformats.org/officeDocument/2006/relationships/tags" Target="../tags/tag301.xml"/><Relationship Id="rId87" Type="http://schemas.openxmlformats.org/officeDocument/2006/relationships/tags" Target="../tags/tag300.xml"/><Relationship Id="rId86" Type="http://schemas.openxmlformats.org/officeDocument/2006/relationships/tags" Target="../tags/tag299.xml"/><Relationship Id="rId85" Type="http://schemas.openxmlformats.org/officeDocument/2006/relationships/tags" Target="../tags/tag298.xml"/><Relationship Id="rId84" Type="http://schemas.openxmlformats.org/officeDocument/2006/relationships/tags" Target="../tags/tag297.xml"/><Relationship Id="rId83" Type="http://schemas.openxmlformats.org/officeDocument/2006/relationships/tags" Target="../tags/tag296.xml"/><Relationship Id="rId82" Type="http://schemas.openxmlformats.org/officeDocument/2006/relationships/tags" Target="../tags/tag295.xml"/><Relationship Id="rId81" Type="http://schemas.openxmlformats.org/officeDocument/2006/relationships/tags" Target="../tags/tag294.xml"/><Relationship Id="rId80" Type="http://schemas.openxmlformats.org/officeDocument/2006/relationships/tags" Target="../tags/tag293.xml"/><Relationship Id="rId8" Type="http://schemas.openxmlformats.org/officeDocument/2006/relationships/tags" Target="../tags/tag221.xml"/><Relationship Id="rId79" Type="http://schemas.openxmlformats.org/officeDocument/2006/relationships/tags" Target="../tags/tag292.xml"/><Relationship Id="rId78" Type="http://schemas.openxmlformats.org/officeDocument/2006/relationships/tags" Target="../tags/tag291.xml"/><Relationship Id="rId77" Type="http://schemas.openxmlformats.org/officeDocument/2006/relationships/tags" Target="../tags/tag290.xml"/><Relationship Id="rId76" Type="http://schemas.openxmlformats.org/officeDocument/2006/relationships/tags" Target="../tags/tag289.xml"/><Relationship Id="rId75" Type="http://schemas.openxmlformats.org/officeDocument/2006/relationships/tags" Target="../tags/tag288.xml"/><Relationship Id="rId74" Type="http://schemas.openxmlformats.org/officeDocument/2006/relationships/tags" Target="../tags/tag287.xml"/><Relationship Id="rId73" Type="http://schemas.openxmlformats.org/officeDocument/2006/relationships/tags" Target="../tags/tag286.xml"/><Relationship Id="rId72" Type="http://schemas.openxmlformats.org/officeDocument/2006/relationships/tags" Target="../tags/tag285.xml"/><Relationship Id="rId71" Type="http://schemas.openxmlformats.org/officeDocument/2006/relationships/tags" Target="../tags/tag284.xml"/><Relationship Id="rId70" Type="http://schemas.openxmlformats.org/officeDocument/2006/relationships/tags" Target="../tags/tag283.xml"/><Relationship Id="rId7" Type="http://schemas.openxmlformats.org/officeDocument/2006/relationships/tags" Target="../tags/tag220.xml"/><Relationship Id="rId69" Type="http://schemas.openxmlformats.org/officeDocument/2006/relationships/tags" Target="../tags/tag282.xml"/><Relationship Id="rId68" Type="http://schemas.openxmlformats.org/officeDocument/2006/relationships/tags" Target="../tags/tag281.xml"/><Relationship Id="rId67" Type="http://schemas.openxmlformats.org/officeDocument/2006/relationships/tags" Target="../tags/tag280.xml"/><Relationship Id="rId66" Type="http://schemas.openxmlformats.org/officeDocument/2006/relationships/tags" Target="../tags/tag279.xml"/><Relationship Id="rId65" Type="http://schemas.openxmlformats.org/officeDocument/2006/relationships/tags" Target="../tags/tag278.xml"/><Relationship Id="rId64" Type="http://schemas.openxmlformats.org/officeDocument/2006/relationships/tags" Target="../tags/tag277.xml"/><Relationship Id="rId63" Type="http://schemas.openxmlformats.org/officeDocument/2006/relationships/tags" Target="../tags/tag276.xml"/><Relationship Id="rId62" Type="http://schemas.openxmlformats.org/officeDocument/2006/relationships/tags" Target="../tags/tag275.xml"/><Relationship Id="rId61" Type="http://schemas.openxmlformats.org/officeDocument/2006/relationships/tags" Target="../tags/tag274.xml"/><Relationship Id="rId60" Type="http://schemas.openxmlformats.org/officeDocument/2006/relationships/tags" Target="../tags/tag273.xml"/><Relationship Id="rId6" Type="http://schemas.openxmlformats.org/officeDocument/2006/relationships/tags" Target="../tags/tag219.xml"/><Relationship Id="rId59" Type="http://schemas.openxmlformats.org/officeDocument/2006/relationships/tags" Target="../tags/tag272.xml"/><Relationship Id="rId58" Type="http://schemas.openxmlformats.org/officeDocument/2006/relationships/tags" Target="../tags/tag271.xml"/><Relationship Id="rId57" Type="http://schemas.openxmlformats.org/officeDocument/2006/relationships/tags" Target="../tags/tag270.xml"/><Relationship Id="rId56" Type="http://schemas.openxmlformats.org/officeDocument/2006/relationships/tags" Target="../tags/tag269.xml"/><Relationship Id="rId55" Type="http://schemas.openxmlformats.org/officeDocument/2006/relationships/tags" Target="../tags/tag268.xml"/><Relationship Id="rId54" Type="http://schemas.openxmlformats.org/officeDocument/2006/relationships/tags" Target="../tags/tag267.xml"/><Relationship Id="rId53" Type="http://schemas.openxmlformats.org/officeDocument/2006/relationships/tags" Target="../tags/tag266.xml"/><Relationship Id="rId52" Type="http://schemas.openxmlformats.org/officeDocument/2006/relationships/tags" Target="../tags/tag265.xml"/><Relationship Id="rId51" Type="http://schemas.openxmlformats.org/officeDocument/2006/relationships/tags" Target="../tags/tag264.xml"/><Relationship Id="rId50" Type="http://schemas.openxmlformats.org/officeDocument/2006/relationships/tags" Target="../tags/tag263.xml"/><Relationship Id="rId5" Type="http://schemas.openxmlformats.org/officeDocument/2006/relationships/tags" Target="../tags/tag218.xml"/><Relationship Id="rId49" Type="http://schemas.openxmlformats.org/officeDocument/2006/relationships/tags" Target="../tags/tag262.xml"/><Relationship Id="rId48" Type="http://schemas.openxmlformats.org/officeDocument/2006/relationships/tags" Target="../tags/tag261.xml"/><Relationship Id="rId47" Type="http://schemas.openxmlformats.org/officeDocument/2006/relationships/tags" Target="../tags/tag260.xml"/><Relationship Id="rId46" Type="http://schemas.openxmlformats.org/officeDocument/2006/relationships/tags" Target="../tags/tag259.xml"/><Relationship Id="rId45" Type="http://schemas.openxmlformats.org/officeDocument/2006/relationships/tags" Target="../tags/tag258.xml"/><Relationship Id="rId44" Type="http://schemas.openxmlformats.org/officeDocument/2006/relationships/tags" Target="../tags/tag257.xml"/><Relationship Id="rId43" Type="http://schemas.openxmlformats.org/officeDocument/2006/relationships/tags" Target="../tags/tag256.xml"/><Relationship Id="rId42" Type="http://schemas.openxmlformats.org/officeDocument/2006/relationships/tags" Target="../tags/tag255.xml"/><Relationship Id="rId41" Type="http://schemas.openxmlformats.org/officeDocument/2006/relationships/tags" Target="../tags/tag254.xml"/><Relationship Id="rId40" Type="http://schemas.openxmlformats.org/officeDocument/2006/relationships/tags" Target="../tags/tag253.xml"/><Relationship Id="rId4" Type="http://schemas.openxmlformats.org/officeDocument/2006/relationships/tags" Target="../tags/tag217.xml"/><Relationship Id="rId39" Type="http://schemas.openxmlformats.org/officeDocument/2006/relationships/tags" Target="../tags/tag252.xml"/><Relationship Id="rId38" Type="http://schemas.openxmlformats.org/officeDocument/2006/relationships/tags" Target="../tags/tag251.xml"/><Relationship Id="rId37" Type="http://schemas.openxmlformats.org/officeDocument/2006/relationships/tags" Target="../tags/tag250.xml"/><Relationship Id="rId36" Type="http://schemas.openxmlformats.org/officeDocument/2006/relationships/tags" Target="../tags/tag249.xml"/><Relationship Id="rId35" Type="http://schemas.openxmlformats.org/officeDocument/2006/relationships/tags" Target="../tags/tag248.xml"/><Relationship Id="rId34" Type="http://schemas.openxmlformats.org/officeDocument/2006/relationships/tags" Target="../tags/tag247.xml"/><Relationship Id="rId33" Type="http://schemas.openxmlformats.org/officeDocument/2006/relationships/tags" Target="../tags/tag246.xml"/><Relationship Id="rId32" Type="http://schemas.openxmlformats.org/officeDocument/2006/relationships/tags" Target="../tags/tag245.xml"/><Relationship Id="rId31" Type="http://schemas.openxmlformats.org/officeDocument/2006/relationships/tags" Target="../tags/tag244.xml"/><Relationship Id="rId30" Type="http://schemas.openxmlformats.org/officeDocument/2006/relationships/tags" Target="../tags/tag243.xml"/><Relationship Id="rId3" Type="http://schemas.openxmlformats.org/officeDocument/2006/relationships/tags" Target="../tags/tag216.xml"/><Relationship Id="rId29" Type="http://schemas.openxmlformats.org/officeDocument/2006/relationships/tags" Target="../tags/tag242.xml"/><Relationship Id="rId28" Type="http://schemas.openxmlformats.org/officeDocument/2006/relationships/tags" Target="../tags/tag241.xml"/><Relationship Id="rId27" Type="http://schemas.openxmlformats.org/officeDocument/2006/relationships/tags" Target="../tags/tag240.xml"/><Relationship Id="rId26" Type="http://schemas.openxmlformats.org/officeDocument/2006/relationships/tags" Target="../tags/tag239.xml"/><Relationship Id="rId25" Type="http://schemas.openxmlformats.org/officeDocument/2006/relationships/tags" Target="../tags/tag238.xml"/><Relationship Id="rId24" Type="http://schemas.openxmlformats.org/officeDocument/2006/relationships/tags" Target="../tags/tag237.xml"/><Relationship Id="rId23" Type="http://schemas.openxmlformats.org/officeDocument/2006/relationships/tags" Target="../tags/tag236.xml"/><Relationship Id="rId22" Type="http://schemas.openxmlformats.org/officeDocument/2006/relationships/tags" Target="../tags/tag235.xml"/><Relationship Id="rId21" Type="http://schemas.openxmlformats.org/officeDocument/2006/relationships/tags" Target="../tags/tag234.xml"/><Relationship Id="rId20" Type="http://schemas.openxmlformats.org/officeDocument/2006/relationships/tags" Target="../tags/tag233.xml"/><Relationship Id="rId2" Type="http://schemas.openxmlformats.org/officeDocument/2006/relationships/tags" Target="../tags/tag215.xml"/><Relationship Id="rId19" Type="http://schemas.openxmlformats.org/officeDocument/2006/relationships/tags" Target="../tags/tag232.xml"/><Relationship Id="rId18" Type="http://schemas.openxmlformats.org/officeDocument/2006/relationships/tags" Target="../tags/tag231.xml"/><Relationship Id="rId17" Type="http://schemas.openxmlformats.org/officeDocument/2006/relationships/tags" Target="../tags/tag230.xml"/><Relationship Id="rId16" Type="http://schemas.openxmlformats.org/officeDocument/2006/relationships/tags" Target="../tags/tag229.xml"/><Relationship Id="rId15" Type="http://schemas.openxmlformats.org/officeDocument/2006/relationships/tags" Target="../tags/tag228.xml"/><Relationship Id="rId141" Type="http://schemas.openxmlformats.org/officeDocument/2006/relationships/tags" Target="../tags/tag354.xml"/><Relationship Id="rId140" Type="http://schemas.openxmlformats.org/officeDocument/2006/relationships/tags" Target="../tags/tag353.xml"/><Relationship Id="rId14" Type="http://schemas.openxmlformats.org/officeDocument/2006/relationships/tags" Target="../tags/tag227.xml"/><Relationship Id="rId139" Type="http://schemas.openxmlformats.org/officeDocument/2006/relationships/tags" Target="../tags/tag352.xml"/><Relationship Id="rId138" Type="http://schemas.openxmlformats.org/officeDocument/2006/relationships/tags" Target="../tags/tag351.xml"/><Relationship Id="rId137" Type="http://schemas.openxmlformats.org/officeDocument/2006/relationships/tags" Target="../tags/tag350.xml"/><Relationship Id="rId136" Type="http://schemas.openxmlformats.org/officeDocument/2006/relationships/tags" Target="../tags/tag349.xml"/><Relationship Id="rId135" Type="http://schemas.openxmlformats.org/officeDocument/2006/relationships/tags" Target="../tags/tag348.xml"/><Relationship Id="rId134" Type="http://schemas.openxmlformats.org/officeDocument/2006/relationships/tags" Target="../tags/tag347.xml"/><Relationship Id="rId133" Type="http://schemas.openxmlformats.org/officeDocument/2006/relationships/tags" Target="../tags/tag346.xml"/><Relationship Id="rId132" Type="http://schemas.openxmlformats.org/officeDocument/2006/relationships/tags" Target="../tags/tag345.xml"/><Relationship Id="rId131" Type="http://schemas.openxmlformats.org/officeDocument/2006/relationships/tags" Target="../tags/tag344.xml"/><Relationship Id="rId130" Type="http://schemas.openxmlformats.org/officeDocument/2006/relationships/tags" Target="../tags/tag343.xml"/><Relationship Id="rId13" Type="http://schemas.openxmlformats.org/officeDocument/2006/relationships/tags" Target="../tags/tag226.xml"/><Relationship Id="rId129" Type="http://schemas.openxmlformats.org/officeDocument/2006/relationships/tags" Target="../tags/tag342.xml"/><Relationship Id="rId128" Type="http://schemas.openxmlformats.org/officeDocument/2006/relationships/tags" Target="../tags/tag341.xml"/><Relationship Id="rId127" Type="http://schemas.openxmlformats.org/officeDocument/2006/relationships/tags" Target="../tags/tag340.xml"/><Relationship Id="rId126" Type="http://schemas.openxmlformats.org/officeDocument/2006/relationships/tags" Target="../tags/tag339.xml"/><Relationship Id="rId125" Type="http://schemas.openxmlformats.org/officeDocument/2006/relationships/tags" Target="../tags/tag338.xml"/><Relationship Id="rId124" Type="http://schemas.openxmlformats.org/officeDocument/2006/relationships/tags" Target="../tags/tag337.xml"/><Relationship Id="rId123" Type="http://schemas.openxmlformats.org/officeDocument/2006/relationships/tags" Target="../tags/tag336.xml"/><Relationship Id="rId122" Type="http://schemas.openxmlformats.org/officeDocument/2006/relationships/tags" Target="../tags/tag335.xml"/><Relationship Id="rId121" Type="http://schemas.openxmlformats.org/officeDocument/2006/relationships/tags" Target="../tags/tag334.xml"/><Relationship Id="rId120" Type="http://schemas.openxmlformats.org/officeDocument/2006/relationships/tags" Target="../tags/tag333.xml"/><Relationship Id="rId12" Type="http://schemas.openxmlformats.org/officeDocument/2006/relationships/tags" Target="../tags/tag225.xml"/><Relationship Id="rId119" Type="http://schemas.openxmlformats.org/officeDocument/2006/relationships/tags" Target="../tags/tag332.xml"/><Relationship Id="rId118" Type="http://schemas.openxmlformats.org/officeDocument/2006/relationships/tags" Target="../tags/tag331.xml"/><Relationship Id="rId117" Type="http://schemas.openxmlformats.org/officeDocument/2006/relationships/tags" Target="../tags/tag330.xml"/><Relationship Id="rId116" Type="http://schemas.openxmlformats.org/officeDocument/2006/relationships/tags" Target="../tags/tag329.xml"/><Relationship Id="rId115" Type="http://schemas.openxmlformats.org/officeDocument/2006/relationships/tags" Target="../tags/tag328.xml"/><Relationship Id="rId114" Type="http://schemas.openxmlformats.org/officeDocument/2006/relationships/tags" Target="../tags/tag327.xml"/><Relationship Id="rId113" Type="http://schemas.openxmlformats.org/officeDocument/2006/relationships/tags" Target="../tags/tag326.xml"/><Relationship Id="rId112" Type="http://schemas.openxmlformats.org/officeDocument/2006/relationships/tags" Target="../tags/tag325.xml"/><Relationship Id="rId111" Type="http://schemas.openxmlformats.org/officeDocument/2006/relationships/tags" Target="../tags/tag324.xml"/><Relationship Id="rId110" Type="http://schemas.openxmlformats.org/officeDocument/2006/relationships/tags" Target="../tags/tag323.xml"/><Relationship Id="rId11" Type="http://schemas.openxmlformats.org/officeDocument/2006/relationships/tags" Target="../tags/tag224.xml"/><Relationship Id="rId109" Type="http://schemas.openxmlformats.org/officeDocument/2006/relationships/tags" Target="../tags/tag322.xml"/><Relationship Id="rId108" Type="http://schemas.openxmlformats.org/officeDocument/2006/relationships/tags" Target="../tags/tag321.xml"/><Relationship Id="rId107" Type="http://schemas.openxmlformats.org/officeDocument/2006/relationships/tags" Target="../tags/tag320.xml"/><Relationship Id="rId106" Type="http://schemas.openxmlformats.org/officeDocument/2006/relationships/tags" Target="../tags/tag319.xml"/><Relationship Id="rId105" Type="http://schemas.openxmlformats.org/officeDocument/2006/relationships/tags" Target="../tags/tag318.xml"/><Relationship Id="rId104" Type="http://schemas.openxmlformats.org/officeDocument/2006/relationships/tags" Target="../tags/tag317.xml"/><Relationship Id="rId103" Type="http://schemas.openxmlformats.org/officeDocument/2006/relationships/tags" Target="../tags/tag316.xml"/><Relationship Id="rId102" Type="http://schemas.openxmlformats.org/officeDocument/2006/relationships/tags" Target="../tags/tag315.xml"/><Relationship Id="rId101" Type="http://schemas.openxmlformats.org/officeDocument/2006/relationships/tags" Target="../tags/tag314.xml"/><Relationship Id="rId100" Type="http://schemas.openxmlformats.org/officeDocument/2006/relationships/tags" Target="../tags/tag313.xml"/><Relationship Id="rId10" Type="http://schemas.openxmlformats.org/officeDocument/2006/relationships/tags" Target="../tags/tag22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tags" Target="../tags/tag358.xml"/><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361.xml"/><Relationship Id="rId3" Type="http://schemas.openxmlformats.org/officeDocument/2006/relationships/tags" Target="../tags/tag360.xml"/><Relationship Id="rId2" Type="http://schemas.openxmlformats.org/officeDocument/2006/relationships/tags" Target="../tags/tag35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9" Type="http://schemas.openxmlformats.org/officeDocument/2006/relationships/tags" Target="../tags/tag459.xml"/><Relationship Id="rId98" Type="http://schemas.openxmlformats.org/officeDocument/2006/relationships/tags" Target="../tags/tag458.xml"/><Relationship Id="rId97" Type="http://schemas.openxmlformats.org/officeDocument/2006/relationships/tags" Target="../tags/tag457.xml"/><Relationship Id="rId96" Type="http://schemas.openxmlformats.org/officeDocument/2006/relationships/tags" Target="../tags/tag456.xml"/><Relationship Id="rId95" Type="http://schemas.openxmlformats.org/officeDocument/2006/relationships/tags" Target="../tags/tag455.xml"/><Relationship Id="rId94" Type="http://schemas.openxmlformats.org/officeDocument/2006/relationships/tags" Target="../tags/tag454.xml"/><Relationship Id="rId93" Type="http://schemas.openxmlformats.org/officeDocument/2006/relationships/tags" Target="../tags/tag453.xml"/><Relationship Id="rId92" Type="http://schemas.openxmlformats.org/officeDocument/2006/relationships/tags" Target="../tags/tag452.xml"/><Relationship Id="rId91" Type="http://schemas.openxmlformats.org/officeDocument/2006/relationships/tags" Target="../tags/tag451.xml"/><Relationship Id="rId90" Type="http://schemas.openxmlformats.org/officeDocument/2006/relationships/tags" Target="../tags/tag450.xml"/><Relationship Id="rId9" Type="http://schemas.openxmlformats.org/officeDocument/2006/relationships/tags" Target="../tags/tag369.xml"/><Relationship Id="rId89" Type="http://schemas.openxmlformats.org/officeDocument/2006/relationships/tags" Target="../tags/tag449.xml"/><Relationship Id="rId88" Type="http://schemas.openxmlformats.org/officeDocument/2006/relationships/tags" Target="../tags/tag448.xml"/><Relationship Id="rId87" Type="http://schemas.openxmlformats.org/officeDocument/2006/relationships/tags" Target="../tags/tag447.xml"/><Relationship Id="rId86" Type="http://schemas.openxmlformats.org/officeDocument/2006/relationships/tags" Target="../tags/tag446.xml"/><Relationship Id="rId85" Type="http://schemas.openxmlformats.org/officeDocument/2006/relationships/tags" Target="../tags/tag445.xml"/><Relationship Id="rId84" Type="http://schemas.openxmlformats.org/officeDocument/2006/relationships/tags" Target="../tags/tag444.xml"/><Relationship Id="rId83" Type="http://schemas.openxmlformats.org/officeDocument/2006/relationships/tags" Target="../tags/tag443.xml"/><Relationship Id="rId82" Type="http://schemas.openxmlformats.org/officeDocument/2006/relationships/tags" Target="../tags/tag442.xml"/><Relationship Id="rId81" Type="http://schemas.openxmlformats.org/officeDocument/2006/relationships/tags" Target="../tags/tag441.xml"/><Relationship Id="rId80" Type="http://schemas.openxmlformats.org/officeDocument/2006/relationships/tags" Target="../tags/tag440.xml"/><Relationship Id="rId8" Type="http://schemas.openxmlformats.org/officeDocument/2006/relationships/tags" Target="../tags/tag368.xml"/><Relationship Id="rId79" Type="http://schemas.openxmlformats.org/officeDocument/2006/relationships/tags" Target="../tags/tag439.xml"/><Relationship Id="rId78" Type="http://schemas.openxmlformats.org/officeDocument/2006/relationships/tags" Target="../tags/tag438.xml"/><Relationship Id="rId77" Type="http://schemas.openxmlformats.org/officeDocument/2006/relationships/tags" Target="../tags/tag437.xml"/><Relationship Id="rId76" Type="http://schemas.openxmlformats.org/officeDocument/2006/relationships/tags" Target="../tags/tag436.xml"/><Relationship Id="rId75" Type="http://schemas.openxmlformats.org/officeDocument/2006/relationships/tags" Target="../tags/tag435.xml"/><Relationship Id="rId74" Type="http://schemas.openxmlformats.org/officeDocument/2006/relationships/tags" Target="../tags/tag434.xml"/><Relationship Id="rId73" Type="http://schemas.openxmlformats.org/officeDocument/2006/relationships/tags" Target="../tags/tag433.xml"/><Relationship Id="rId72" Type="http://schemas.openxmlformats.org/officeDocument/2006/relationships/tags" Target="../tags/tag432.xml"/><Relationship Id="rId71" Type="http://schemas.openxmlformats.org/officeDocument/2006/relationships/tags" Target="../tags/tag431.xml"/><Relationship Id="rId70" Type="http://schemas.openxmlformats.org/officeDocument/2006/relationships/tags" Target="../tags/tag430.xml"/><Relationship Id="rId7" Type="http://schemas.openxmlformats.org/officeDocument/2006/relationships/tags" Target="../tags/tag367.xml"/><Relationship Id="rId69" Type="http://schemas.openxmlformats.org/officeDocument/2006/relationships/tags" Target="../tags/tag429.xml"/><Relationship Id="rId68" Type="http://schemas.openxmlformats.org/officeDocument/2006/relationships/tags" Target="../tags/tag428.xml"/><Relationship Id="rId67" Type="http://schemas.openxmlformats.org/officeDocument/2006/relationships/tags" Target="../tags/tag427.xml"/><Relationship Id="rId66" Type="http://schemas.openxmlformats.org/officeDocument/2006/relationships/tags" Target="../tags/tag426.xml"/><Relationship Id="rId65" Type="http://schemas.openxmlformats.org/officeDocument/2006/relationships/tags" Target="../tags/tag425.xml"/><Relationship Id="rId64" Type="http://schemas.openxmlformats.org/officeDocument/2006/relationships/tags" Target="../tags/tag424.xml"/><Relationship Id="rId63" Type="http://schemas.openxmlformats.org/officeDocument/2006/relationships/tags" Target="../tags/tag423.xml"/><Relationship Id="rId62" Type="http://schemas.openxmlformats.org/officeDocument/2006/relationships/tags" Target="../tags/tag422.xml"/><Relationship Id="rId61" Type="http://schemas.openxmlformats.org/officeDocument/2006/relationships/tags" Target="../tags/tag421.xml"/><Relationship Id="rId60" Type="http://schemas.openxmlformats.org/officeDocument/2006/relationships/tags" Target="../tags/tag420.xml"/><Relationship Id="rId6" Type="http://schemas.openxmlformats.org/officeDocument/2006/relationships/tags" Target="../tags/tag366.xml"/><Relationship Id="rId59" Type="http://schemas.openxmlformats.org/officeDocument/2006/relationships/tags" Target="../tags/tag419.xml"/><Relationship Id="rId58" Type="http://schemas.openxmlformats.org/officeDocument/2006/relationships/tags" Target="../tags/tag418.xml"/><Relationship Id="rId57" Type="http://schemas.openxmlformats.org/officeDocument/2006/relationships/tags" Target="../tags/tag417.xml"/><Relationship Id="rId56" Type="http://schemas.openxmlformats.org/officeDocument/2006/relationships/tags" Target="../tags/tag416.xml"/><Relationship Id="rId55" Type="http://schemas.openxmlformats.org/officeDocument/2006/relationships/tags" Target="../tags/tag415.xml"/><Relationship Id="rId54" Type="http://schemas.openxmlformats.org/officeDocument/2006/relationships/tags" Target="../tags/tag414.xml"/><Relationship Id="rId53" Type="http://schemas.openxmlformats.org/officeDocument/2006/relationships/tags" Target="../tags/tag413.xml"/><Relationship Id="rId52" Type="http://schemas.openxmlformats.org/officeDocument/2006/relationships/tags" Target="../tags/tag412.xml"/><Relationship Id="rId51" Type="http://schemas.openxmlformats.org/officeDocument/2006/relationships/tags" Target="../tags/tag411.xml"/><Relationship Id="rId50" Type="http://schemas.openxmlformats.org/officeDocument/2006/relationships/tags" Target="../tags/tag410.xml"/><Relationship Id="rId5" Type="http://schemas.openxmlformats.org/officeDocument/2006/relationships/tags" Target="../tags/tag365.xml"/><Relationship Id="rId49" Type="http://schemas.openxmlformats.org/officeDocument/2006/relationships/tags" Target="../tags/tag409.xml"/><Relationship Id="rId48" Type="http://schemas.openxmlformats.org/officeDocument/2006/relationships/tags" Target="../tags/tag408.xml"/><Relationship Id="rId47" Type="http://schemas.openxmlformats.org/officeDocument/2006/relationships/tags" Target="../tags/tag407.xml"/><Relationship Id="rId46" Type="http://schemas.openxmlformats.org/officeDocument/2006/relationships/tags" Target="../tags/tag406.xml"/><Relationship Id="rId45" Type="http://schemas.openxmlformats.org/officeDocument/2006/relationships/tags" Target="../tags/tag405.xml"/><Relationship Id="rId44" Type="http://schemas.openxmlformats.org/officeDocument/2006/relationships/tags" Target="../tags/tag404.xml"/><Relationship Id="rId43" Type="http://schemas.openxmlformats.org/officeDocument/2006/relationships/tags" Target="../tags/tag403.xml"/><Relationship Id="rId42" Type="http://schemas.openxmlformats.org/officeDocument/2006/relationships/tags" Target="../tags/tag402.xml"/><Relationship Id="rId41" Type="http://schemas.openxmlformats.org/officeDocument/2006/relationships/tags" Target="../tags/tag401.xml"/><Relationship Id="rId40" Type="http://schemas.openxmlformats.org/officeDocument/2006/relationships/tags" Target="../tags/tag400.xml"/><Relationship Id="rId4" Type="http://schemas.openxmlformats.org/officeDocument/2006/relationships/tags" Target="../tags/tag364.xml"/><Relationship Id="rId39" Type="http://schemas.openxmlformats.org/officeDocument/2006/relationships/tags" Target="../tags/tag399.xml"/><Relationship Id="rId38" Type="http://schemas.openxmlformats.org/officeDocument/2006/relationships/tags" Target="../tags/tag398.xml"/><Relationship Id="rId37" Type="http://schemas.openxmlformats.org/officeDocument/2006/relationships/tags" Target="../tags/tag397.xml"/><Relationship Id="rId36" Type="http://schemas.openxmlformats.org/officeDocument/2006/relationships/tags" Target="../tags/tag396.xml"/><Relationship Id="rId35" Type="http://schemas.openxmlformats.org/officeDocument/2006/relationships/tags" Target="../tags/tag395.xml"/><Relationship Id="rId34" Type="http://schemas.openxmlformats.org/officeDocument/2006/relationships/tags" Target="../tags/tag394.xml"/><Relationship Id="rId33" Type="http://schemas.openxmlformats.org/officeDocument/2006/relationships/tags" Target="../tags/tag393.xml"/><Relationship Id="rId32" Type="http://schemas.openxmlformats.org/officeDocument/2006/relationships/tags" Target="../tags/tag392.xml"/><Relationship Id="rId31" Type="http://schemas.openxmlformats.org/officeDocument/2006/relationships/tags" Target="../tags/tag391.xml"/><Relationship Id="rId30" Type="http://schemas.openxmlformats.org/officeDocument/2006/relationships/tags" Target="../tags/tag390.xml"/><Relationship Id="rId3" Type="http://schemas.openxmlformats.org/officeDocument/2006/relationships/tags" Target="../tags/tag363.xml"/><Relationship Id="rId29" Type="http://schemas.openxmlformats.org/officeDocument/2006/relationships/tags" Target="../tags/tag389.xml"/><Relationship Id="rId28" Type="http://schemas.openxmlformats.org/officeDocument/2006/relationships/tags" Target="../tags/tag388.xml"/><Relationship Id="rId27" Type="http://schemas.openxmlformats.org/officeDocument/2006/relationships/tags" Target="../tags/tag387.xml"/><Relationship Id="rId26" Type="http://schemas.openxmlformats.org/officeDocument/2006/relationships/tags" Target="../tags/tag386.xml"/><Relationship Id="rId25" Type="http://schemas.openxmlformats.org/officeDocument/2006/relationships/tags" Target="../tags/tag385.xml"/><Relationship Id="rId24" Type="http://schemas.openxmlformats.org/officeDocument/2006/relationships/tags" Target="../tags/tag384.xml"/><Relationship Id="rId23" Type="http://schemas.openxmlformats.org/officeDocument/2006/relationships/tags" Target="../tags/tag383.xml"/><Relationship Id="rId22" Type="http://schemas.openxmlformats.org/officeDocument/2006/relationships/tags" Target="../tags/tag382.xml"/><Relationship Id="rId21" Type="http://schemas.openxmlformats.org/officeDocument/2006/relationships/tags" Target="../tags/tag381.xml"/><Relationship Id="rId20" Type="http://schemas.openxmlformats.org/officeDocument/2006/relationships/tags" Target="../tags/tag380.xml"/><Relationship Id="rId2" Type="http://schemas.openxmlformats.org/officeDocument/2006/relationships/tags" Target="../tags/tag362.xml"/><Relationship Id="rId19" Type="http://schemas.openxmlformats.org/officeDocument/2006/relationships/tags" Target="../tags/tag379.xml"/><Relationship Id="rId18" Type="http://schemas.openxmlformats.org/officeDocument/2006/relationships/tags" Target="../tags/tag378.xml"/><Relationship Id="rId17" Type="http://schemas.openxmlformats.org/officeDocument/2006/relationships/tags" Target="../tags/tag377.xml"/><Relationship Id="rId16" Type="http://schemas.openxmlformats.org/officeDocument/2006/relationships/tags" Target="../tags/tag376.xml"/><Relationship Id="rId15" Type="http://schemas.openxmlformats.org/officeDocument/2006/relationships/tags" Target="../tags/tag375.xml"/><Relationship Id="rId14" Type="http://schemas.openxmlformats.org/officeDocument/2006/relationships/tags" Target="../tags/tag374.xml"/><Relationship Id="rId138" Type="http://schemas.openxmlformats.org/officeDocument/2006/relationships/tags" Target="../tags/tag498.xml"/><Relationship Id="rId137" Type="http://schemas.openxmlformats.org/officeDocument/2006/relationships/tags" Target="../tags/tag497.xml"/><Relationship Id="rId136" Type="http://schemas.openxmlformats.org/officeDocument/2006/relationships/tags" Target="../tags/tag496.xml"/><Relationship Id="rId135" Type="http://schemas.openxmlformats.org/officeDocument/2006/relationships/tags" Target="../tags/tag495.xml"/><Relationship Id="rId134" Type="http://schemas.openxmlformats.org/officeDocument/2006/relationships/tags" Target="../tags/tag494.xml"/><Relationship Id="rId133" Type="http://schemas.openxmlformats.org/officeDocument/2006/relationships/tags" Target="../tags/tag493.xml"/><Relationship Id="rId132" Type="http://schemas.openxmlformats.org/officeDocument/2006/relationships/tags" Target="../tags/tag492.xml"/><Relationship Id="rId131" Type="http://schemas.openxmlformats.org/officeDocument/2006/relationships/tags" Target="../tags/tag491.xml"/><Relationship Id="rId130" Type="http://schemas.openxmlformats.org/officeDocument/2006/relationships/tags" Target="../tags/tag490.xml"/><Relationship Id="rId13" Type="http://schemas.openxmlformats.org/officeDocument/2006/relationships/tags" Target="../tags/tag373.xml"/><Relationship Id="rId129" Type="http://schemas.openxmlformats.org/officeDocument/2006/relationships/tags" Target="../tags/tag489.xml"/><Relationship Id="rId128" Type="http://schemas.openxmlformats.org/officeDocument/2006/relationships/tags" Target="../tags/tag488.xml"/><Relationship Id="rId127" Type="http://schemas.openxmlformats.org/officeDocument/2006/relationships/tags" Target="../tags/tag487.xml"/><Relationship Id="rId126" Type="http://schemas.openxmlformats.org/officeDocument/2006/relationships/tags" Target="../tags/tag486.xml"/><Relationship Id="rId125" Type="http://schemas.openxmlformats.org/officeDocument/2006/relationships/tags" Target="../tags/tag485.xml"/><Relationship Id="rId124" Type="http://schemas.openxmlformats.org/officeDocument/2006/relationships/tags" Target="../tags/tag484.xml"/><Relationship Id="rId123" Type="http://schemas.openxmlformats.org/officeDocument/2006/relationships/tags" Target="../tags/tag483.xml"/><Relationship Id="rId122" Type="http://schemas.openxmlformats.org/officeDocument/2006/relationships/tags" Target="../tags/tag482.xml"/><Relationship Id="rId121" Type="http://schemas.openxmlformats.org/officeDocument/2006/relationships/tags" Target="../tags/tag481.xml"/><Relationship Id="rId120" Type="http://schemas.openxmlformats.org/officeDocument/2006/relationships/tags" Target="../tags/tag480.xml"/><Relationship Id="rId12" Type="http://schemas.openxmlformats.org/officeDocument/2006/relationships/tags" Target="../tags/tag372.xml"/><Relationship Id="rId119" Type="http://schemas.openxmlformats.org/officeDocument/2006/relationships/tags" Target="../tags/tag479.xml"/><Relationship Id="rId118" Type="http://schemas.openxmlformats.org/officeDocument/2006/relationships/tags" Target="../tags/tag478.xml"/><Relationship Id="rId117" Type="http://schemas.openxmlformats.org/officeDocument/2006/relationships/tags" Target="../tags/tag477.xml"/><Relationship Id="rId116" Type="http://schemas.openxmlformats.org/officeDocument/2006/relationships/tags" Target="../tags/tag476.xml"/><Relationship Id="rId115" Type="http://schemas.openxmlformats.org/officeDocument/2006/relationships/tags" Target="../tags/tag475.xml"/><Relationship Id="rId114" Type="http://schemas.openxmlformats.org/officeDocument/2006/relationships/tags" Target="../tags/tag474.xml"/><Relationship Id="rId113" Type="http://schemas.openxmlformats.org/officeDocument/2006/relationships/tags" Target="../tags/tag473.xml"/><Relationship Id="rId112" Type="http://schemas.openxmlformats.org/officeDocument/2006/relationships/tags" Target="../tags/tag472.xml"/><Relationship Id="rId111" Type="http://schemas.openxmlformats.org/officeDocument/2006/relationships/tags" Target="../tags/tag471.xml"/><Relationship Id="rId110" Type="http://schemas.openxmlformats.org/officeDocument/2006/relationships/tags" Target="../tags/tag470.xml"/><Relationship Id="rId11" Type="http://schemas.openxmlformats.org/officeDocument/2006/relationships/tags" Target="../tags/tag371.xml"/><Relationship Id="rId109" Type="http://schemas.openxmlformats.org/officeDocument/2006/relationships/tags" Target="../tags/tag469.xml"/><Relationship Id="rId108" Type="http://schemas.openxmlformats.org/officeDocument/2006/relationships/tags" Target="../tags/tag468.xml"/><Relationship Id="rId107" Type="http://schemas.openxmlformats.org/officeDocument/2006/relationships/tags" Target="../tags/tag467.xml"/><Relationship Id="rId106" Type="http://schemas.openxmlformats.org/officeDocument/2006/relationships/tags" Target="../tags/tag466.xml"/><Relationship Id="rId105" Type="http://schemas.openxmlformats.org/officeDocument/2006/relationships/tags" Target="../tags/tag465.xml"/><Relationship Id="rId104" Type="http://schemas.openxmlformats.org/officeDocument/2006/relationships/tags" Target="../tags/tag464.xml"/><Relationship Id="rId103" Type="http://schemas.openxmlformats.org/officeDocument/2006/relationships/tags" Target="../tags/tag463.xml"/><Relationship Id="rId102" Type="http://schemas.openxmlformats.org/officeDocument/2006/relationships/tags" Target="../tags/tag462.xml"/><Relationship Id="rId101" Type="http://schemas.openxmlformats.org/officeDocument/2006/relationships/tags" Target="../tags/tag461.xml"/><Relationship Id="rId100" Type="http://schemas.openxmlformats.org/officeDocument/2006/relationships/tags" Target="../tags/tag460.xml"/><Relationship Id="rId10" Type="http://schemas.openxmlformats.org/officeDocument/2006/relationships/tags" Target="../tags/tag37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6" Type="http://schemas.openxmlformats.org/officeDocument/2006/relationships/image" Target="../media/image2.png"/><Relationship Id="rId5" Type="http://schemas.openxmlformats.org/officeDocument/2006/relationships/tags" Target="../tags/tag502.xml"/><Relationship Id="rId4" Type="http://schemas.openxmlformats.org/officeDocument/2006/relationships/tags" Target="../tags/tag501.xml"/><Relationship Id="rId3" Type="http://schemas.openxmlformats.org/officeDocument/2006/relationships/tags" Target="../tags/tag500.xml"/><Relationship Id="rId2" Type="http://schemas.openxmlformats.org/officeDocument/2006/relationships/tags" Target="../tags/tag49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509.xml"/><Relationship Id="rId8" Type="http://schemas.openxmlformats.org/officeDocument/2006/relationships/image" Target="../media/image3.jpeg"/><Relationship Id="rId7" Type="http://schemas.openxmlformats.org/officeDocument/2006/relationships/tags" Target="../tags/tag508.xml"/><Relationship Id="rId6" Type="http://schemas.openxmlformats.org/officeDocument/2006/relationships/tags" Target="../tags/tag507.xml"/><Relationship Id="rId5" Type="http://schemas.openxmlformats.org/officeDocument/2006/relationships/tags" Target="../tags/tag506.xml"/><Relationship Id="rId4" Type="http://schemas.openxmlformats.org/officeDocument/2006/relationships/tags" Target="../tags/tag505.xml"/><Relationship Id="rId3" Type="http://schemas.openxmlformats.org/officeDocument/2006/relationships/tags" Target="../tags/tag504.xml"/><Relationship Id="rId2" Type="http://schemas.openxmlformats.org/officeDocument/2006/relationships/tags" Target="../tags/tag503.xml"/><Relationship Id="rId12" Type="http://schemas.openxmlformats.org/officeDocument/2006/relationships/tags" Target="../tags/tag512.xml"/><Relationship Id="rId11" Type="http://schemas.openxmlformats.org/officeDocument/2006/relationships/tags" Target="../tags/tag511.xml"/><Relationship Id="rId10" Type="http://schemas.openxmlformats.org/officeDocument/2006/relationships/tags" Target="../tags/tag51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518.xml"/><Relationship Id="rId6" Type="http://schemas.openxmlformats.org/officeDocument/2006/relationships/tags" Target="../tags/tag517.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tags" Target="../tags/tag514.xml"/><Relationship Id="rId2" Type="http://schemas.openxmlformats.org/officeDocument/2006/relationships/tags" Target="../tags/tag51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32.xml"/><Relationship Id="rId5" Type="http://schemas.openxmlformats.org/officeDocument/2006/relationships/tags" Target="../tags/tag531.xml"/><Relationship Id="rId4" Type="http://schemas.openxmlformats.org/officeDocument/2006/relationships/tags" Target="../tags/tag530.xml"/><Relationship Id="rId3" Type="http://schemas.openxmlformats.org/officeDocument/2006/relationships/tags" Target="../tags/tag529.xml"/><Relationship Id="rId2" Type="http://schemas.openxmlformats.org/officeDocument/2006/relationships/tags" Target="../tags/tag528.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6" Type="http://schemas.openxmlformats.org/officeDocument/2006/relationships/tags" Target="../tags/tag537.xml"/><Relationship Id="rId5" Type="http://schemas.openxmlformats.org/officeDocument/2006/relationships/tags" Target="../tags/tag536.xml"/><Relationship Id="rId4" Type="http://schemas.openxmlformats.org/officeDocument/2006/relationships/tags" Target="../tags/tag535.xml"/><Relationship Id="rId3" Type="http://schemas.openxmlformats.org/officeDocument/2006/relationships/tags" Target="../tags/tag534.xml"/><Relationship Id="rId2" Type="http://schemas.openxmlformats.org/officeDocument/2006/relationships/tags" Target="../tags/tag533.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541.xml"/><Relationship Id="rId4" Type="http://schemas.openxmlformats.org/officeDocument/2006/relationships/tags" Target="../tags/tag540.xml"/><Relationship Id="rId3" Type="http://schemas.openxmlformats.org/officeDocument/2006/relationships/tags" Target="../tags/tag539.xml"/><Relationship Id="rId2" Type="http://schemas.openxmlformats.org/officeDocument/2006/relationships/tags" Target="../tags/tag538.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549.xml"/><Relationship Id="rId8" Type="http://schemas.openxmlformats.org/officeDocument/2006/relationships/tags" Target="../tags/tag548.xml"/><Relationship Id="rId7" Type="http://schemas.openxmlformats.org/officeDocument/2006/relationships/tags" Target="../tags/tag547.xml"/><Relationship Id="rId6" Type="http://schemas.openxmlformats.org/officeDocument/2006/relationships/tags" Target="../tags/tag546.xml"/><Relationship Id="rId5" Type="http://schemas.openxmlformats.org/officeDocument/2006/relationships/tags" Target="../tags/tag545.xml"/><Relationship Id="rId4" Type="http://schemas.openxmlformats.org/officeDocument/2006/relationships/tags" Target="../tags/tag544.xml"/><Relationship Id="rId3" Type="http://schemas.openxmlformats.org/officeDocument/2006/relationships/tags" Target="../tags/tag543.xml"/><Relationship Id="rId2" Type="http://schemas.openxmlformats.org/officeDocument/2006/relationships/tags" Target="../tags/tag542.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566.xml"/><Relationship Id="rId8" Type="http://schemas.openxmlformats.org/officeDocument/2006/relationships/tags" Target="../tags/tag565.xml"/><Relationship Id="rId7" Type="http://schemas.openxmlformats.org/officeDocument/2006/relationships/tags" Target="../tags/tag564.xml"/><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tags" Target="../tags/tag561.xml"/><Relationship Id="rId3" Type="http://schemas.openxmlformats.org/officeDocument/2006/relationships/tags" Target="../tags/tag560.xml"/><Relationship Id="rId22" Type="http://schemas.openxmlformats.org/officeDocument/2006/relationships/tags" Target="../tags/tag579.xml"/><Relationship Id="rId21" Type="http://schemas.openxmlformats.org/officeDocument/2006/relationships/tags" Target="../tags/tag578.xml"/><Relationship Id="rId20" Type="http://schemas.openxmlformats.org/officeDocument/2006/relationships/tags" Target="../tags/tag577.xml"/><Relationship Id="rId2" Type="http://schemas.openxmlformats.org/officeDocument/2006/relationships/tags" Target="../tags/tag559.xml"/><Relationship Id="rId19" Type="http://schemas.openxmlformats.org/officeDocument/2006/relationships/tags" Target="../tags/tag576.xml"/><Relationship Id="rId18" Type="http://schemas.openxmlformats.org/officeDocument/2006/relationships/tags" Target="../tags/tag575.xml"/><Relationship Id="rId17" Type="http://schemas.openxmlformats.org/officeDocument/2006/relationships/tags" Target="../tags/tag574.xml"/><Relationship Id="rId16" Type="http://schemas.openxmlformats.org/officeDocument/2006/relationships/tags" Target="../tags/tag573.xml"/><Relationship Id="rId15" Type="http://schemas.openxmlformats.org/officeDocument/2006/relationships/tags" Target="../tags/tag572.xml"/><Relationship Id="rId14" Type="http://schemas.openxmlformats.org/officeDocument/2006/relationships/tags" Target="../tags/tag571.xml"/><Relationship Id="rId13" Type="http://schemas.openxmlformats.org/officeDocument/2006/relationships/tags" Target="../tags/tag570.xml"/><Relationship Id="rId12" Type="http://schemas.openxmlformats.org/officeDocument/2006/relationships/tags" Target="../tags/tag569.xml"/><Relationship Id="rId11" Type="http://schemas.openxmlformats.org/officeDocument/2006/relationships/tags" Target="../tags/tag568.xml"/><Relationship Id="rId10" Type="http://schemas.openxmlformats.org/officeDocument/2006/relationships/tags" Target="../tags/tag567.xml"/><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584.xml"/><Relationship Id="rId5" Type="http://schemas.openxmlformats.org/officeDocument/2006/relationships/tags" Target="../tags/tag583.xml"/><Relationship Id="rId4" Type="http://schemas.openxmlformats.org/officeDocument/2006/relationships/tags" Target="../tags/tag582.xml"/><Relationship Id="rId3" Type="http://schemas.openxmlformats.org/officeDocument/2006/relationships/tags" Target="../tags/tag581.xml"/><Relationship Id="rId2" Type="http://schemas.openxmlformats.org/officeDocument/2006/relationships/tags" Target="../tags/tag580.xml"/><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592.xml"/><Relationship Id="rId8" Type="http://schemas.openxmlformats.org/officeDocument/2006/relationships/tags" Target="../tags/tag591.xml"/><Relationship Id="rId7" Type="http://schemas.openxmlformats.org/officeDocument/2006/relationships/tags" Target="../tags/tag590.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 Id="rId3" Type="http://schemas.openxmlformats.org/officeDocument/2006/relationships/tags" Target="../tags/tag586.xml"/><Relationship Id="rId2" Type="http://schemas.openxmlformats.org/officeDocument/2006/relationships/tags" Target="../tags/tag585.xml"/><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600.xml"/><Relationship Id="rId8" Type="http://schemas.openxmlformats.org/officeDocument/2006/relationships/tags" Target="../tags/tag599.xml"/><Relationship Id="rId7" Type="http://schemas.openxmlformats.org/officeDocument/2006/relationships/tags" Target="../tags/tag598.xml"/><Relationship Id="rId6" Type="http://schemas.openxmlformats.org/officeDocument/2006/relationships/tags" Target="../tags/tag597.xml"/><Relationship Id="rId5" Type="http://schemas.openxmlformats.org/officeDocument/2006/relationships/tags" Target="../tags/tag596.xml"/><Relationship Id="rId4" Type="http://schemas.openxmlformats.org/officeDocument/2006/relationships/tags" Target="../tags/tag595.xml"/><Relationship Id="rId3" Type="http://schemas.openxmlformats.org/officeDocument/2006/relationships/tags" Target="../tags/tag594.xml"/><Relationship Id="rId2" Type="http://schemas.openxmlformats.org/officeDocument/2006/relationships/tags" Target="../tags/tag593.xml"/><Relationship Id="rId15" Type="http://schemas.openxmlformats.org/officeDocument/2006/relationships/tags" Target="../tags/tag606.xml"/><Relationship Id="rId14" Type="http://schemas.openxmlformats.org/officeDocument/2006/relationships/tags" Target="../tags/tag605.xml"/><Relationship Id="rId13" Type="http://schemas.openxmlformats.org/officeDocument/2006/relationships/tags" Target="../tags/tag604.xml"/><Relationship Id="rId12" Type="http://schemas.openxmlformats.org/officeDocument/2006/relationships/tags" Target="../tags/tag603.xml"/><Relationship Id="rId11" Type="http://schemas.openxmlformats.org/officeDocument/2006/relationships/tags" Target="../tags/tag602.xml"/><Relationship Id="rId10" Type="http://schemas.openxmlformats.org/officeDocument/2006/relationships/tags" Target="../tags/tag601.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612.xml"/><Relationship Id="rId6" Type="http://schemas.openxmlformats.org/officeDocument/2006/relationships/tags" Target="../tags/tag611.xml"/><Relationship Id="rId5" Type="http://schemas.openxmlformats.org/officeDocument/2006/relationships/tags" Target="../tags/tag610.xml"/><Relationship Id="rId4" Type="http://schemas.openxmlformats.org/officeDocument/2006/relationships/tags" Target="../tags/tag609.xml"/><Relationship Id="rId3" Type="http://schemas.openxmlformats.org/officeDocument/2006/relationships/tags" Target="../tags/tag608.xml"/><Relationship Id="rId2" Type="http://schemas.openxmlformats.org/officeDocument/2006/relationships/tags" Target="../tags/tag607.xml"/><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620.xml"/><Relationship Id="rId8" Type="http://schemas.openxmlformats.org/officeDocument/2006/relationships/tags" Target="../tags/tag619.xml"/><Relationship Id="rId7" Type="http://schemas.openxmlformats.org/officeDocument/2006/relationships/tags" Target="../tags/tag618.xml"/><Relationship Id="rId6" Type="http://schemas.openxmlformats.org/officeDocument/2006/relationships/tags" Target="../tags/tag617.xml"/><Relationship Id="rId5" Type="http://schemas.openxmlformats.org/officeDocument/2006/relationships/tags" Target="../tags/tag616.xml"/><Relationship Id="rId4" Type="http://schemas.openxmlformats.org/officeDocument/2006/relationships/tags" Target="../tags/tag615.xml"/><Relationship Id="rId3" Type="http://schemas.openxmlformats.org/officeDocument/2006/relationships/tags" Target="../tags/tag614.xml"/><Relationship Id="rId2" Type="http://schemas.openxmlformats.org/officeDocument/2006/relationships/tags" Target="../tags/tag613.xml"/><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5" Type="http://schemas.openxmlformats.org/officeDocument/2006/relationships/tags" Target="../tags/tag624.xml"/><Relationship Id="rId4" Type="http://schemas.openxmlformats.org/officeDocument/2006/relationships/tags" Target="../tags/tag623.xml"/><Relationship Id="rId3" Type="http://schemas.openxmlformats.org/officeDocument/2006/relationships/tags" Target="../tags/tag622.xml"/><Relationship Id="rId2" Type="http://schemas.openxmlformats.org/officeDocument/2006/relationships/tags" Target="../tags/tag621.xml"/><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627.xml"/><Relationship Id="rId3" Type="http://schemas.openxmlformats.org/officeDocument/2006/relationships/tags" Target="../tags/tag626.xml"/><Relationship Id="rId2" Type="http://schemas.openxmlformats.org/officeDocument/2006/relationships/tags" Target="../tags/tag625.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5" Type="http://schemas.openxmlformats.org/officeDocument/2006/relationships/tags" Target="../tags/tag631.xml"/><Relationship Id="rId4" Type="http://schemas.openxmlformats.org/officeDocument/2006/relationships/tags" Target="../tags/tag630.xml"/><Relationship Id="rId3" Type="http://schemas.openxmlformats.org/officeDocument/2006/relationships/tags" Target="../tags/tag629.xml"/><Relationship Id="rId2" Type="http://schemas.openxmlformats.org/officeDocument/2006/relationships/tags" Target="../tags/tag628.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6" Type="http://schemas.openxmlformats.org/officeDocument/2006/relationships/tags" Target="../tags/tag636.xml"/><Relationship Id="rId5" Type="http://schemas.openxmlformats.org/officeDocument/2006/relationships/tags" Target="../tags/tag635.xml"/><Relationship Id="rId4" Type="http://schemas.openxmlformats.org/officeDocument/2006/relationships/tags" Target="../tags/tag634.xml"/><Relationship Id="rId3" Type="http://schemas.openxmlformats.org/officeDocument/2006/relationships/tags" Target="../tags/tag633.xml"/><Relationship Id="rId2" Type="http://schemas.openxmlformats.org/officeDocument/2006/relationships/tags" Target="../tags/tag632.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644.xml"/><Relationship Id="rId8" Type="http://schemas.openxmlformats.org/officeDocument/2006/relationships/tags" Target="../tags/tag643.xml"/><Relationship Id="rId7" Type="http://schemas.openxmlformats.org/officeDocument/2006/relationships/tags" Target="../tags/tag642.xml"/><Relationship Id="rId6" Type="http://schemas.openxmlformats.org/officeDocument/2006/relationships/tags" Target="../tags/tag641.xml"/><Relationship Id="rId5" Type="http://schemas.openxmlformats.org/officeDocument/2006/relationships/tags" Target="../tags/tag640.xml"/><Relationship Id="rId4" Type="http://schemas.openxmlformats.org/officeDocument/2006/relationships/tags" Target="../tags/tag639.xml"/><Relationship Id="rId3" Type="http://schemas.openxmlformats.org/officeDocument/2006/relationships/tags" Target="../tags/tag638.xml"/><Relationship Id="rId20" Type="http://schemas.openxmlformats.org/officeDocument/2006/relationships/tags" Target="../tags/tag655.xml"/><Relationship Id="rId2" Type="http://schemas.openxmlformats.org/officeDocument/2006/relationships/tags" Target="../tags/tag637.xml"/><Relationship Id="rId19" Type="http://schemas.openxmlformats.org/officeDocument/2006/relationships/tags" Target="../tags/tag654.xml"/><Relationship Id="rId18" Type="http://schemas.openxmlformats.org/officeDocument/2006/relationships/tags" Target="../tags/tag653.xml"/><Relationship Id="rId17" Type="http://schemas.openxmlformats.org/officeDocument/2006/relationships/tags" Target="../tags/tag652.xml"/><Relationship Id="rId16" Type="http://schemas.openxmlformats.org/officeDocument/2006/relationships/tags" Target="../tags/tag651.xml"/><Relationship Id="rId15" Type="http://schemas.openxmlformats.org/officeDocument/2006/relationships/tags" Target="../tags/tag650.xml"/><Relationship Id="rId14" Type="http://schemas.openxmlformats.org/officeDocument/2006/relationships/tags" Target="../tags/tag649.xml"/><Relationship Id="rId13" Type="http://schemas.openxmlformats.org/officeDocument/2006/relationships/tags" Target="../tags/tag648.xml"/><Relationship Id="rId12" Type="http://schemas.openxmlformats.org/officeDocument/2006/relationships/tags" Target="../tags/tag647.xml"/><Relationship Id="rId11" Type="http://schemas.openxmlformats.org/officeDocument/2006/relationships/tags" Target="../tags/tag646.xml"/><Relationship Id="rId10" Type="http://schemas.openxmlformats.org/officeDocument/2006/relationships/tags" Target="../tags/tag645.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 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Title Slide">
    <p:spTree>
      <p:nvGrpSpPr>
        <p:cNvPr id="1" name=""/>
        <p:cNvGrpSpPr/>
        <p:nvPr/>
      </p:nvGrpSpPr>
      <p:grpSpPr>
        <a:xfrm>
          <a:off x="0" y="0"/>
          <a:ext cx="0" cy="0"/>
          <a:chOff x="0" y="0"/>
          <a:chExt cx="0" cy="0"/>
        </a:xfrm>
      </p:grpSpPr>
      <p:grpSp>
        <p:nvGrpSpPr>
          <p:cNvPr id="4" name="组合 3"/>
          <p:cNvGrpSpPr/>
          <p:nvPr>
            <p:custDataLst>
              <p:tags r:id="rId2"/>
            </p:custDataLst>
          </p:nvPr>
        </p:nvGrpSpPr>
        <p:grpSpPr>
          <a:xfrm>
            <a:off x="6571655" y="961410"/>
            <a:ext cx="4468907" cy="5309009"/>
            <a:chOff x="6936326" y="961410"/>
            <a:chExt cx="4468907" cy="5309009"/>
          </a:xfrm>
        </p:grpSpPr>
        <p:sp>
          <p:nvSpPr>
            <p:cNvPr id="5" name="任意多边形 4"/>
            <p:cNvSpPr/>
            <p:nvPr>
              <p:custDataLst>
                <p:tags r:id="rId3"/>
              </p:custDataLst>
            </p:nvPr>
          </p:nvSpPr>
          <p:spPr>
            <a:xfrm flipH="1">
              <a:off x="6936326" y="5330858"/>
              <a:ext cx="4468907" cy="870470"/>
            </a:xfrm>
            <a:custGeom>
              <a:avLst/>
              <a:gdLst>
                <a:gd name="connsiteX0" fmla="*/ 4468908 w 4468907"/>
                <a:gd name="connsiteY0" fmla="*/ 435235 h 870470"/>
                <a:gd name="connsiteX1" fmla="*/ 2234454 w 4468907"/>
                <a:gd name="connsiteY1" fmla="*/ 870471 h 870470"/>
                <a:gd name="connsiteX2" fmla="*/ 0 w 4468907"/>
                <a:gd name="connsiteY2" fmla="*/ 435235 h 870470"/>
                <a:gd name="connsiteX3" fmla="*/ 2234454 w 4468907"/>
                <a:gd name="connsiteY3" fmla="*/ 0 h 870470"/>
                <a:gd name="connsiteX4" fmla="*/ 4468908 w 4468907"/>
                <a:gd name="connsiteY4" fmla="*/ 435235 h 870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8907" h="870469">
                  <a:moveTo>
                    <a:pt x="4468908" y="435235"/>
                  </a:moveTo>
                  <a:cubicBezTo>
                    <a:pt x="4468908" y="675609"/>
                    <a:pt x="3468509" y="870471"/>
                    <a:pt x="2234454" y="870471"/>
                  </a:cubicBezTo>
                  <a:cubicBezTo>
                    <a:pt x="1000399" y="870471"/>
                    <a:pt x="0" y="675609"/>
                    <a:pt x="0" y="435235"/>
                  </a:cubicBezTo>
                  <a:cubicBezTo>
                    <a:pt x="0" y="194861"/>
                    <a:pt x="1000399" y="0"/>
                    <a:pt x="2234454" y="0"/>
                  </a:cubicBezTo>
                  <a:cubicBezTo>
                    <a:pt x="3468509" y="0"/>
                    <a:pt x="4468908" y="194861"/>
                    <a:pt x="4468908" y="435235"/>
                  </a:cubicBezTo>
                  <a:close/>
                </a:path>
              </a:pathLst>
            </a:custGeom>
            <a:solidFill>
              <a:schemeClr val="accent1">
                <a:lumMod val="60000"/>
                <a:lumOff val="40000"/>
                <a:alpha val="39000"/>
              </a:schemeClr>
            </a:solidFill>
            <a:ln w="13632" cap="flat">
              <a:noFill/>
              <a:prstDash val="solid"/>
              <a:miter/>
            </a:ln>
          </p:spPr>
          <p:txBody>
            <a:bodyPr rtlCol="0" anchor="ctr"/>
            <a:lstStyle/>
            <a:p>
              <a:endParaRPr lang="zh-CN" altLang="en-US"/>
            </a:p>
          </p:txBody>
        </p:sp>
        <p:sp>
          <p:nvSpPr>
            <p:cNvPr id="6" name="任意多边形 5"/>
            <p:cNvSpPr/>
            <p:nvPr>
              <p:custDataLst>
                <p:tags r:id="rId4"/>
              </p:custDataLst>
            </p:nvPr>
          </p:nvSpPr>
          <p:spPr>
            <a:xfrm flipH="1">
              <a:off x="8627653" y="1811954"/>
              <a:ext cx="1397214" cy="787286"/>
            </a:xfrm>
            <a:custGeom>
              <a:avLst/>
              <a:gdLst>
                <a:gd name="connsiteX0" fmla="*/ 155446 w 1397214"/>
                <a:gd name="connsiteY0" fmla="*/ 783158 h 787286"/>
                <a:gd name="connsiteX1" fmla="*/ 76696 w 1397214"/>
                <a:gd name="connsiteY1" fmla="*/ 744943 h 787286"/>
                <a:gd name="connsiteX2" fmla="*/ 56224 w 1397214"/>
                <a:gd name="connsiteY2" fmla="*/ 314758 h 787286"/>
                <a:gd name="connsiteX3" fmla="*/ 1192149 w 1397214"/>
                <a:gd name="connsiteY3" fmla="*/ 260029 h 787286"/>
                <a:gd name="connsiteX4" fmla="*/ 1378035 w 1397214"/>
                <a:gd name="connsiteY4" fmla="*/ 603959 h 787286"/>
                <a:gd name="connsiteX5" fmla="*/ 155446 w 1397214"/>
                <a:gd name="connsiteY5" fmla="*/ 783158 h 78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7214" h="787286">
                  <a:moveTo>
                    <a:pt x="155446" y="783158"/>
                  </a:moveTo>
                  <a:cubicBezTo>
                    <a:pt x="125420" y="780701"/>
                    <a:pt x="97305" y="767053"/>
                    <a:pt x="76696" y="744943"/>
                  </a:cubicBezTo>
                  <a:cubicBezTo>
                    <a:pt x="22923" y="687212"/>
                    <a:pt x="-54188" y="553052"/>
                    <a:pt x="56224" y="314758"/>
                  </a:cubicBezTo>
                  <a:cubicBezTo>
                    <a:pt x="261627" y="-129076"/>
                    <a:pt x="1012951" y="-62474"/>
                    <a:pt x="1192149" y="260029"/>
                  </a:cubicBezTo>
                  <a:cubicBezTo>
                    <a:pt x="1319622" y="489452"/>
                    <a:pt x="1446412" y="535037"/>
                    <a:pt x="1378035" y="603959"/>
                  </a:cubicBezTo>
                  <a:cubicBezTo>
                    <a:pt x="1312115" y="670562"/>
                    <a:pt x="529674" y="813320"/>
                    <a:pt x="155446" y="783158"/>
                  </a:cubicBezTo>
                  <a:close/>
                </a:path>
              </a:pathLst>
            </a:custGeom>
            <a:solidFill>
              <a:srgbClr val="F24338"/>
            </a:solidFill>
            <a:ln w="13632" cap="flat">
              <a:noFill/>
              <a:prstDash val="solid"/>
              <a:miter/>
            </a:ln>
          </p:spPr>
          <p:txBody>
            <a:bodyPr rtlCol="0" anchor="ctr"/>
            <a:lstStyle/>
            <a:p>
              <a:endParaRPr lang="zh-CN" altLang="en-US"/>
            </a:p>
          </p:txBody>
        </p:sp>
        <p:grpSp>
          <p:nvGrpSpPr>
            <p:cNvPr id="10" name="组合 9"/>
            <p:cNvGrpSpPr/>
            <p:nvPr>
              <p:custDataLst>
                <p:tags r:id="rId5"/>
              </p:custDataLst>
            </p:nvPr>
          </p:nvGrpSpPr>
          <p:grpSpPr>
            <a:xfrm flipH="1">
              <a:off x="8146280" y="2273838"/>
              <a:ext cx="1972058" cy="3180944"/>
              <a:chOff x="8315753" y="2273838"/>
              <a:chExt cx="1972058" cy="3180944"/>
            </a:xfrm>
            <a:solidFill>
              <a:schemeClr val="accent1"/>
            </a:solidFill>
          </p:grpSpPr>
          <p:grpSp>
            <p:nvGrpSpPr>
              <p:cNvPr id="123" name="组合 122"/>
              <p:cNvGrpSpPr/>
              <p:nvPr>
                <p:custDataLst>
                  <p:tags r:id="rId6"/>
                </p:custDataLst>
              </p:nvPr>
            </p:nvGrpSpPr>
            <p:grpSpPr>
              <a:xfrm>
                <a:off x="8460884" y="2273838"/>
                <a:ext cx="1627816" cy="3057704"/>
                <a:chOff x="8460884" y="2273838"/>
                <a:chExt cx="1627816" cy="3057704"/>
              </a:xfrm>
              <a:solidFill>
                <a:schemeClr val="accent1"/>
              </a:solidFill>
            </p:grpSpPr>
            <p:sp>
              <p:nvSpPr>
                <p:cNvPr id="130" name="任意多边形 129"/>
                <p:cNvSpPr/>
                <p:nvPr>
                  <p:custDataLst>
                    <p:tags r:id="rId7"/>
                  </p:custDataLst>
                </p:nvPr>
              </p:nvSpPr>
              <p:spPr>
                <a:xfrm>
                  <a:off x="8460884" y="2273838"/>
                  <a:ext cx="1627816" cy="3057704"/>
                </a:xfrm>
                <a:custGeom>
                  <a:avLst/>
                  <a:gdLst>
                    <a:gd name="connsiteX0" fmla="*/ 1428053 w 1627816"/>
                    <a:gd name="connsiteY0" fmla="*/ 2987552 h 3057704"/>
                    <a:gd name="connsiteX1" fmla="*/ 1425597 w 1627816"/>
                    <a:gd name="connsiteY1" fmla="*/ 2987825 h 3057704"/>
                    <a:gd name="connsiteX2" fmla="*/ 933176 w 1627816"/>
                    <a:gd name="connsiteY2" fmla="*/ 3045965 h 3057704"/>
                    <a:gd name="connsiteX3" fmla="*/ 904788 w 1627816"/>
                    <a:gd name="connsiteY3" fmla="*/ 3048013 h 3057704"/>
                    <a:gd name="connsiteX4" fmla="*/ 381114 w 1627816"/>
                    <a:gd name="connsiteY4" fmla="*/ 3045283 h 3057704"/>
                    <a:gd name="connsiteX5" fmla="*/ 211332 w 1627816"/>
                    <a:gd name="connsiteY5" fmla="*/ 3021672 h 3057704"/>
                    <a:gd name="connsiteX6" fmla="*/ 21488 w 1627816"/>
                    <a:gd name="connsiteY6" fmla="*/ 2754171 h 3057704"/>
                    <a:gd name="connsiteX7" fmla="*/ 61341 w 1627816"/>
                    <a:gd name="connsiteY7" fmla="*/ 2418566 h 3057704"/>
                    <a:gd name="connsiteX8" fmla="*/ 64753 w 1627816"/>
                    <a:gd name="connsiteY8" fmla="*/ 2372163 h 3057704"/>
                    <a:gd name="connsiteX9" fmla="*/ 76626 w 1627816"/>
                    <a:gd name="connsiteY9" fmla="*/ 2033146 h 3057704"/>
                    <a:gd name="connsiteX10" fmla="*/ 76763 w 1627816"/>
                    <a:gd name="connsiteY10" fmla="*/ 2007215 h 3057704"/>
                    <a:gd name="connsiteX11" fmla="*/ 76899 w 1627816"/>
                    <a:gd name="connsiteY11" fmla="*/ 1995750 h 3057704"/>
                    <a:gd name="connsiteX12" fmla="*/ 76899 w 1627816"/>
                    <a:gd name="connsiteY12" fmla="*/ 1978281 h 3057704"/>
                    <a:gd name="connsiteX13" fmla="*/ 77036 w 1627816"/>
                    <a:gd name="connsiteY13" fmla="*/ 1966680 h 3057704"/>
                    <a:gd name="connsiteX14" fmla="*/ 77036 w 1627816"/>
                    <a:gd name="connsiteY14" fmla="*/ 1943069 h 3057704"/>
                    <a:gd name="connsiteX15" fmla="*/ 77172 w 1627816"/>
                    <a:gd name="connsiteY15" fmla="*/ 1873054 h 3057704"/>
                    <a:gd name="connsiteX16" fmla="*/ 77172 w 1627816"/>
                    <a:gd name="connsiteY16" fmla="*/ 1867049 h 3057704"/>
                    <a:gd name="connsiteX17" fmla="*/ 80721 w 1627816"/>
                    <a:gd name="connsiteY17" fmla="*/ 1656733 h 3057704"/>
                    <a:gd name="connsiteX18" fmla="*/ 81130 w 1627816"/>
                    <a:gd name="connsiteY18" fmla="*/ 1648408 h 3057704"/>
                    <a:gd name="connsiteX19" fmla="*/ 83041 w 1627816"/>
                    <a:gd name="connsiteY19" fmla="*/ 1610466 h 3057704"/>
                    <a:gd name="connsiteX20" fmla="*/ 84679 w 1627816"/>
                    <a:gd name="connsiteY20" fmla="*/ 1574436 h 3057704"/>
                    <a:gd name="connsiteX21" fmla="*/ 87408 w 1627816"/>
                    <a:gd name="connsiteY21" fmla="*/ 1478217 h 3057704"/>
                    <a:gd name="connsiteX22" fmla="*/ 87272 w 1627816"/>
                    <a:gd name="connsiteY22" fmla="*/ 1404108 h 3057704"/>
                    <a:gd name="connsiteX23" fmla="*/ 84406 w 1627816"/>
                    <a:gd name="connsiteY23" fmla="*/ 1331091 h 3057704"/>
                    <a:gd name="connsiteX24" fmla="*/ 82768 w 1627816"/>
                    <a:gd name="connsiteY24" fmla="*/ 1307890 h 3057704"/>
                    <a:gd name="connsiteX25" fmla="*/ 79765 w 1627816"/>
                    <a:gd name="connsiteY25" fmla="*/ 1270631 h 3057704"/>
                    <a:gd name="connsiteX26" fmla="*/ 77718 w 1627816"/>
                    <a:gd name="connsiteY26" fmla="*/ 1247020 h 3057704"/>
                    <a:gd name="connsiteX27" fmla="*/ 76763 w 1627816"/>
                    <a:gd name="connsiteY27" fmla="*/ 1236511 h 3057704"/>
                    <a:gd name="connsiteX28" fmla="*/ 76490 w 1627816"/>
                    <a:gd name="connsiteY28" fmla="*/ 1233918 h 3057704"/>
                    <a:gd name="connsiteX29" fmla="*/ 75125 w 1627816"/>
                    <a:gd name="connsiteY29" fmla="*/ 1219041 h 3057704"/>
                    <a:gd name="connsiteX30" fmla="*/ 73624 w 1627816"/>
                    <a:gd name="connsiteY30" fmla="*/ 1204438 h 3057704"/>
                    <a:gd name="connsiteX31" fmla="*/ 71031 w 1627816"/>
                    <a:gd name="connsiteY31" fmla="*/ 1178370 h 3057704"/>
                    <a:gd name="connsiteX32" fmla="*/ 57519 w 1627816"/>
                    <a:gd name="connsiteY32" fmla="*/ 1050079 h 3057704"/>
                    <a:gd name="connsiteX33" fmla="*/ 52879 w 1627816"/>
                    <a:gd name="connsiteY33" fmla="*/ 1008179 h 3057704"/>
                    <a:gd name="connsiteX34" fmla="*/ 45509 w 1627816"/>
                    <a:gd name="connsiteY34" fmla="*/ 942396 h 3057704"/>
                    <a:gd name="connsiteX35" fmla="*/ 40596 w 1627816"/>
                    <a:gd name="connsiteY35" fmla="*/ 899951 h 3057704"/>
                    <a:gd name="connsiteX36" fmla="*/ 1699 w 1627816"/>
                    <a:gd name="connsiteY36" fmla="*/ 418175 h 3057704"/>
                    <a:gd name="connsiteX37" fmla="*/ 558538 w 1627816"/>
                    <a:gd name="connsiteY37" fmla="*/ 10236 h 3057704"/>
                    <a:gd name="connsiteX38" fmla="*/ 884316 w 1627816"/>
                    <a:gd name="connsiteY38" fmla="*/ 0 h 3057704"/>
                    <a:gd name="connsiteX39" fmla="*/ 1426143 w 1627816"/>
                    <a:gd name="connsiteY39" fmla="*/ 295480 h 3057704"/>
                    <a:gd name="connsiteX40" fmla="*/ 1427371 w 1627816"/>
                    <a:gd name="connsiteY40" fmla="*/ 297117 h 3057704"/>
                    <a:gd name="connsiteX41" fmla="*/ 1465449 w 1627816"/>
                    <a:gd name="connsiteY41" fmla="*/ 404664 h 3057704"/>
                    <a:gd name="connsiteX42" fmla="*/ 1473365 w 1627816"/>
                    <a:gd name="connsiteY42" fmla="*/ 542099 h 3057704"/>
                    <a:gd name="connsiteX43" fmla="*/ 1469134 w 1627816"/>
                    <a:gd name="connsiteY43" fmla="*/ 660701 h 3057704"/>
                    <a:gd name="connsiteX44" fmla="*/ 1459444 w 1627816"/>
                    <a:gd name="connsiteY44" fmla="*/ 802367 h 3057704"/>
                    <a:gd name="connsiteX45" fmla="*/ 1456168 w 1627816"/>
                    <a:gd name="connsiteY45" fmla="*/ 846177 h 3057704"/>
                    <a:gd name="connsiteX46" fmla="*/ 1452756 w 1627816"/>
                    <a:gd name="connsiteY46" fmla="*/ 891762 h 3057704"/>
                    <a:gd name="connsiteX47" fmla="*/ 1450573 w 1627816"/>
                    <a:gd name="connsiteY47" fmla="*/ 921787 h 3057704"/>
                    <a:gd name="connsiteX48" fmla="*/ 1444841 w 1627816"/>
                    <a:gd name="connsiteY48" fmla="*/ 1002584 h 3057704"/>
                    <a:gd name="connsiteX49" fmla="*/ 1443066 w 1627816"/>
                    <a:gd name="connsiteY49" fmla="*/ 1029197 h 3057704"/>
                    <a:gd name="connsiteX50" fmla="*/ 1442111 w 1627816"/>
                    <a:gd name="connsiteY50" fmla="*/ 1046257 h 3057704"/>
                    <a:gd name="connsiteX51" fmla="*/ 1441019 w 1627816"/>
                    <a:gd name="connsiteY51" fmla="*/ 1063590 h 3057704"/>
                    <a:gd name="connsiteX52" fmla="*/ 1441019 w 1627816"/>
                    <a:gd name="connsiteY52" fmla="*/ 1063727 h 3057704"/>
                    <a:gd name="connsiteX53" fmla="*/ 1440064 w 1627816"/>
                    <a:gd name="connsiteY53" fmla="*/ 1079695 h 3057704"/>
                    <a:gd name="connsiteX54" fmla="*/ 1439108 w 1627816"/>
                    <a:gd name="connsiteY54" fmla="*/ 1097164 h 3057704"/>
                    <a:gd name="connsiteX55" fmla="*/ 1437607 w 1627816"/>
                    <a:gd name="connsiteY55" fmla="*/ 1129510 h 3057704"/>
                    <a:gd name="connsiteX56" fmla="*/ 1436515 w 1627816"/>
                    <a:gd name="connsiteY56" fmla="*/ 1156533 h 3057704"/>
                    <a:gd name="connsiteX57" fmla="*/ 1436379 w 1627816"/>
                    <a:gd name="connsiteY57" fmla="*/ 1161447 h 3057704"/>
                    <a:gd name="connsiteX58" fmla="*/ 1435696 w 1627816"/>
                    <a:gd name="connsiteY58" fmla="*/ 1178916 h 3057704"/>
                    <a:gd name="connsiteX59" fmla="*/ 1435560 w 1627816"/>
                    <a:gd name="connsiteY59" fmla="*/ 1181919 h 3057704"/>
                    <a:gd name="connsiteX60" fmla="*/ 1435423 w 1627816"/>
                    <a:gd name="connsiteY60" fmla="*/ 1183420 h 3057704"/>
                    <a:gd name="connsiteX61" fmla="*/ 1434741 w 1627816"/>
                    <a:gd name="connsiteY61" fmla="*/ 1206485 h 3057704"/>
                    <a:gd name="connsiteX62" fmla="*/ 1434059 w 1627816"/>
                    <a:gd name="connsiteY62" fmla="*/ 1234054 h 3057704"/>
                    <a:gd name="connsiteX63" fmla="*/ 1433786 w 1627816"/>
                    <a:gd name="connsiteY63" fmla="*/ 1247020 h 3057704"/>
                    <a:gd name="connsiteX64" fmla="*/ 1433513 w 1627816"/>
                    <a:gd name="connsiteY64" fmla="*/ 1258621 h 3057704"/>
                    <a:gd name="connsiteX65" fmla="*/ 1433513 w 1627816"/>
                    <a:gd name="connsiteY65" fmla="*/ 1264489 h 3057704"/>
                    <a:gd name="connsiteX66" fmla="*/ 1433240 w 1627816"/>
                    <a:gd name="connsiteY66" fmla="*/ 1280594 h 3057704"/>
                    <a:gd name="connsiteX67" fmla="*/ 1433103 w 1627816"/>
                    <a:gd name="connsiteY67" fmla="*/ 1308163 h 3057704"/>
                    <a:gd name="connsiteX68" fmla="*/ 1433103 w 1627816"/>
                    <a:gd name="connsiteY68" fmla="*/ 1323039 h 3057704"/>
                    <a:gd name="connsiteX69" fmla="*/ 1433922 w 1627816"/>
                    <a:gd name="connsiteY69" fmla="*/ 1404382 h 3057704"/>
                    <a:gd name="connsiteX70" fmla="*/ 1434605 w 1627816"/>
                    <a:gd name="connsiteY70" fmla="*/ 1439866 h 3057704"/>
                    <a:gd name="connsiteX71" fmla="*/ 1435560 w 1627816"/>
                    <a:gd name="connsiteY71" fmla="*/ 1478490 h 3057704"/>
                    <a:gd name="connsiteX72" fmla="*/ 1438426 w 1627816"/>
                    <a:gd name="connsiteY72" fmla="*/ 1562153 h 3057704"/>
                    <a:gd name="connsiteX73" fmla="*/ 1438835 w 1627816"/>
                    <a:gd name="connsiteY73" fmla="*/ 1574572 h 3057704"/>
                    <a:gd name="connsiteX74" fmla="*/ 1438972 w 1627816"/>
                    <a:gd name="connsiteY74" fmla="*/ 1579622 h 3057704"/>
                    <a:gd name="connsiteX75" fmla="*/ 1440064 w 1627816"/>
                    <a:gd name="connsiteY75" fmla="*/ 1607601 h 3057704"/>
                    <a:gd name="connsiteX76" fmla="*/ 1441838 w 1627816"/>
                    <a:gd name="connsiteY76" fmla="*/ 1648545 h 3057704"/>
                    <a:gd name="connsiteX77" fmla="*/ 1444704 w 1627816"/>
                    <a:gd name="connsiteY77" fmla="*/ 1695630 h 3057704"/>
                    <a:gd name="connsiteX78" fmla="*/ 1450846 w 1627816"/>
                    <a:gd name="connsiteY78" fmla="*/ 1761414 h 3057704"/>
                    <a:gd name="connsiteX79" fmla="*/ 1452756 w 1627816"/>
                    <a:gd name="connsiteY79" fmla="*/ 1777791 h 3057704"/>
                    <a:gd name="connsiteX80" fmla="*/ 1456032 w 1627816"/>
                    <a:gd name="connsiteY80" fmla="*/ 1804951 h 3057704"/>
                    <a:gd name="connsiteX81" fmla="*/ 1458079 w 1627816"/>
                    <a:gd name="connsiteY81" fmla="*/ 1822284 h 3057704"/>
                    <a:gd name="connsiteX82" fmla="*/ 1459580 w 1627816"/>
                    <a:gd name="connsiteY82" fmla="*/ 1833475 h 3057704"/>
                    <a:gd name="connsiteX83" fmla="*/ 1465449 w 1627816"/>
                    <a:gd name="connsiteY83" fmla="*/ 1876330 h 3057704"/>
                    <a:gd name="connsiteX84" fmla="*/ 1466131 w 1627816"/>
                    <a:gd name="connsiteY84" fmla="*/ 1881243 h 3057704"/>
                    <a:gd name="connsiteX85" fmla="*/ 1469407 w 1627816"/>
                    <a:gd name="connsiteY85" fmla="*/ 1903626 h 3057704"/>
                    <a:gd name="connsiteX86" fmla="*/ 1476094 w 1627816"/>
                    <a:gd name="connsiteY86" fmla="*/ 1947573 h 3057704"/>
                    <a:gd name="connsiteX87" fmla="*/ 1478005 w 1627816"/>
                    <a:gd name="connsiteY87" fmla="*/ 1960265 h 3057704"/>
                    <a:gd name="connsiteX88" fmla="*/ 1490698 w 1627816"/>
                    <a:gd name="connsiteY88" fmla="*/ 2038195 h 3057704"/>
                    <a:gd name="connsiteX89" fmla="*/ 1493155 w 1627816"/>
                    <a:gd name="connsiteY89" fmla="*/ 2052389 h 3057704"/>
                    <a:gd name="connsiteX90" fmla="*/ 1498614 w 1627816"/>
                    <a:gd name="connsiteY90" fmla="*/ 2084053 h 3057704"/>
                    <a:gd name="connsiteX91" fmla="*/ 1518949 w 1627816"/>
                    <a:gd name="connsiteY91" fmla="*/ 2197332 h 3057704"/>
                    <a:gd name="connsiteX92" fmla="*/ 1544744 w 1627816"/>
                    <a:gd name="connsiteY92" fmla="*/ 2332583 h 3057704"/>
                    <a:gd name="connsiteX93" fmla="*/ 1567400 w 1627816"/>
                    <a:gd name="connsiteY93" fmla="*/ 2445453 h 3057704"/>
                    <a:gd name="connsiteX94" fmla="*/ 1622401 w 1627816"/>
                    <a:gd name="connsiteY94" fmla="*/ 2706675 h 3057704"/>
                    <a:gd name="connsiteX95" fmla="*/ 1428053 w 1627816"/>
                    <a:gd name="connsiteY95" fmla="*/ 2987552 h 3057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627816" h="3057704">
                      <a:moveTo>
                        <a:pt x="1428053" y="2987552"/>
                      </a:moveTo>
                      <a:cubicBezTo>
                        <a:pt x="1427235" y="2987688"/>
                        <a:pt x="1426416" y="2987825"/>
                        <a:pt x="1425597" y="2987825"/>
                      </a:cubicBezTo>
                      <a:cubicBezTo>
                        <a:pt x="1263049" y="3011436"/>
                        <a:pt x="1098317" y="3033273"/>
                        <a:pt x="933176" y="3045965"/>
                      </a:cubicBezTo>
                      <a:cubicBezTo>
                        <a:pt x="923759" y="3046648"/>
                        <a:pt x="914205" y="3047467"/>
                        <a:pt x="904788" y="3048013"/>
                      </a:cubicBezTo>
                      <a:cubicBezTo>
                        <a:pt x="729957" y="3060432"/>
                        <a:pt x="554580" y="3062343"/>
                        <a:pt x="381114" y="3045283"/>
                      </a:cubicBezTo>
                      <a:cubicBezTo>
                        <a:pt x="324202" y="3039687"/>
                        <a:pt x="267426" y="3031908"/>
                        <a:pt x="211332" y="3021672"/>
                      </a:cubicBezTo>
                      <a:cubicBezTo>
                        <a:pt x="85770" y="2998743"/>
                        <a:pt x="1153" y="2880005"/>
                        <a:pt x="21488" y="2754171"/>
                      </a:cubicBezTo>
                      <a:cubicBezTo>
                        <a:pt x="40596" y="2635842"/>
                        <a:pt x="53152" y="2523929"/>
                        <a:pt x="61341" y="2418566"/>
                      </a:cubicBezTo>
                      <a:cubicBezTo>
                        <a:pt x="62569" y="2402871"/>
                        <a:pt x="63797" y="2387448"/>
                        <a:pt x="64753" y="2372163"/>
                      </a:cubicBezTo>
                      <a:cubicBezTo>
                        <a:pt x="73078" y="2249194"/>
                        <a:pt x="75808" y="2136052"/>
                        <a:pt x="76626" y="2033146"/>
                      </a:cubicBezTo>
                      <a:cubicBezTo>
                        <a:pt x="76626" y="2024411"/>
                        <a:pt x="76763" y="2015813"/>
                        <a:pt x="76763" y="2007215"/>
                      </a:cubicBezTo>
                      <a:cubicBezTo>
                        <a:pt x="76763" y="2003393"/>
                        <a:pt x="76899" y="1999435"/>
                        <a:pt x="76899" y="1995750"/>
                      </a:cubicBezTo>
                      <a:cubicBezTo>
                        <a:pt x="76899" y="1989882"/>
                        <a:pt x="76899" y="1984013"/>
                        <a:pt x="76899" y="1978281"/>
                      </a:cubicBezTo>
                      <a:cubicBezTo>
                        <a:pt x="77036" y="1974323"/>
                        <a:pt x="77036" y="1970501"/>
                        <a:pt x="77036" y="1966680"/>
                      </a:cubicBezTo>
                      <a:cubicBezTo>
                        <a:pt x="77036" y="1958627"/>
                        <a:pt x="77036" y="1950848"/>
                        <a:pt x="77036" y="1943069"/>
                      </a:cubicBezTo>
                      <a:cubicBezTo>
                        <a:pt x="77172" y="1919048"/>
                        <a:pt x="77036" y="1895710"/>
                        <a:pt x="77172" y="1873054"/>
                      </a:cubicBezTo>
                      <a:lnTo>
                        <a:pt x="77172" y="1867049"/>
                      </a:lnTo>
                      <a:cubicBezTo>
                        <a:pt x="77172" y="1788573"/>
                        <a:pt x="77582" y="1718286"/>
                        <a:pt x="80721" y="1656733"/>
                      </a:cubicBezTo>
                      <a:cubicBezTo>
                        <a:pt x="80857" y="1653867"/>
                        <a:pt x="80994" y="1651138"/>
                        <a:pt x="81130" y="1648408"/>
                      </a:cubicBezTo>
                      <a:cubicBezTo>
                        <a:pt x="81813" y="1635579"/>
                        <a:pt x="82495" y="1622886"/>
                        <a:pt x="83041" y="1610466"/>
                      </a:cubicBezTo>
                      <a:cubicBezTo>
                        <a:pt x="83587" y="1598320"/>
                        <a:pt x="84133" y="1586309"/>
                        <a:pt x="84679" y="1574436"/>
                      </a:cubicBezTo>
                      <a:cubicBezTo>
                        <a:pt x="86044" y="1541135"/>
                        <a:pt x="86862" y="1508925"/>
                        <a:pt x="87408" y="1478217"/>
                      </a:cubicBezTo>
                      <a:cubicBezTo>
                        <a:pt x="87681" y="1452422"/>
                        <a:pt x="87681" y="1427720"/>
                        <a:pt x="87272" y="1404108"/>
                      </a:cubicBezTo>
                      <a:cubicBezTo>
                        <a:pt x="86726" y="1378041"/>
                        <a:pt x="85907" y="1353611"/>
                        <a:pt x="84406" y="1331091"/>
                      </a:cubicBezTo>
                      <a:cubicBezTo>
                        <a:pt x="83860" y="1323585"/>
                        <a:pt x="83314" y="1315942"/>
                        <a:pt x="82768" y="1307890"/>
                      </a:cubicBezTo>
                      <a:cubicBezTo>
                        <a:pt x="81813" y="1295880"/>
                        <a:pt x="80857" y="1283460"/>
                        <a:pt x="79765" y="1270631"/>
                      </a:cubicBezTo>
                      <a:cubicBezTo>
                        <a:pt x="79083" y="1262851"/>
                        <a:pt x="78401" y="1255072"/>
                        <a:pt x="77718" y="1247020"/>
                      </a:cubicBezTo>
                      <a:cubicBezTo>
                        <a:pt x="77445" y="1243471"/>
                        <a:pt x="77036" y="1240059"/>
                        <a:pt x="76763" y="1236511"/>
                      </a:cubicBezTo>
                      <a:cubicBezTo>
                        <a:pt x="76763" y="1235555"/>
                        <a:pt x="76626" y="1234736"/>
                        <a:pt x="76490" y="1233918"/>
                      </a:cubicBezTo>
                      <a:cubicBezTo>
                        <a:pt x="76080" y="1229004"/>
                        <a:pt x="75534" y="1224091"/>
                        <a:pt x="75125" y="1219041"/>
                      </a:cubicBezTo>
                      <a:cubicBezTo>
                        <a:pt x="74579" y="1214128"/>
                        <a:pt x="74170" y="1209351"/>
                        <a:pt x="73624" y="1204438"/>
                      </a:cubicBezTo>
                      <a:cubicBezTo>
                        <a:pt x="72805" y="1195840"/>
                        <a:pt x="71986" y="1187105"/>
                        <a:pt x="71031" y="1178370"/>
                      </a:cubicBezTo>
                      <a:cubicBezTo>
                        <a:pt x="66936" y="1137290"/>
                        <a:pt x="62296" y="1094162"/>
                        <a:pt x="57519" y="1050079"/>
                      </a:cubicBezTo>
                      <a:cubicBezTo>
                        <a:pt x="56018" y="1036294"/>
                        <a:pt x="54380" y="1022237"/>
                        <a:pt x="52879" y="1008179"/>
                      </a:cubicBezTo>
                      <a:cubicBezTo>
                        <a:pt x="50422" y="986343"/>
                        <a:pt x="47966" y="964369"/>
                        <a:pt x="45509" y="942396"/>
                      </a:cubicBezTo>
                      <a:cubicBezTo>
                        <a:pt x="43871" y="928202"/>
                        <a:pt x="42233" y="914008"/>
                        <a:pt x="40596" y="899951"/>
                      </a:cubicBezTo>
                      <a:cubicBezTo>
                        <a:pt x="16302" y="686905"/>
                        <a:pt x="-6490" y="482867"/>
                        <a:pt x="1699" y="418175"/>
                      </a:cubicBezTo>
                      <a:cubicBezTo>
                        <a:pt x="15756" y="306125"/>
                        <a:pt x="558538" y="10236"/>
                        <a:pt x="558538" y="10236"/>
                      </a:cubicBezTo>
                      <a:lnTo>
                        <a:pt x="884316" y="0"/>
                      </a:lnTo>
                      <a:cubicBezTo>
                        <a:pt x="884316" y="0"/>
                        <a:pt x="1341661" y="184248"/>
                        <a:pt x="1426143" y="295480"/>
                      </a:cubicBezTo>
                      <a:cubicBezTo>
                        <a:pt x="1426552" y="296026"/>
                        <a:pt x="1426962" y="296572"/>
                        <a:pt x="1427371" y="297117"/>
                      </a:cubicBezTo>
                      <a:cubicBezTo>
                        <a:pt x="1446478" y="323322"/>
                        <a:pt x="1458625" y="359762"/>
                        <a:pt x="1465449" y="404664"/>
                      </a:cubicBezTo>
                      <a:cubicBezTo>
                        <a:pt x="1471591" y="444243"/>
                        <a:pt x="1473774" y="490374"/>
                        <a:pt x="1473365" y="542099"/>
                      </a:cubicBezTo>
                      <a:cubicBezTo>
                        <a:pt x="1473092" y="578949"/>
                        <a:pt x="1471591" y="618665"/>
                        <a:pt x="1469134" y="660701"/>
                      </a:cubicBezTo>
                      <a:cubicBezTo>
                        <a:pt x="1466677" y="705330"/>
                        <a:pt x="1463265" y="752688"/>
                        <a:pt x="1459444" y="802367"/>
                      </a:cubicBezTo>
                      <a:cubicBezTo>
                        <a:pt x="1458352" y="816834"/>
                        <a:pt x="1457260" y="831437"/>
                        <a:pt x="1456168" y="846177"/>
                      </a:cubicBezTo>
                      <a:cubicBezTo>
                        <a:pt x="1454940" y="861190"/>
                        <a:pt x="1453848" y="876340"/>
                        <a:pt x="1452756" y="891762"/>
                      </a:cubicBezTo>
                      <a:cubicBezTo>
                        <a:pt x="1452074" y="901725"/>
                        <a:pt x="1451255" y="911688"/>
                        <a:pt x="1450573" y="921787"/>
                      </a:cubicBezTo>
                      <a:cubicBezTo>
                        <a:pt x="1448662" y="948264"/>
                        <a:pt x="1446615" y="975288"/>
                        <a:pt x="1444841" y="1002584"/>
                      </a:cubicBezTo>
                      <a:cubicBezTo>
                        <a:pt x="1444295" y="1011455"/>
                        <a:pt x="1443612" y="1020326"/>
                        <a:pt x="1443066" y="1029197"/>
                      </a:cubicBezTo>
                      <a:cubicBezTo>
                        <a:pt x="1442657" y="1034793"/>
                        <a:pt x="1442384" y="1040525"/>
                        <a:pt x="1442111" y="1046257"/>
                      </a:cubicBezTo>
                      <a:cubicBezTo>
                        <a:pt x="1441701" y="1051990"/>
                        <a:pt x="1441429" y="1057858"/>
                        <a:pt x="1441019" y="1063590"/>
                      </a:cubicBezTo>
                      <a:lnTo>
                        <a:pt x="1441019" y="1063727"/>
                      </a:lnTo>
                      <a:cubicBezTo>
                        <a:pt x="1440746" y="1069050"/>
                        <a:pt x="1440337" y="1074372"/>
                        <a:pt x="1440064" y="1079695"/>
                      </a:cubicBezTo>
                      <a:cubicBezTo>
                        <a:pt x="1439654" y="1085564"/>
                        <a:pt x="1439381" y="1091296"/>
                        <a:pt x="1439108" y="1097164"/>
                      </a:cubicBezTo>
                      <a:cubicBezTo>
                        <a:pt x="1438562" y="1107946"/>
                        <a:pt x="1438017" y="1118592"/>
                        <a:pt x="1437607" y="1129510"/>
                      </a:cubicBezTo>
                      <a:cubicBezTo>
                        <a:pt x="1437198" y="1138518"/>
                        <a:pt x="1436788" y="1147526"/>
                        <a:pt x="1436515" y="1156533"/>
                      </a:cubicBezTo>
                      <a:cubicBezTo>
                        <a:pt x="1436379" y="1158171"/>
                        <a:pt x="1436379" y="1159809"/>
                        <a:pt x="1436379" y="1161447"/>
                      </a:cubicBezTo>
                      <a:cubicBezTo>
                        <a:pt x="1436106" y="1167315"/>
                        <a:pt x="1435833" y="1173047"/>
                        <a:pt x="1435696" y="1178916"/>
                      </a:cubicBezTo>
                      <a:lnTo>
                        <a:pt x="1435560" y="1181919"/>
                      </a:lnTo>
                      <a:lnTo>
                        <a:pt x="1435423" y="1183420"/>
                      </a:lnTo>
                      <a:cubicBezTo>
                        <a:pt x="1435150" y="1191063"/>
                        <a:pt x="1434877" y="1198842"/>
                        <a:pt x="1434741" y="1206485"/>
                      </a:cubicBezTo>
                      <a:cubicBezTo>
                        <a:pt x="1434468" y="1215629"/>
                        <a:pt x="1434195" y="1224910"/>
                        <a:pt x="1434059" y="1234054"/>
                      </a:cubicBezTo>
                      <a:cubicBezTo>
                        <a:pt x="1433922" y="1238285"/>
                        <a:pt x="1433922" y="1242652"/>
                        <a:pt x="1433786" y="1247020"/>
                      </a:cubicBezTo>
                      <a:cubicBezTo>
                        <a:pt x="1433649" y="1250841"/>
                        <a:pt x="1433649" y="1254799"/>
                        <a:pt x="1433513" y="1258621"/>
                      </a:cubicBezTo>
                      <a:cubicBezTo>
                        <a:pt x="1433513" y="1260531"/>
                        <a:pt x="1433513" y="1262442"/>
                        <a:pt x="1433513" y="1264489"/>
                      </a:cubicBezTo>
                      <a:cubicBezTo>
                        <a:pt x="1433376" y="1269812"/>
                        <a:pt x="1433376" y="1275135"/>
                        <a:pt x="1433240" y="1280594"/>
                      </a:cubicBezTo>
                      <a:cubicBezTo>
                        <a:pt x="1433103" y="1289602"/>
                        <a:pt x="1433103" y="1298746"/>
                        <a:pt x="1433103" y="1308163"/>
                      </a:cubicBezTo>
                      <a:lnTo>
                        <a:pt x="1433103" y="1323039"/>
                      </a:lnTo>
                      <a:cubicBezTo>
                        <a:pt x="1433103" y="1348970"/>
                        <a:pt x="1433376" y="1376130"/>
                        <a:pt x="1433922" y="1404382"/>
                      </a:cubicBezTo>
                      <a:cubicBezTo>
                        <a:pt x="1434059" y="1415982"/>
                        <a:pt x="1434332" y="1427856"/>
                        <a:pt x="1434605" y="1439866"/>
                      </a:cubicBezTo>
                      <a:cubicBezTo>
                        <a:pt x="1434877" y="1452559"/>
                        <a:pt x="1435287" y="1465388"/>
                        <a:pt x="1435560" y="1478490"/>
                      </a:cubicBezTo>
                      <a:cubicBezTo>
                        <a:pt x="1436379" y="1505786"/>
                        <a:pt x="1437334" y="1533765"/>
                        <a:pt x="1438426" y="1562153"/>
                      </a:cubicBezTo>
                      <a:cubicBezTo>
                        <a:pt x="1438562" y="1566247"/>
                        <a:pt x="1438699" y="1570478"/>
                        <a:pt x="1438835" y="1574572"/>
                      </a:cubicBezTo>
                      <a:cubicBezTo>
                        <a:pt x="1438972" y="1576346"/>
                        <a:pt x="1438972" y="1577984"/>
                        <a:pt x="1438972" y="1579622"/>
                      </a:cubicBezTo>
                      <a:cubicBezTo>
                        <a:pt x="1439245" y="1588903"/>
                        <a:pt x="1439654" y="1598183"/>
                        <a:pt x="1440064" y="1607601"/>
                      </a:cubicBezTo>
                      <a:cubicBezTo>
                        <a:pt x="1440610" y="1621112"/>
                        <a:pt x="1441292" y="1634897"/>
                        <a:pt x="1441838" y="1648545"/>
                      </a:cubicBezTo>
                      <a:cubicBezTo>
                        <a:pt x="1442520" y="1663284"/>
                        <a:pt x="1443476" y="1678980"/>
                        <a:pt x="1444704" y="1695630"/>
                      </a:cubicBezTo>
                      <a:cubicBezTo>
                        <a:pt x="1446342" y="1716375"/>
                        <a:pt x="1448389" y="1738348"/>
                        <a:pt x="1450846" y="1761414"/>
                      </a:cubicBezTo>
                      <a:cubicBezTo>
                        <a:pt x="1451392" y="1766873"/>
                        <a:pt x="1452074" y="1772332"/>
                        <a:pt x="1452756" y="1777791"/>
                      </a:cubicBezTo>
                      <a:cubicBezTo>
                        <a:pt x="1453712" y="1786662"/>
                        <a:pt x="1454804" y="1795807"/>
                        <a:pt x="1456032" y="1804951"/>
                      </a:cubicBezTo>
                      <a:cubicBezTo>
                        <a:pt x="1456714" y="1810683"/>
                        <a:pt x="1457397" y="1816552"/>
                        <a:pt x="1458079" y="1822284"/>
                      </a:cubicBezTo>
                      <a:cubicBezTo>
                        <a:pt x="1458625" y="1825969"/>
                        <a:pt x="1459034" y="1829654"/>
                        <a:pt x="1459580" y="1833475"/>
                      </a:cubicBezTo>
                      <a:cubicBezTo>
                        <a:pt x="1461355" y="1847396"/>
                        <a:pt x="1463265" y="1861727"/>
                        <a:pt x="1465449" y="1876330"/>
                      </a:cubicBezTo>
                      <a:cubicBezTo>
                        <a:pt x="1465722" y="1877968"/>
                        <a:pt x="1465858" y="1879605"/>
                        <a:pt x="1466131" y="1881243"/>
                      </a:cubicBezTo>
                      <a:cubicBezTo>
                        <a:pt x="1467223" y="1888613"/>
                        <a:pt x="1468315" y="1895983"/>
                        <a:pt x="1469407" y="1903626"/>
                      </a:cubicBezTo>
                      <a:cubicBezTo>
                        <a:pt x="1471454" y="1917956"/>
                        <a:pt x="1473774" y="1932696"/>
                        <a:pt x="1476094" y="1947573"/>
                      </a:cubicBezTo>
                      <a:cubicBezTo>
                        <a:pt x="1476777" y="1951803"/>
                        <a:pt x="1477459" y="1956034"/>
                        <a:pt x="1478005" y="1960265"/>
                      </a:cubicBezTo>
                      <a:cubicBezTo>
                        <a:pt x="1481963" y="1985651"/>
                        <a:pt x="1486194" y="2011582"/>
                        <a:pt x="1490698" y="2038195"/>
                      </a:cubicBezTo>
                      <a:cubicBezTo>
                        <a:pt x="1491517" y="2042836"/>
                        <a:pt x="1492336" y="2047613"/>
                        <a:pt x="1493155" y="2052389"/>
                      </a:cubicBezTo>
                      <a:cubicBezTo>
                        <a:pt x="1494929" y="2062898"/>
                        <a:pt x="1496703" y="2073407"/>
                        <a:pt x="1498614" y="2084053"/>
                      </a:cubicBezTo>
                      <a:cubicBezTo>
                        <a:pt x="1505028" y="2121039"/>
                        <a:pt x="1511852" y="2158844"/>
                        <a:pt x="1518949" y="2197332"/>
                      </a:cubicBezTo>
                      <a:cubicBezTo>
                        <a:pt x="1527275" y="2241824"/>
                        <a:pt x="1535873" y="2286999"/>
                        <a:pt x="1544744" y="2332583"/>
                      </a:cubicBezTo>
                      <a:cubicBezTo>
                        <a:pt x="1552114" y="2370115"/>
                        <a:pt x="1559620" y="2407784"/>
                        <a:pt x="1567400" y="2445453"/>
                      </a:cubicBezTo>
                      <a:cubicBezTo>
                        <a:pt x="1585415" y="2533619"/>
                        <a:pt x="1603976" y="2621649"/>
                        <a:pt x="1622401" y="2706675"/>
                      </a:cubicBezTo>
                      <a:cubicBezTo>
                        <a:pt x="1651199" y="2838515"/>
                        <a:pt x="1562077" y="2967899"/>
                        <a:pt x="1428053" y="2987552"/>
                      </a:cubicBezTo>
                      <a:close/>
                    </a:path>
                  </a:pathLst>
                </a:custGeom>
                <a:solidFill>
                  <a:srgbClr val="FFFFFF"/>
                </a:solidFill>
                <a:ln w="13632" cap="flat">
                  <a:noFill/>
                  <a:prstDash val="solid"/>
                  <a:miter/>
                </a:ln>
              </p:spPr>
              <p:txBody>
                <a:bodyPr rtlCol="0" anchor="ctr"/>
                <a:lstStyle/>
                <a:p>
                  <a:endParaRPr lang="zh-CN" altLang="en-US"/>
                </a:p>
              </p:txBody>
            </p:sp>
            <p:grpSp>
              <p:nvGrpSpPr>
                <p:cNvPr id="131" name="组合 130"/>
                <p:cNvGrpSpPr/>
                <p:nvPr>
                  <p:custDataLst>
                    <p:tags r:id="rId8"/>
                  </p:custDataLst>
                </p:nvPr>
              </p:nvGrpSpPr>
              <p:grpSpPr>
                <a:xfrm>
                  <a:off x="8604522" y="2568908"/>
                  <a:ext cx="1423761" cy="2219850"/>
                  <a:chOff x="8604522" y="2568908"/>
                  <a:chExt cx="1423761" cy="2219850"/>
                </a:xfrm>
                <a:solidFill>
                  <a:srgbClr val="93C3FD"/>
                </a:solidFill>
              </p:grpSpPr>
              <p:sp>
                <p:nvSpPr>
                  <p:cNvPr id="132" name="任意多边形 131"/>
                  <p:cNvSpPr/>
                  <p:nvPr>
                    <p:custDataLst>
                      <p:tags r:id="rId9"/>
                    </p:custDataLst>
                  </p:nvPr>
                </p:nvSpPr>
                <p:spPr>
                  <a:xfrm>
                    <a:off x="8750419" y="2568908"/>
                    <a:ext cx="1175913" cy="174967"/>
                  </a:xfrm>
                  <a:custGeom>
                    <a:avLst/>
                    <a:gdLst>
                      <a:gd name="connsiteX0" fmla="*/ 1175914 w 1175913"/>
                      <a:gd name="connsiteY0" fmla="*/ 109321 h 174967"/>
                      <a:gd name="connsiteX1" fmla="*/ 542509 w 1175913"/>
                      <a:gd name="connsiteY1" fmla="*/ 174968 h 174967"/>
                      <a:gd name="connsiteX2" fmla="*/ 452159 w 1175913"/>
                      <a:gd name="connsiteY2" fmla="*/ 173603 h 174967"/>
                      <a:gd name="connsiteX3" fmla="*/ 0 w 1175913"/>
                      <a:gd name="connsiteY3" fmla="*/ 125016 h 174967"/>
                      <a:gd name="connsiteX4" fmla="*/ 12693 w 1175913"/>
                      <a:gd name="connsiteY4" fmla="*/ 68922 h 174967"/>
                      <a:gd name="connsiteX5" fmla="*/ 25385 w 1175913"/>
                      <a:gd name="connsiteY5" fmla="*/ 12829 h 174967"/>
                      <a:gd name="connsiteX6" fmla="*/ 25385 w 1175913"/>
                      <a:gd name="connsiteY6" fmla="*/ 12829 h 174967"/>
                      <a:gd name="connsiteX7" fmla="*/ 458574 w 1175913"/>
                      <a:gd name="connsiteY7" fmla="*/ 58686 h 174967"/>
                      <a:gd name="connsiteX8" fmla="*/ 1136471 w 1175913"/>
                      <a:gd name="connsiteY8" fmla="*/ 0 h 174967"/>
                      <a:gd name="connsiteX9" fmla="*/ 1137699 w 1175913"/>
                      <a:gd name="connsiteY9" fmla="*/ 1638 h 174967"/>
                      <a:gd name="connsiteX10" fmla="*/ 1175914 w 1175913"/>
                      <a:gd name="connsiteY10" fmla="*/ 109321 h 17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5913" h="174967">
                        <a:moveTo>
                          <a:pt x="1175914" y="109321"/>
                        </a:moveTo>
                        <a:cubicBezTo>
                          <a:pt x="937892" y="160364"/>
                          <a:pt x="717067" y="174968"/>
                          <a:pt x="542509" y="174968"/>
                        </a:cubicBezTo>
                        <a:cubicBezTo>
                          <a:pt x="510846" y="174968"/>
                          <a:pt x="480683" y="174422"/>
                          <a:pt x="452159" y="173603"/>
                        </a:cubicBezTo>
                        <a:cubicBezTo>
                          <a:pt x="182747" y="165687"/>
                          <a:pt x="7370" y="126654"/>
                          <a:pt x="0" y="125016"/>
                        </a:cubicBezTo>
                        <a:lnTo>
                          <a:pt x="12693" y="68922"/>
                        </a:lnTo>
                        <a:lnTo>
                          <a:pt x="25385" y="12829"/>
                        </a:lnTo>
                        <a:lnTo>
                          <a:pt x="25385" y="12829"/>
                        </a:lnTo>
                        <a:cubicBezTo>
                          <a:pt x="28797" y="13648"/>
                          <a:pt x="200762" y="51453"/>
                          <a:pt x="458574" y="58686"/>
                        </a:cubicBezTo>
                        <a:cubicBezTo>
                          <a:pt x="632722" y="63600"/>
                          <a:pt x="873337" y="54865"/>
                          <a:pt x="1136471" y="0"/>
                        </a:cubicBezTo>
                        <a:cubicBezTo>
                          <a:pt x="1136880" y="546"/>
                          <a:pt x="1137290" y="1092"/>
                          <a:pt x="1137699" y="1638"/>
                        </a:cubicBezTo>
                        <a:cubicBezTo>
                          <a:pt x="1156943" y="27842"/>
                          <a:pt x="1168953" y="64282"/>
                          <a:pt x="1175914" y="109321"/>
                        </a:cubicBezTo>
                        <a:close/>
                      </a:path>
                    </a:pathLst>
                  </a:custGeom>
                  <a:solidFill>
                    <a:srgbClr val="93C3FD"/>
                  </a:solidFill>
                  <a:ln w="13632" cap="flat">
                    <a:noFill/>
                    <a:prstDash val="solid"/>
                    <a:miter/>
                  </a:ln>
                </p:spPr>
                <p:txBody>
                  <a:bodyPr rtlCol="0" anchor="ctr"/>
                  <a:lstStyle/>
                  <a:p>
                    <a:endParaRPr lang="zh-CN" altLang="en-US"/>
                  </a:p>
                </p:txBody>
              </p:sp>
              <p:sp>
                <p:nvSpPr>
                  <p:cNvPr id="133" name="任意多边形 132"/>
                  <p:cNvSpPr/>
                  <p:nvPr>
                    <p:custDataLst>
                      <p:tags r:id="rId10"/>
                    </p:custDataLst>
                  </p:nvPr>
                </p:nvSpPr>
                <p:spPr>
                  <a:xfrm>
                    <a:off x="8732131" y="2815664"/>
                    <a:ext cx="1201981" cy="182610"/>
                  </a:xfrm>
                  <a:custGeom>
                    <a:avLst/>
                    <a:gdLst>
                      <a:gd name="connsiteX0" fmla="*/ 1201981 w 1201981"/>
                      <a:gd name="connsiteY0" fmla="*/ 0 h 182610"/>
                      <a:gd name="connsiteX1" fmla="*/ 1197750 w 1201981"/>
                      <a:gd name="connsiteY1" fmla="*/ 118601 h 182610"/>
                      <a:gd name="connsiteX2" fmla="*/ 573081 w 1201981"/>
                      <a:gd name="connsiteY2" fmla="*/ 182611 h 182610"/>
                      <a:gd name="connsiteX3" fmla="*/ 451477 w 1201981"/>
                      <a:gd name="connsiteY3" fmla="*/ 180290 h 182610"/>
                      <a:gd name="connsiteX4" fmla="*/ 0 w 1201981"/>
                      <a:gd name="connsiteY4" fmla="*/ 127200 h 182610"/>
                      <a:gd name="connsiteX5" fmla="*/ 26477 w 1201981"/>
                      <a:gd name="connsiteY5" fmla="*/ 15286 h 182610"/>
                      <a:gd name="connsiteX6" fmla="*/ 458983 w 1201981"/>
                      <a:gd name="connsiteY6" fmla="*/ 65511 h 182610"/>
                      <a:gd name="connsiteX7" fmla="*/ 1201981 w 1201981"/>
                      <a:gd name="connsiteY7" fmla="*/ 0 h 182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1981" h="182610">
                        <a:moveTo>
                          <a:pt x="1201981" y="0"/>
                        </a:moveTo>
                        <a:cubicBezTo>
                          <a:pt x="1201708" y="36850"/>
                          <a:pt x="1200207" y="76565"/>
                          <a:pt x="1197750" y="118601"/>
                        </a:cubicBezTo>
                        <a:cubicBezTo>
                          <a:pt x="964915" y="168144"/>
                          <a:pt x="747912" y="182611"/>
                          <a:pt x="573081" y="182611"/>
                        </a:cubicBezTo>
                        <a:cubicBezTo>
                          <a:pt x="529816" y="182611"/>
                          <a:pt x="489145" y="181655"/>
                          <a:pt x="451477" y="180290"/>
                        </a:cubicBezTo>
                        <a:cubicBezTo>
                          <a:pt x="182201" y="169781"/>
                          <a:pt x="7370" y="128974"/>
                          <a:pt x="0" y="127200"/>
                        </a:cubicBezTo>
                        <a:lnTo>
                          <a:pt x="26477" y="15286"/>
                        </a:lnTo>
                        <a:cubicBezTo>
                          <a:pt x="28251" y="15695"/>
                          <a:pt x="200080" y="55548"/>
                          <a:pt x="458983" y="65511"/>
                        </a:cubicBezTo>
                        <a:cubicBezTo>
                          <a:pt x="647326" y="72608"/>
                          <a:pt x="913326" y="64692"/>
                          <a:pt x="1201981" y="0"/>
                        </a:cubicBezTo>
                        <a:close/>
                      </a:path>
                    </a:pathLst>
                  </a:custGeom>
                  <a:solidFill>
                    <a:srgbClr val="93C3FD"/>
                  </a:solidFill>
                  <a:ln w="13632" cap="flat">
                    <a:noFill/>
                    <a:prstDash val="solid"/>
                    <a:miter/>
                  </a:ln>
                </p:spPr>
                <p:txBody>
                  <a:bodyPr rtlCol="0" anchor="ctr"/>
                  <a:lstStyle/>
                  <a:p>
                    <a:endParaRPr lang="zh-CN" altLang="en-US"/>
                  </a:p>
                </p:txBody>
              </p:sp>
              <p:sp>
                <p:nvSpPr>
                  <p:cNvPr id="134" name="任意多边形 133"/>
                  <p:cNvSpPr/>
                  <p:nvPr>
                    <p:custDataLst>
                      <p:tags r:id="rId11"/>
                    </p:custDataLst>
                  </p:nvPr>
                </p:nvSpPr>
                <p:spPr>
                  <a:xfrm>
                    <a:off x="8714115" y="3075795"/>
                    <a:ext cx="1206212" cy="177287"/>
                  </a:xfrm>
                  <a:custGeom>
                    <a:avLst/>
                    <a:gdLst>
                      <a:gd name="connsiteX0" fmla="*/ 1206212 w 1206212"/>
                      <a:gd name="connsiteY0" fmla="*/ 0 h 177287"/>
                      <a:gd name="connsiteX1" fmla="*/ 1202937 w 1206212"/>
                      <a:gd name="connsiteY1" fmla="*/ 43810 h 177287"/>
                      <a:gd name="connsiteX2" fmla="*/ 1199525 w 1206212"/>
                      <a:gd name="connsiteY2" fmla="*/ 89395 h 177287"/>
                      <a:gd name="connsiteX3" fmla="*/ 1197341 w 1206212"/>
                      <a:gd name="connsiteY3" fmla="*/ 119420 h 177287"/>
                      <a:gd name="connsiteX4" fmla="*/ 603925 w 1206212"/>
                      <a:gd name="connsiteY4" fmla="*/ 177288 h 177287"/>
                      <a:gd name="connsiteX5" fmla="*/ 450794 w 1206212"/>
                      <a:gd name="connsiteY5" fmla="*/ 173603 h 177287"/>
                      <a:gd name="connsiteX6" fmla="*/ 0 w 1206212"/>
                      <a:gd name="connsiteY6" fmla="*/ 116008 h 177287"/>
                      <a:gd name="connsiteX7" fmla="*/ 27569 w 1206212"/>
                      <a:gd name="connsiteY7" fmla="*/ 4367 h 177287"/>
                      <a:gd name="connsiteX8" fmla="*/ 459529 w 1206212"/>
                      <a:gd name="connsiteY8" fmla="*/ 58823 h 177287"/>
                      <a:gd name="connsiteX9" fmla="*/ 1206212 w 1206212"/>
                      <a:gd name="connsiteY9" fmla="*/ 0 h 177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6212" h="177287">
                        <a:moveTo>
                          <a:pt x="1206212" y="0"/>
                        </a:moveTo>
                        <a:cubicBezTo>
                          <a:pt x="1205120" y="14467"/>
                          <a:pt x="1204028" y="29070"/>
                          <a:pt x="1202937" y="43810"/>
                        </a:cubicBezTo>
                        <a:cubicBezTo>
                          <a:pt x="1201708" y="58823"/>
                          <a:pt x="1200616" y="73972"/>
                          <a:pt x="1199525" y="89395"/>
                        </a:cubicBezTo>
                        <a:cubicBezTo>
                          <a:pt x="1198842" y="99358"/>
                          <a:pt x="1198023" y="109321"/>
                          <a:pt x="1197341" y="119420"/>
                        </a:cubicBezTo>
                        <a:cubicBezTo>
                          <a:pt x="978017" y="163776"/>
                          <a:pt x="772888" y="177288"/>
                          <a:pt x="603925" y="177288"/>
                        </a:cubicBezTo>
                        <a:cubicBezTo>
                          <a:pt x="548787" y="177288"/>
                          <a:pt x="497471" y="175787"/>
                          <a:pt x="450794" y="173603"/>
                        </a:cubicBezTo>
                        <a:cubicBezTo>
                          <a:pt x="181655" y="160364"/>
                          <a:pt x="7233" y="117782"/>
                          <a:pt x="0" y="116008"/>
                        </a:cubicBezTo>
                        <a:lnTo>
                          <a:pt x="27569" y="4367"/>
                        </a:lnTo>
                        <a:cubicBezTo>
                          <a:pt x="29343" y="4777"/>
                          <a:pt x="200762" y="46403"/>
                          <a:pt x="459529" y="58823"/>
                        </a:cubicBezTo>
                        <a:cubicBezTo>
                          <a:pt x="648145" y="67967"/>
                          <a:pt x="915509" y="62645"/>
                          <a:pt x="1206212" y="0"/>
                        </a:cubicBezTo>
                        <a:close/>
                      </a:path>
                    </a:pathLst>
                  </a:custGeom>
                  <a:solidFill>
                    <a:srgbClr val="93C3FD"/>
                  </a:solidFill>
                  <a:ln w="13632" cap="flat">
                    <a:noFill/>
                    <a:prstDash val="solid"/>
                    <a:miter/>
                  </a:ln>
                </p:spPr>
                <p:txBody>
                  <a:bodyPr rtlCol="0" anchor="ctr"/>
                  <a:lstStyle/>
                  <a:p>
                    <a:endParaRPr lang="zh-CN" altLang="en-US"/>
                  </a:p>
                </p:txBody>
              </p:sp>
              <p:sp>
                <p:nvSpPr>
                  <p:cNvPr id="135" name="任意多边形 134"/>
                  <p:cNvSpPr/>
                  <p:nvPr>
                    <p:custDataLst>
                      <p:tags r:id="rId12"/>
                    </p:custDataLst>
                  </p:nvPr>
                </p:nvSpPr>
                <p:spPr>
                  <a:xfrm>
                    <a:off x="8695827" y="3329375"/>
                    <a:ext cx="1205939" cy="178925"/>
                  </a:xfrm>
                  <a:custGeom>
                    <a:avLst/>
                    <a:gdLst>
                      <a:gd name="connsiteX0" fmla="*/ 1205939 w 1205939"/>
                      <a:gd name="connsiteY0" fmla="*/ 7779 h 178925"/>
                      <a:gd name="connsiteX1" fmla="*/ 1205939 w 1205939"/>
                      <a:gd name="connsiteY1" fmla="*/ 7779 h 178925"/>
                      <a:gd name="connsiteX2" fmla="*/ 1204984 w 1205939"/>
                      <a:gd name="connsiteY2" fmla="*/ 23884 h 178925"/>
                      <a:gd name="connsiteX3" fmla="*/ 1204028 w 1205939"/>
                      <a:gd name="connsiteY3" fmla="*/ 41353 h 178925"/>
                      <a:gd name="connsiteX4" fmla="*/ 1202527 w 1205939"/>
                      <a:gd name="connsiteY4" fmla="*/ 73699 h 178925"/>
                      <a:gd name="connsiteX5" fmla="*/ 1201435 w 1205939"/>
                      <a:gd name="connsiteY5" fmla="*/ 100722 h 178925"/>
                      <a:gd name="connsiteX6" fmla="*/ 1201299 w 1205939"/>
                      <a:gd name="connsiteY6" fmla="*/ 105636 h 178925"/>
                      <a:gd name="connsiteX7" fmla="*/ 1200616 w 1205939"/>
                      <a:gd name="connsiteY7" fmla="*/ 123105 h 178925"/>
                      <a:gd name="connsiteX8" fmla="*/ 1200480 w 1205939"/>
                      <a:gd name="connsiteY8" fmla="*/ 126108 h 178925"/>
                      <a:gd name="connsiteX9" fmla="*/ 634633 w 1205939"/>
                      <a:gd name="connsiteY9" fmla="*/ 178926 h 178925"/>
                      <a:gd name="connsiteX10" fmla="*/ 450112 w 1205939"/>
                      <a:gd name="connsiteY10" fmla="*/ 173466 h 178925"/>
                      <a:gd name="connsiteX11" fmla="*/ 0 w 1205939"/>
                      <a:gd name="connsiteY11" fmla="*/ 111368 h 178925"/>
                      <a:gd name="connsiteX12" fmla="*/ 28661 w 1205939"/>
                      <a:gd name="connsiteY12" fmla="*/ 0 h 178925"/>
                      <a:gd name="connsiteX13" fmla="*/ 28661 w 1205939"/>
                      <a:gd name="connsiteY13" fmla="*/ 0 h 178925"/>
                      <a:gd name="connsiteX14" fmla="*/ 148900 w 1205939"/>
                      <a:gd name="connsiteY14" fmla="*/ 24021 h 178925"/>
                      <a:gd name="connsiteX15" fmla="*/ 459938 w 1205939"/>
                      <a:gd name="connsiteY15" fmla="*/ 58687 h 178925"/>
                      <a:gd name="connsiteX16" fmla="*/ 1205939 w 1205939"/>
                      <a:gd name="connsiteY16" fmla="*/ 7779 h 17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05939" h="178925">
                        <a:moveTo>
                          <a:pt x="1205939" y="7779"/>
                        </a:moveTo>
                        <a:lnTo>
                          <a:pt x="1205939" y="7779"/>
                        </a:lnTo>
                        <a:cubicBezTo>
                          <a:pt x="1205666" y="13239"/>
                          <a:pt x="1205257" y="18561"/>
                          <a:pt x="1204984" y="23884"/>
                        </a:cubicBezTo>
                        <a:cubicBezTo>
                          <a:pt x="1204575" y="29753"/>
                          <a:pt x="1204302" y="35485"/>
                          <a:pt x="1204028" y="41353"/>
                        </a:cubicBezTo>
                        <a:cubicBezTo>
                          <a:pt x="1203483" y="52136"/>
                          <a:pt x="1202937" y="62781"/>
                          <a:pt x="1202527" y="73699"/>
                        </a:cubicBezTo>
                        <a:cubicBezTo>
                          <a:pt x="1202118" y="82707"/>
                          <a:pt x="1201708" y="91715"/>
                          <a:pt x="1201435" y="100722"/>
                        </a:cubicBezTo>
                        <a:cubicBezTo>
                          <a:pt x="1201299" y="102360"/>
                          <a:pt x="1201299" y="103998"/>
                          <a:pt x="1201299" y="105636"/>
                        </a:cubicBezTo>
                        <a:cubicBezTo>
                          <a:pt x="1201026" y="111504"/>
                          <a:pt x="1200753" y="117237"/>
                          <a:pt x="1200616" y="123105"/>
                        </a:cubicBezTo>
                        <a:lnTo>
                          <a:pt x="1200480" y="126108"/>
                        </a:lnTo>
                        <a:cubicBezTo>
                          <a:pt x="992894" y="166233"/>
                          <a:pt x="798136" y="178926"/>
                          <a:pt x="634633" y="178926"/>
                        </a:cubicBezTo>
                        <a:cubicBezTo>
                          <a:pt x="567485" y="178926"/>
                          <a:pt x="505523" y="176878"/>
                          <a:pt x="450112" y="173466"/>
                        </a:cubicBezTo>
                        <a:cubicBezTo>
                          <a:pt x="181246" y="157498"/>
                          <a:pt x="7233" y="113279"/>
                          <a:pt x="0" y="111368"/>
                        </a:cubicBezTo>
                        <a:lnTo>
                          <a:pt x="28661" y="0"/>
                        </a:lnTo>
                        <a:lnTo>
                          <a:pt x="28661" y="0"/>
                        </a:lnTo>
                        <a:cubicBezTo>
                          <a:pt x="30162" y="409"/>
                          <a:pt x="73699" y="11328"/>
                          <a:pt x="148900" y="24021"/>
                        </a:cubicBezTo>
                        <a:cubicBezTo>
                          <a:pt x="224100" y="36713"/>
                          <a:pt x="331101" y="51317"/>
                          <a:pt x="459938" y="58687"/>
                        </a:cubicBezTo>
                        <a:cubicBezTo>
                          <a:pt x="648281" y="69878"/>
                          <a:pt x="915236" y="67148"/>
                          <a:pt x="1205939" y="7779"/>
                        </a:cubicBezTo>
                        <a:close/>
                      </a:path>
                    </a:pathLst>
                  </a:custGeom>
                  <a:solidFill>
                    <a:srgbClr val="93C3FD"/>
                  </a:solidFill>
                  <a:ln w="13632" cap="flat">
                    <a:noFill/>
                    <a:prstDash val="solid"/>
                    <a:miter/>
                  </a:ln>
                </p:spPr>
                <p:txBody>
                  <a:bodyPr rtlCol="0" anchor="ctr"/>
                  <a:lstStyle/>
                  <a:p>
                    <a:endParaRPr lang="zh-CN" altLang="en-US"/>
                  </a:p>
                </p:txBody>
              </p:sp>
              <p:sp>
                <p:nvSpPr>
                  <p:cNvPr id="136" name="任意多边形 135"/>
                  <p:cNvSpPr/>
                  <p:nvPr>
                    <p:custDataLst>
                      <p:tags r:id="rId13"/>
                    </p:custDataLst>
                  </p:nvPr>
                </p:nvSpPr>
                <p:spPr>
                  <a:xfrm>
                    <a:off x="8677675" y="3578725"/>
                    <a:ext cx="1217949" cy="185203"/>
                  </a:xfrm>
                  <a:custGeom>
                    <a:avLst/>
                    <a:gdLst>
                      <a:gd name="connsiteX0" fmla="*/ 1217131 w 1217949"/>
                      <a:gd name="connsiteY0" fmla="*/ 98948 h 185203"/>
                      <a:gd name="connsiteX1" fmla="*/ 1216312 w 1217949"/>
                      <a:gd name="connsiteY1" fmla="*/ 17606 h 185203"/>
                      <a:gd name="connsiteX2" fmla="*/ 460348 w 1217949"/>
                      <a:gd name="connsiteY2" fmla="*/ 63054 h 185203"/>
                      <a:gd name="connsiteX3" fmla="*/ 29753 w 1217949"/>
                      <a:gd name="connsiteY3" fmla="*/ 0 h 185203"/>
                      <a:gd name="connsiteX4" fmla="*/ 14876 w 1217949"/>
                      <a:gd name="connsiteY4" fmla="*/ 55548 h 185203"/>
                      <a:gd name="connsiteX5" fmla="*/ 0 w 1217949"/>
                      <a:gd name="connsiteY5" fmla="*/ 111095 h 185203"/>
                      <a:gd name="connsiteX6" fmla="*/ 449429 w 1217949"/>
                      <a:gd name="connsiteY6" fmla="*/ 177697 h 185203"/>
                      <a:gd name="connsiteX7" fmla="*/ 665478 w 1217949"/>
                      <a:gd name="connsiteY7" fmla="*/ 185204 h 185203"/>
                      <a:gd name="connsiteX8" fmla="*/ 1217949 w 1217949"/>
                      <a:gd name="connsiteY8" fmla="*/ 134569 h 185203"/>
                      <a:gd name="connsiteX9" fmla="*/ 1217131 w 1217949"/>
                      <a:gd name="connsiteY9" fmla="*/ 98948 h 185203"/>
                      <a:gd name="connsiteX10" fmla="*/ 29616 w 1217949"/>
                      <a:gd name="connsiteY10" fmla="*/ 0 h 185203"/>
                      <a:gd name="connsiteX11" fmla="*/ 14740 w 1217949"/>
                      <a:gd name="connsiteY11" fmla="*/ 55548 h 185203"/>
                      <a:gd name="connsiteX12" fmla="*/ 29616 w 1217949"/>
                      <a:gd name="connsiteY12" fmla="*/ 0 h 185203"/>
                      <a:gd name="connsiteX13" fmla="*/ 29616 w 1217949"/>
                      <a:gd name="connsiteY13" fmla="*/ 0 h 185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7949" h="185203">
                        <a:moveTo>
                          <a:pt x="1217131" y="98948"/>
                        </a:moveTo>
                        <a:cubicBezTo>
                          <a:pt x="1216585" y="70697"/>
                          <a:pt x="1216312" y="43537"/>
                          <a:pt x="1216312" y="17606"/>
                        </a:cubicBezTo>
                        <a:cubicBezTo>
                          <a:pt x="921241" y="75883"/>
                          <a:pt x="650601" y="76020"/>
                          <a:pt x="460348" y="63054"/>
                        </a:cubicBezTo>
                        <a:cubicBezTo>
                          <a:pt x="202946" y="45448"/>
                          <a:pt x="32892" y="819"/>
                          <a:pt x="29753" y="0"/>
                        </a:cubicBezTo>
                        <a:lnTo>
                          <a:pt x="14876" y="55548"/>
                        </a:lnTo>
                        <a:lnTo>
                          <a:pt x="0" y="111095"/>
                        </a:lnTo>
                        <a:cubicBezTo>
                          <a:pt x="7233" y="113006"/>
                          <a:pt x="180700" y="158999"/>
                          <a:pt x="449429" y="177697"/>
                        </a:cubicBezTo>
                        <a:cubicBezTo>
                          <a:pt x="513439" y="182201"/>
                          <a:pt x="586046" y="185204"/>
                          <a:pt x="665478" y="185204"/>
                        </a:cubicBezTo>
                        <a:cubicBezTo>
                          <a:pt x="827070" y="185204"/>
                          <a:pt x="1016641" y="172784"/>
                          <a:pt x="1217949" y="134569"/>
                        </a:cubicBezTo>
                        <a:cubicBezTo>
                          <a:pt x="1217540" y="122559"/>
                          <a:pt x="1217267" y="110685"/>
                          <a:pt x="1217131" y="98948"/>
                        </a:cubicBezTo>
                        <a:close/>
                        <a:moveTo>
                          <a:pt x="29616" y="0"/>
                        </a:moveTo>
                        <a:lnTo>
                          <a:pt x="14740" y="55548"/>
                        </a:lnTo>
                        <a:lnTo>
                          <a:pt x="29616" y="0"/>
                        </a:lnTo>
                        <a:lnTo>
                          <a:pt x="29616" y="0"/>
                        </a:lnTo>
                        <a:close/>
                      </a:path>
                    </a:pathLst>
                  </a:custGeom>
                  <a:solidFill>
                    <a:srgbClr val="93C3FD"/>
                  </a:solidFill>
                  <a:ln w="13632" cap="flat">
                    <a:noFill/>
                    <a:prstDash val="solid"/>
                    <a:miter/>
                  </a:ln>
                </p:spPr>
                <p:txBody>
                  <a:bodyPr rtlCol="0" anchor="ctr"/>
                  <a:lstStyle/>
                  <a:p>
                    <a:endParaRPr lang="zh-CN" altLang="en-US"/>
                  </a:p>
                </p:txBody>
              </p:sp>
              <p:sp>
                <p:nvSpPr>
                  <p:cNvPr id="137" name="任意多边形 136"/>
                  <p:cNvSpPr/>
                  <p:nvPr>
                    <p:custDataLst>
                      <p:tags r:id="rId14"/>
                    </p:custDataLst>
                  </p:nvPr>
                </p:nvSpPr>
                <p:spPr>
                  <a:xfrm>
                    <a:off x="8659250" y="3827938"/>
                    <a:ext cx="1246473" cy="191618"/>
                  </a:xfrm>
                  <a:custGeom>
                    <a:avLst/>
                    <a:gdLst>
                      <a:gd name="connsiteX0" fmla="*/ 1246474 w 1246473"/>
                      <a:gd name="connsiteY0" fmla="*/ 141121 h 191618"/>
                      <a:gd name="connsiteX1" fmla="*/ 696186 w 1246473"/>
                      <a:gd name="connsiteY1" fmla="*/ 191618 h 191618"/>
                      <a:gd name="connsiteX2" fmla="*/ 448747 w 1246473"/>
                      <a:gd name="connsiteY2" fmla="*/ 181928 h 191618"/>
                      <a:gd name="connsiteX3" fmla="*/ 0 w 1246473"/>
                      <a:gd name="connsiteY3" fmla="*/ 110822 h 191618"/>
                      <a:gd name="connsiteX4" fmla="*/ 15422 w 1246473"/>
                      <a:gd name="connsiteY4" fmla="*/ 55411 h 191618"/>
                      <a:gd name="connsiteX5" fmla="*/ 30845 w 1246473"/>
                      <a:gd name="connsiteY5" fmla="*/ 0 h 191618"/>
                      <a:gd name="connsiteX6" fmla="*/ 30845 w 1246473"/>
                      <a:gd name="connsiteY6" fmla="*/ 0 h 191618"/>
                      <a:gd name="connsiteX7" fmla="*/ 460894 w 1246473"/>
                      <a:gd name="connsiteY7" fmla="*/ 67421 h 191618"/>
                      <a:gd name="connsiteX8" fmla="*/ 1240605 w 1246473"/>
                      <a:gd name="connsiteY8" fmla="*/ 25113 h 191618"/>
                      <a:gd name="connsiteX9" fmla="*/ 1241697 w 1246473"/>
                      <a:gd name="connsiteY9" fmla="*/ 53091 h 191618"/>
                      <a:gd name="connsiteX10" fmla="*/ 1243471 w 1246473"/>
                      <a:gd name="connsiteY10" fmla="*/ 94035 h 191618"/>
                      <a:gd name="connsiteX11" fmla="*/ 1246474 w 1246473"/>
                      <a:gd name="connsiteY11" fmla="*/ 141121 h 191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6473" h="191618">
                        <a:moveTo>
                          <a:pt x="1246474" y="141121"/>
                        </a:moveTo>
                        <a:cubicBezTo>
                          <a:pt x="1047076" y="179062"/>
                          <a:pt x="858597" y="191618"/>
                          <a:pt x="696186" y="191618"/>
                        </a:cubicBezTo>
                        <a:cubicBezTo>
                          <a:pt x="604334" y="191618"/>
                          <a:pt x="520945" y="187524"/>
                          <a:pt x="448747" y="181928"/>
                        </a:cubicBezTo>
                        <a:cubicBezTo>
                          <a:pt x="180290" y="160637"/>
                          <a:pt x="7234" y="112869"/>
                          <a:pt x="0" y="110822"/>
                        </a:cubicBezTo>
                        <a:lnTo>
                          <a:pt x="15422" y="55411"/>
                        </a:lnTo>
                        <a:lnTo>
                          <a:pt x="30845" y="0"/>
                        </a:lnTo>
                        <a:cubicBezTo>
                          <a:pt x="30845" y="0"/>
                          <a:pt x="30845" y="0"/>
                          <a:pt x="30845" y="0"/>
                        </a:cubicBezTo>
                        <a:cubicBezTo>
                          <a:pt x="33574" y="819"/>
                          <a:pt x="203356" y="47222"/>
                          <a:pt x="460894" y="67421"/>
                        </a:cubicBezTo>
                        <a:cubicBezTo>
                          <a:pt x="656060" y="82707"/>
                          <a:pt x="935845" y="85027"/>
                          <a:pt x="1240605" y="25113"/>
                        </a:cubicBezTo>
                        <a:cubicBezTo>
                          <a:pt x="1240878" y="34393"/>
                          <a:pt x="1241288" y="43674"/>
                          <a:pt x="1241697" y="53091"/>
                        </a:cubicBezTo>
                        <a:cubicBezTo>
                          <a:pt x="1242243" y="66602"/>
                          <a:pt x="1242925" y="80387"/>
                          <a:pt x="1243471" y="94035"/>
                        </a:cubicBezTo>
                        <a:cubicBezTo>
                          <a:pt x="1244154" y="108911"/>
                          <a:pt x="1245245" y="124606"/>
                          <a:pt x="1246474" y="141121"/>
                        </a:cubicBezTo>
                        <a:close/>
                      </a:path>
                    </a:pathLst>
                  </a:custGeom>
                  <a:solidFill>
                    <a:srgbClr val="93C3FD"/>
                  </a:solidFill>
                  <a:ln w="13632" cap="flat">
                    <a:noFill/>
                    <a:prstDash val="solid"/>
                    <a:miter/>
                  </a:ln>
                </p:spPr>
                <p:txBody>
                  <a:bodyPr rtlCol="0" anchor="ctr"/>
                  <a:lstStyle/>
                  <a:p>
                    <a:endParaRPr lang="zh-CN" altLang="en-US"/>
                  </a:p>
                </p:txBody>
              </p:sp>
              <p:sp>
                <p:nvSpPr>
                  <p:cNvPr id="138" name="任意多边形 137"/>
                  <p:cNvSpPr/>
                  <p:nvPr>
                    <p:custDataLst>
                      <p:tags r:id="rId15"/>
                    </p:custDataLst>
                  </p:nvPr>
                </p:nvSpPr>
                <p:spPr>
                  <a:xfrm>
                    <a:off x="8641099" y="4077287"/>
                    <a:ext cx="1295879" cy="198442"/>
                  </a:xfrm>
                  <a:custGeom>
                    <a:avLst/>
                    <a:gdLst>
                      <a:gd name="connsiteX0" fmla="*/ 1295880 w 1295879"/>
                      <a:gd name="connsiteY0" fmla="*/ 143850 h 198442"/>
                      <a:gd name="connsiteX1" fmla="*/ 726894 w 1295879"/>
                      <a:gd name="connsiteY1" fmla="*/ 198442 h 198442"/>
                      <a:gd name="connsiteX2" fmla="*/ 448201 w 1295879"/>
                      <a:gd name="connsiteY2" fmla="*/ 186023 h 198442"/>
                      <a:gd name="connsiteX3" fmla="*/ 0 w 1295879"/>
                      <a:gd name="connsiteY3" fmla="*/ 110412 h 198442"/>
                      <a:gd name="connsiteX4" fmla="*/ 32073 w 1295879"/>
                      <a:gd name="connsiteY4" fmla="*/ 0 h 198442"/>
                      <a:gd name="connsiteX5" fmla="*/ 32073 w 1295879"/>
                      <a:gd name="connsiteY5" fmla="*/ 0 h 198442"/>
                      <a:gd name="connsiteX6" fmla="*/ 461440 w 1295879"/>
                      <a:gd name="connsiteY6" fmla="*/ 71789 h 198442"/>
                      <a:gd name="connsiteX7" fmla="*/ 1279502 w 1295879"/>
                      <a:gd name="connsiteY7" fmla="*/ 29889 h 198442"/>
                      <a:gd name="connsiteX8" fmla="*/ 1285371 w 1295879"/>
                      <a:gd name="connsiteY8" fmla="*/ 72744 h 198442"/>
                      <a:gd name="connsiteX9" fmla="*/ 1286053 w 1295879"/>
                      <a:gd name="connsiteY9" fmla="*/ 77657 h 198442"/>
                      <a:gd name="connsiteX10" fmla="*/ 1289329 w 1295879"/>
                      <a:gd name="connsiteY10" fmla="*/ 100040 h 198442"/>
                      <a:gd name="connsiteX11" fmla="*/ 1295880 w 1295879"/>
                      <a:gd name="connsiteY11" fmla="*/ 143850 h 198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5879" h="198442">
                        <a:moveTo>
                          <a:pt x="1295880" y="143850"/>
                        </a:moveTo>
                        <a:cubicBezTo>
                          <a:pt x="1090613" y="184794"/>
                          <a:pt x="895583" y="198442"/>
                          <a:pt x="726894" y="198442"/>
                        </a:cubicBezTo>
                        <a:cubicBezTo>
                          <a:pt x="622623" y="198442"/>
                          <a:pt x="528451" y="193256"/>
                          <a:pt x="448201" y="186023"/>
                        </a:cubicBezTo>
                        <a:cubicBezTo>
                          <a:pt x="179881" y="162002"/>
                          <a:pt x="7233" y="112596"/>
                          <a:pt x="0" y="110412"/>
                        </a:cubicBezTo>
                        <a:lnTo>
                          <a:pt x="32073" y="0"/>
                        </a:lnTo>
                        <a:lnTo>
                          <a:pt x="32073" y="0"/>
                        </a:lnTo>
                        <a:cubicBezTo>
                          <a:pt x="33711" y="546"/>
                          <a:pt x="203355" y="48996"/>
                          <a:pt x="461440" y="71789"/>
                        </a:cubicBezTo>
                        <a:cubicBezTo>
                          <a:pt x="664386" y="89804"/>
                          <a:pt x="959592" y="94581"/>
                          <a:pt x="1279502" y="29889"/>
                        </a:cubicBezTo>
                        <a:cubicBezTo>
                          <a:pt x="1281276" y="43810"/>
                          <a:pt x="1283187" y="58141"/>
                          <a:pt x="1285371" y="72744"/>
                        </a:cubicBezTo>
                        <a:cubicBezTo>
                          <a:pt x="1285644" y="74382"/>
                          <a:pt x="1285780" y="76020"/>
                          <a:pt x="1286053" y="77657"/>
                        </a:cubicBezTo>
                        <a:cubicBezTo>
                          <a:pt x="1287145" y="85027"/>
                          <a:pt x="1288237" y="92397"/>
                          <a:pt x="1289329" y="100040"/>
                        </a:cubicBezTo>
                        <a:cubicBezTo>
                          <a:pt x="1291239" y="114234"/>
                          <a:pt x="1293559" y="128974"/>
                          <a:pt x="1295880" y="143850"/>
                        </a:cubicBezTo>
                        <a:close/>
                      </a:path>
                    </a:pathLst>
                  </a:custGeom>
                  <a:solidFill>
                    <a:srgbClr val="93C3FD"/>
                  </a:solidFill>
                  <a:ln w="13632" cap="flat">
                    <a:noFill/>
                    <a:prstDash val="solid"/>
                    <a:miter/>
                  </a:ln>
                </p:spPr>
                <p:txBody>
                  <a:bodyPr rtlCol="0" anchor="ctr"/>
                  <a:lstStyle/>
                  <a:p>
                    <a:endParaRPr lang="zh-CN" altLang="en-US"/>
                  </a:p>
                </p:txBody>
              </p:sp>
              <p:sp>
                <p:nvSpPr>
                  <p:cNvPr id="139" name="任意多边形 138"/>
                  <p:cNvSpPr/>
                  <p:nvPr>
                    <p:custDataLst>
                      <p:tags r:id="rId16"/>
                    </p:custDataLst>
                  </p:nvPr>
                </p:nvSpPr>
                <p:spPr>
                  <a:xfrm>
                    <a:off x="8622674" y="4326500"/>
                    <a:ext cx="1357159" cy="205539"/>
                  </a:xfrm>
                  <a:custGeom>
                    <a:avLst/>
                    <a:gdLst>
                      <a:gd name="connsiteX0" fmla="*/ 1357159 w 1357159"/>
                      <a:gd name="connsiteY0" fmla="*/ 144123 h 205539"/>
                      <a:gd name="connsiteX1" fmla="*/ 757465 w 1357159"/>
                      <a:gd name="connsiteY1" fmla="*/ 205539 h 205539"/>
                      <a:gd name="connsiteX2" fmla="*/ 447519 w 1357159"/>
                      <a:gd name="connsiteY2" fmla="*/ 190253 h 205539"/>
                      <a:gd name="connsiteX3" fmla="*/ 0 w 1357159"/>
                      <a:gd name="connsiteY3" fmla="*/ 110139 h 205539"/>
                      <a:gd name="connsiteX4" fmla="*/ 33165 w 1357159"/>
                      <a:gd name="connsiteY4" fmla="*/ 0 h 205539"/>
                      <a:gd name="connsiteX5" fmla="*/ 461849 w 1357159"/>
                      <a:gd name="connsiteY5" fmla="*/ 76019 h 205539"/>
                      <a:gd name="connsiteX6" fmla="*/ 1336687 w 1357159"/>
                      <a:gd name="connsiteY6" fmla="*/ 30844 h 205539"/>
                      <a:gd name="connsiteX7" fmla="*/ 1357159 w 1357159"/>
                      <a:gd name="connsiteY7" fmla="*/ 144123 h 20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7159" h="205539">
                        <a:moveTo>
                          <a:pt x="1357159" y="144123"/>
                        </a:moveTo>
                        <a:cubicBezTo>
                          <a:pt x="1141794" y="190253"/>
                          <a:pt x="935845" y="205539"/>
                          <a:pt x="757465" y="205539"/>
                        </a:cubicBezTo>
                        <a:cubicBezTo>
                          <a:pt x="640775" y="205539"/>
                          <a:pt x="535821" y="198988"/>
                          <a:pt x="447519" y="190253"/>
                        </a:cubicBezTo>
                        <a:cubicBezTo>
                          <a:pt x="179335" y="163503"/>
                          <a:pt x="7234" y="112323"/>
                          <a:pt x="0" y="110139"/>
                        </a:cubicBezTo>
                        <a:lnTo>
                          <a:pt x="33165" y="0"/>
                        </a:lnTo>
                        <a:cubicBezTo>
                          <a:pt x="34802" y="546"/>
                          <a:pt x="204038" y="50634"/>
                          <a:pt x="461849" y="76019"/>
                        </a:cubicBezTo>
                        <a:cubicBezTo>
                          <a:pt x="676533" y="97174"/>
                          <a:pt x="994395" y="104680"/>
                          <a:pt x="1336687" y="30844"/>
                        </a:cubicBezTo>
                        <a:cubicBezTo>
                          <a:pt x="1343238" y="67830"/>
                          <a:pt x="1350062" y="105636"/>
                          <a:pt x="1357159" y="144123"/>
                        </a:cubicBezTo>
                        <a:close/>
                      </a:path>
                    </a:pathLst>
                  </a:custGeom>
                  <a:solidFill>
                    <a:srgbClr val="93C3FD"/>
                  </a:solidFill>
                  <a:ln w="13632" cap="flat">
                    <a:noFill/>
                    <a:prstDash val="solid"/>
                    <a:miter/>
                  </a:ln>
                </p:spPr>
                <p:txBody>
                  <a:bodyPr rtlCol="0" anchor="ctr"/>
                  <a:lstStyle/>
                  <a:p>
                    <a:endParaRPr lang="zh-CN" altLang="en-US"/>
                  </a:p>
                </p:txBody>
              </p:sp>
              <p:sp>
                <p:nvSpPr>
                  <p:cNvPr id="140" name="任意多边形 139"/>
                  <p:cNvSpPr/>
                  <p:nvPr>
                    <p:custDataLst>
                      <p:tags r:id="rId17"/>
                    </p:custDataLst>
                  </p:nvPr>
                </p:nvSpPr>
                <p:spPr>
                  <a:xfrm>
                    <a:off x="8604522" y="4575986"/>
                    <a:ext cx="1423761" cy="212772"/>
                  </a:xfrm>
                  <a:custGeom>
                    <a:avLst/>
                    <a:gdLst>
                      <a:gd name="connsiteX0" fmla="*/ 1423762 w 1423761"/>
                      <a:gd name="connsiteY0" fmla="*/ 142758 h 212772"/>
                      <a:gd name="connsiteX1" fmla="*/ 787764 w 1423761"/>
                      <a:gd name="connsiteY1" fmla="*/ 212773 h 212772"/>
                      <a:gd name="connsiteX2" fmla="*/ 446836 w 1423761"/>
                      <a:gd name="connsiteY2" fmla="*/ 194211 h 212772"/>
                      <a:gd name="connsiteX3" fmla="*/ 0 w 1423761"/>
                      <a:gd name="connsiteY3" fmla="*/ 109730 h 212772"/>
                      <a:gd name="connsiteX4" fmla="*/ 17196 w 1423761"/>
                      <a:gd name="connsiteY4" fmla="*/ 54865 h 212772"/>
                      <a:gd name="connsiteX5" fmla="*/ 34256 w 1423761"/>
                      <a:gd name="connsiteY5" fmla="*/ 0 h 212772"/>
                      <a:gd name="connsiteX6" fmla="*/ 34256 w 1423761"/>
                      <a:gd name="connsiteY6" fmla="*/ 0 h 212772"/>
                      <a:gd name="connsiteX7" fmla="*/ 462395 w 1423761"/>
                      <a:gd name="connsiteY7" fmla="*/ 80387 h 212772"/>
                      <a:gd name="connsiteX8" fmla="*/ 1401106 w 1423761"/>
                      <a:gd name="connsiteY8" fmla="*/ 30025 h 212772"/>
                      <a:gd name="connsiteX9" fmla="*/ 1423762 w 1423761"/>
                      <a:gd name="connsiteY9" fmla="*/ 142758 h 21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3761" h="212767">
                        <a:moveTo>
                          <a:pt x="1423762" y="142758"/>
                        </a:moveTo>
                        <a:cubicBezTo>
                          <a:pt x="1196113" y="195440"/>
                          <a:pt x="977471" y="212773"/>
                          <a:pt x="787764" y="212773"/>
                        </a:cubicBezTo>
                        <a:cubicBezTo>
                          <a:pt x="658517" y="212773"/>
                          <a:pt x="542782" y="204720"/>
                          <a:pt x="446836" y="194211"/>
                        </a:cubicBezTo>
                        <a:cubicBezTo>
                          <a:pt x="178925" y="164868"/>
                          <a:pt x="7233" y="111914"/>
                          <a:pt x="0" y="109730"/>
                        </a:cubicBezTo>
                        <a:lnTo>
                          <a:pt x="17196" y="54865"/>
                        </a:lnTo>
                        <a:lnTo>
                          <a:pt x="34256" y="0"/>
                        </a:lnTo>
                        <a:cubicBezTo>
                          <a:pt x="34256" y="0"/>
                          <a:pt x="34256" y="0"/>
                          <a:pt x="34256" y="0"/>
                        </a:cubicBezTo>
                        <a:cubicBezTo>
                          <a:pt x="36986" y="819"/>
                          <a:pt x="205403" y="52408"/>
                          <a:pt x="462395" y="80387"/>
                        </a:cubicBezTo>
                        <a:cubicBezTo>
                          <a:pt x="690044" y="105090"/>
                          <a:pt x="1034111" y="115599"/>
                          <a:pt x="1401106" y="30025"/>
                        </a:cubicBezTo>
                        <a:cubicBezTo>
                          <a:pt x="1408476" y="67285"/>
                          <a:pt x="1416119" y="105090"/>
                          <a:pt x="1423762" y="142758"/>
                        </a:cubicBezTo>
                        <a:close/>
                      </a:path>
                    </a:pathLst>
                  </a:custGeom>
                  <a:solidFill>
                    <a:srgbClr val="93C3FD"/>
                  </a:solidFill>
                  <a:ln w="13632" cap="flat">
                    <a:noFill/>
                    <a:prstDash val="solid"/>
                    <a:miter/>
                  </a:ln>
                </p:spPr>
                <p:txBody>
                  <a:bodyPr rtlCol="0" anchor="ctr"/>
                  <a:lstStyle/>
                  <a:p>
                    <a:endParaRPr lang="zh-CN" altLang="en-US"/>
                  </a:p>
                </p:txBody>
              </p:sp>
            </p:grpSp>
          </p:grpSp>
          <p:sp>
            <p:nvSpPr>
              <p:cNvPr id="124" name="任意多边形 123"/>
              <p:cNvSpPr/>
              <p:nvPr>
                <p:custDataLst>
                  <p:tags r:id="rId18"/>
                </p:custDataLst>
              </p:nvPr>
            </p:nvSpPr>
            <p:spPr>
              <a:xfrm>
                <a:off x="8315753" y="2333752"/>
                <a:ext cx="837224" cy="3121029"/>
              </a:xfrm>
              <a:custGeom>
                <a:avLst/>
                <a:gdLst>
                  <a:gd name="connsiteX0" fmla="*/ 836191 w 837224"/>
                  <a:gd name="connsiteY0" fmla="*/ 2772869 h 3121029"/>
                  <a:gd name="connsiteX1" fmla="*/ 766722 w 837224"/>
                  <a:gd name="connsiteY1" fmla="*/ 1272678 h 3121029"/>
                  <a:gd name="connsiteX2" fmla="*/ 798113 w 837224"/>
                  <a:gd name="connsiteY2" fmla="*/ 0 h 3121029"/>
                  <a:gd name="connsiteX3" fmla="*/ 653034 w 837224"/>
                  <a:gd name="connsiteY3" fmla="*/ 24976 h 3121029"/>
                  <a:gd name="connsiteX4" fmla="*/ 240318 w 837224"/>
                  <a:gd name="connsiteY4" fmla="*/ 210589 h 3121029"/>
                  <a:gd name="connsiteX5" fmla="*/ 16081 w 837224"/>
                  <a:gd name="connsiteY5" fmla="*/ 2022364 h 3121029"/>
                  <a:gd name="connsiteX6" fmla="*/ 612090 w 837224"/>
                  <a:gd name="connsiteY6" fmla="*/ 3102605 h 3121029"/>
                  <a:gd name="connsiteX7" fmla="*/ 773956 w 837224"/>
                  <a:gd name="connsiteY7" fmla="*/ 3121029 h 3121029"/>
                  <a:gd name="connsiteX8" fmla="*/ 836191 w 837224"/>
                  <a:gd name="connsiteY8" fmla="*/ 2772869 h 3121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7224" h="3121029">
                    <a:moveTo>
                      <a:pt x="836191" y="2772869"/>
                    </a:moveTo>
                    <a:cubicBezTo>
                      <a:pt x="847245" y="2298736"/>
                      <a:pt x="766040" y="1746947"/>
                      <a:pt x="766722" y="1272678"/>
                    </a:cubicBezTo>
                    <a:cubicBezTo>
                      <a:pt x="767405" y="847406"/>
                      <a:pt x="798386" y="425272"/>
                      <a:pt x="798113" y="0"/>
                    </a:cubicBezTo>
                    <a:cubicBezTo>
                      <a:pt x="696708" y="7643"/>
                      <a:pt x="653034" y="24976"/>
                      <a:pt x="653034" y="24976"/>
                    </a:cubicBezTo>
                    <a:cubicBezTo>
                      <a:pt x="653034" y="24976"/>
                      <a:pt x="555997" y="107683"/>
                      <a:pt x="240318" y="210589"/>
                    </a:cubicBezTo>
                    <a:cubicBezTo>
                      <a:pt x="-57345" y="307626"/>
                      <a:pt x="-2071" y="1406974"/>
                      <a:pt x="16081" y="2022364"/>
                    </a:cubicBezTo>
                    <a:cubicBezTo>
                      <a:pt x="34096" y="2637753"/>
                      <a:pt x="26999" y="3027814"/>
                      <a:pt x="612090" y="3102605"/>
                    </a:cubicBezTo>
                    <a:cubicBezTo>
                      <a:pt x="667092" y="3109565"/>
                      <a:pt x="721001" y="3115843"/>
                      <a:pt x="773956" y="3121029"/>
                    </a:cubicBezTo>
                    <a:cubicBezTo>
                      <a:pt x="774911" y="2980318"/>
                      <a:pt x="832915" y="2913989"/>
                      <a:pt x="836191" y="2772869"/>
                    </a:cubicBezTo>
                    <a:close/>
                  </a:path>
                </a:pathLst>
              </a:custGeom>
              <a:solidFill>
                <a:srgbClr val="F24338"/>
              </a:solidFill>
              <a:ln w="13632" cap="flat">
                <a:noFill/>
                <a:prstDash val="solid"/>
                <a:miter/>
              </a:ln>
            </p:spPr>
            <p:txBody>
              <a:bodyPr rtlCol="0" anchor="ctr"/>
              <a:lstStyle/>
              <a:p>
                <a:endParaRPr lang="zh-CN" altLang="en-US"/>
              </a:p>
            </p:txBody>
          </p:sp>
          <p:sp>
            <p:nvSpPr>
              <p:cNvPr id="125" name="任意多边形 124"/>
              <p:cNvSpPr/>
              <p:nvPr>
                <p:custDataLst>
                  <p:tags r:id="rId19"/>
                </p:custDataLst>
              </p:nvPr>
            </p:nvSpPr>
            <p:spPr>
              <a:xfrm>
                <a:off x="8503477" y="3567640"/>
                <a:ext cx="281228" cy="288821"/>
              </a:xfrm>
              <a:custGeom>
                <a:avLst/>
                <a:gdLst>
                  <a:gd name="connsiteX0" fmla="*/ 13697 w 281228"/>
                  <a:gd name="connsiteY0" fmla="*/ 288822 h 288821"/>
                  <a:gd name="connsiteX1" fmla="*/ 322 w 281228"/>
                  <a:gd name="connsiteY1" fmla="*/ 278040 h 288821"/>
                  <a:gd name="connsiteX2" fmla="*/ 10831 w 281228"/>
                  <a:gd name="connsiteY2" fmla="*/ 261799 h 288821"/>
                  <a:gd name="connsiteX3" fmla="*/ 254448 w 281228"/>
                  <a:gd name="connsiteY3" fmla="*/ 9856 h 288821"/>
                  <a:gd name="connsiteX4" fmla="*/ 271372 w 281228"/>
                  <a:gd name="connsiteY4" fmla="*/ 576 h 288821"/>
                  <a:gd name="connsiteX5" fmla="*/ 280652 w 281228"/>
                  <a:gd name="connsiteY5" fmla="*/ 17499 h 288821"/>
                  <a:gd name="connsiteX6" fmla="*/ 16427 w 281228"/>
                  <a:gd name="connsiteY6" fmla="*/ 288549 h 288821"/>
                  <a:gd name="connsiteX7" fmla="*/ 13697 w 281228"/>
                  <a:gd name="connsiteY7" fmla="*/ 288822 h 28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228" h="288821">
                    <a:moveTo>
                      <a:pt x="13697" y="288822"/>
                    </a:moveTo>
                    <a:cubicBezTo>
                      <a:pt x="7419" y="288822"/>
                      <a:pt x="1687" y="284454"/>
                      <a:pt x="322" y="278040"/>
                    </a:cubicBezTo>
                    <a:cubicBezTo>
                      <a:pt x="-1316" y="270670"/>
                      <a:pt x="3461" y="263437"/>
                      <a:pt x="10831" y="261799"/>
                    </a:cubicBezTo>
                    <a:cubicBezTo>
                      <a:pt x="18337" y="260161"/>
                      <a:pt x="193987" y="220172"/>
                      <a:pt x="254448" y="9856"/>
                    </a:cubicBezTo>
                    <a:cubicBezTo>
                      <a:pt x="256495" y="2623"/>
                      <a:pt x="264138" y="-1608"/>
                      <a:pt x="271372" y="576"/>
                    </a:cubicBezTo>
                    <a:cubicBezTo>
                      <a:pt x="278605" y="2623"/>
                      <a:pt x="282836" y="10266"/>
                      <a:pt x="280652" y="17499"/>
                    </a:cubicBezTo>
                    <a:cubicBezTo>
                      <a:pt x="215415" y="244056"/>
                      <a:pt x="24479" y="286911"/>
                      <a:pt x="16427" y="288549"/>
                    </a:cubicBezTo>
                    <a:cubicBezTo>
                      <a:pt x="15608" y="288685"/>
                      <a:pt x="14652" y="288822"/>
                      <a:pt x="13697" y="288822"/>
                    </a:cubicBezTo>
                    <a:close/>
                  </a:path>
                </a:pathLst>
              </a:custGeom>
              <a:solidFill>
                <a:srgbClr val="CC2228"/>
              </a:solidFill>
              <a:ln w="13632" cap="flat">
                <a:noFill/>
                <a:prstDash val="solid"/>
                <a:miter/>
              </a:ln>
            </p:spPr>
            <p:txBody>
              <a:bodyPr rtlCol="0" anchor="ctr"/>
              <a:lstStyle/>
              <a:p>
                <a:endParaRPr lang="zh-CN" altLang="en-US"/>
              </a:p>
            </p:txBody>
          </p:sp>
          <p:sp>
            <p:nvSpPr>
              <p:cNvPr id="126" name="任意多边形 125"/>
              <p:cNvSpPr/>
              <p:nvPr>
                <p:custDataLst>
                  <p:tags r:id="rId20"/>
                </p:custDataLst>
              </p:nvPr>
            </p:nvSpPr>
            <p:spPr>
              <a:xfrm>
                <a:off x="8961147" y="2494910"/>
                <a:ext cx="77530" cy="2518358"/>
              </a:xfrm>
              <a:custGeom>
                <a:avLst/>
                <a:gdLst>
                  <a:gd name="connsiteX0" fmla="*/ 66873 w 77530"/>
                  <a:gd name="connsiteY0" fmla="*/ 2518359 h 2518358"/>
                  <a:gd name="connsiteX1" fmla="*/ 56091 w 77530"/>
                  <a:gd name="connsiteY1" fmla="*/ 2508123 h 2518358"/>
                  <a:gd name="connsiteX2" fmla="*/ 29614 w 77530"/>
                  <a:gd name="connsiteY2" fmla="*/ 9989 h 2518358"/>
                  <a:gd name="connsiteX3" fmla="*/ 41079 w 77530"/>
                  <a:gd name="connsiteY3" fmla="*/ 26 h 2518358"/>
                  <a:gd name="connsiteX4" fmla="*/ 51042 w 77530"/>
                  <a:gd name="connsiteY4" fmla="*/ 11490 h 2518358"/>
                  <a:gd name="connsiteX5" fmla="*/ 77519 w 77530"/>
                  <a:gd name="connsiteY5" fmla="*/ 2507031 h 2518358"/>
                  <a:gd name="connsiteX6" fmla="*/ 67419 w 77530"/>
                  <a:gd name="connsiteY6" fmla="*/ 2518359 h 2518358"/>
                  <a:gd name="connsiteX7" fmla="*/ 66873 w 77530"/>
                  <a:gd name="connsiteY7" fmla="*/ 2518359 h 2518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30" h="2518358">
                    <a:moveTo>
                      <a:pt x="66873" y="2518359"/>
                    </a:moveTo>
                    <a:cubicBezTo>
                      <a:pt x="61141" y="2518359"/>
                      <a:pt x="56501" y="2513855"/>
                      <a:pt x="56091" y="2508123"/>
                    </a:cubicBezTo>
                    <a:cubicBezTo>
                      <a:pt x="9006" y="1659079"/>
                      <a:pt x="-28526" y="829143"/>
                      <a:pt x="29614" y="9989"/>
                    </a:cubicBezTo>
                    <a:cubicBezTo>
                      <a:pt x="30024" y="4120"/>
                      <a:pt x="35210" y="-384"/>
                      <a:pt x="41079" y="26"/>
                    </a:cubicBezTo>
                    <a:cubicBezTo>
                      <a:pt x="46947" y="435"/>
                      <a:pt x="51451" y="5621"/>
                      <a:pt x="51042" y="11490"/>
                    </a:cubicBezTo>
                    <a:cubicBezTo>
                      <a:pt x="-6962" y="829416"/>
                      <a:pt x="30433" y="1658670"/>
                      <a:pt x="77519" y="2507031"/>
                    </a:cubicBezTo>
                    <a:cubicBezTo>
                      <a:pt x="77792" y="2512899"/>
                      <a:pt x="73288" y="2518086"/>
                      <a:pt x="67419" y="2518359"/>
                    </a:cubicBezTo>
                    <a:cubicBezTo>
                      <a:pt x="67283" y="2518359"/>
                      <a:pt x="67010" y="2518359"/>
                      <a:pt x="66873" y="2518359"/>
                    </a:cubicBezTo>
                    <a:close/>
                  </a:path>
                </a:pathLst>
              </a:custGeom>
              <a:solidFill>
                <a:srgbClr val="CC2228"/>
              </a:solidFill>
              <a:ln w="13632" cap="flat">
                <a:noFill/>
                <a:prstDash val="solid"/>
                <a:miter/>
              </a:ln>
            </p:spPr>
            <p:txBody>
              <a:bodyPr rtlCol="0" anchor="ctr"/>
              <a:lstStyle/>
              <a:p>
                <a:endParaRPr lang="zh-CN" altLang="en-US"/>
              </a:p>
            </p:txBody>
          </p:sp>
          <p:sp>
            <p:nvSpPr>
              <p:cNvPr id="127" name="任意多边形 126"/>
              <p:cNvSpPr/>
              <p:nvPr>
                <p:custDataLst>
                  <p:tags r:id="rId21"/>
                </p:custDataLst>
              </p:nvPr>
            </p:nvSpPr>
            <p:spPr>
              <a:xfrm>
                <a:off x="9540568" y="2357636"/>
                <a:ext cx="747243" cy="3096462"/>
              </a:xfrm>
              <a:custGeom>
                <a:avLst/>
                <a:gdLst>
                  <a:gd name="connsiteX0" fmla="*/ 627062 w 747243"/>
                  <a:gd name="connsiteY0" fmla="*/ 617437 h 3096462"/>
                  <a:gd name="connsiteX1" fmla="*/ 9079 w 747243"/>
                  <a:gd name="connsiteY1" fmla="*/ 682 h 3096462"/>
                  <a:gd name="connsiteX2" fmla="*/ 4166 w 747243"/>
                  <a:gd name="connsiteY2" fmla="*/ 0 h 3096462"/>
                  <a:gd name="connsiteX3" fmla="*/ 4576 w 747243"/>
                  <a:gd name="connsiteY3" fmla="*/ 218095 h 3096462"/>
                  <a:gd name="connsiteX4" fmla="*/ 30234 w 747243"/>
                  <a:gd name="connsiteY4" fmla="*/ 564209 h 3096462"/>
                  <a:gd name="connsiteX5" fmla="*/ 58076 w 747243"/>
                  <a:gd name="connsiteY5" fmla="*/ 2008989 h 3096462"/>
                  <a:gd name="connsiteX6" fmla="*/ 118400 w 747243"/>
                  <a:gd name="connsiteY6" fmla="*/ 3096463 h 3096462"/>
                  <a:gd name="connsiteX7" fmla="*/ 661319 w 747243"/>
                  <a:gd name="connsiteY7" fmla="*/ 2765226 h 3096462"/>
                  <a:gd name="connsiteX8" fmla="*/ 627062 w 747243"/>
                  <a:gd name="connsiteY8" fmla="*/ 617437 h 309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7243" h="3096462">
                    <a:moveTo>
                      <a:pt x="627062" y="617437"/>
                    </a:moveTo>
                    <a:cubicBezTo>
                      <a:pt x="641119" y="179335"/>
                      <a:pt x="430257" y="63736"/>
                      <a:pt x="9079" y="682"/>
                    </a:cubicBezTo>
                    <a:cubicBezTo>
                      <a:pt x="7442" y="409"/>
                      <a:pt x="5804" y="273"/>
                      <a:pt x="4166" y="0"/>
                    </a:cubicBezTo>
                    <a:cubicBezTo>
                      <a:pt x="-2658" y="72335"/>
                      <a:pt x="-65" y="145897"/>
                      <a:pt x="4576" y="218095"/>
                    </a:cubicBezTo>
                    <a:cubicBezTo>
                      <a:pt x="12082" y="333558"/>
                      <a:pt x="25594" y="448474"/>
                      <a:pt x="30234" y="564209"/>
                    </a:cubicBezTo>
                    <a:cubicBezTo>
                      <a:pt x="49614" y="1047076"/>
                      <a:pt x="96973" y="1375175"/>
                      <a:pt x="58076" y="2008989"/>
                    </a:cubicBezTo>
                    <a:cubicBezTo>
                      <a:pt x="28869" y="2485441"/>
                      <a:pt x="105025" y="2735473"/>
                      <a:pt x="118400" y="3096463"/>
                    </a:cubicBezTo>
                    <a:cubicBezTo>
                      <a:pt x="357377" y="3060023"/>
                      <a:pt x="545583" y="2962713"/>
                      <a:pt x="661319" y="2765226"/>
                    </a:cubicBezTo>
                    <a:cubicBezTo>
                      <a:pt x="878868" y="2394818"/>
                      <a:pt x="613004" y="1055402"/>
                      <a:pt x="627062" y="617437"/>
                    </a:cubicBezTo>
                    <a:close/>
                  </a:path>
                </a:pathLst>
              </a:custGeom>
              <a:solidFill>
                <a:srgbClr val="F24338"/>
              </a:solidFill>
              <a:ln w="13632" cap="flat">
                <a:noFill/>
                <a:prstDash val="solid"/>
                <a:miter/>
              </a:ln>
            </p:spPr>
            <p:txBody>
              <a:bodyPr rtlCol="0" anchor="ctr"/>
              <a:lstStyle/>
              <a:p>
                <a:endParaRPr lang="zh-CN" altLang="en-US"/>
              </a:p>
            </p:txBody>
          </p:sp>
          <p:sp>
            <p:nvSpPr>
              <p:cNvPr id="128" name="任意多边形 127"/>
              <p:cNvSpPr/>
              <p:nvPr>
                <p:custDataLst>
                  <p:tags r:id="rId22"/>
                </p:custDataLst>
              </p:nvPr>
            </p:nvSpPr>
            <p:spPr>
              <a:xfrm>
                <a:off x="9785129" y="3349466"/>
                <a:ext cx="346942" cy="492119"/>
              </a:xfrm>
              <a:custGeom>
                <a:avLst/>
                <a:gdLst>
                  <a:gd name="connsiteX0" fmla="*/ 333095 w 346942"/>
                  <a:gd name="connsiteY0" fmla="*/ 492120 h 492119"/>
                  <a:gd name="connsiteX1" fmla="*/ 330092 w 346942"/>
                  <a:gd name="connsiteY1" fmla="*/ 491710 h 492119"/>
                  <a:gd name="connsiteX2" fmla="*/ 83 w 346942"/>
                  <a:gd name="connsiteY2" fmla="*/ 15258 h 492119"/>
                  <a:gd name="connsiteX3" fmla="*/ 12093 w 346942"/>
                  <a:gd name="connsiteY3" fmla="*/ 109 h 492119"/>
                  <a:gd name="connsiteX4" fmla="*/ 27243 w 346942"/>
                  <a:gd name="connsiteY4" fmla="*/ 12119 h 492119"/>
                  <a:gd name="connsiteX5" fmla="*/ 336370 w 346942"/>
                  <a:gd name="connsiteY5" fmla="*/ 465097 h 492119"/>
                  <a:gd name="connsiteX6" fmla="*/ 346606 w 346942"/>
                  <a:gd name="connsiteY6" fmla="*/ 481474 h 492119"/>
                  <a:gd name="connsiteX7" fmla="*/ 333095 w 346942"/>
                  <a:gd name="connsiteY7" fmla="*/ 492120 h 49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942" h="492119">
                    <a:moveTo>
                      <a:pt x="333095" y="492120"/>
                    </a:moveTo>
                    <a:cubicBezTo>
                      <a:pt x="332139" y="492120"/>
                      <a:pt x="331048" y="491983"/>
                      <a:pt x="330092" y="491710"/>
                    </a:cubicBezTo>
                    <a:cubicBezTo>
                      <a:pt x="327226" y="491028"/>
                      <a:pt x="47305" y="422378"/>
                      <a:pt x="83" y="15258"/>
                    </a:cubicBezTo>
                    <a:cubicBezTo>
                      <a:pt x="-736" y="7751"/>
                      <a:pt x="4587" y="1064"/>
                      <a:pt x="12093" y="109"/>
                    </a:cubicBezTo>
                    <a:cubicBezTo>
                      <a:pt x="19600" y="-847"/>
                      <a:pt x="26424" y="4612"/>
                      <a:pt x="27243" y="12119"/>
                    </a:cubicBezTo>
                    <a:cubicBezTo>
                      <a:pt x="72417" y="400268"/>
                      <a:pt x="333641" y="464551"/>
                      <a:pt x="336370" y="465097"/>
                    </a:cubicBezTo>
                    <a:cubicBezTo>
                      <a:pt x="343740" y="466734"/>
                      <a:pt x="348244" y="474104"/>
                      <a:pt x="346606" y="481474"/>
                    </a:cubicBezTo>
                    <a:cubicBezTo>
                      <a:pt x="344968" y="487889"/>
                      <a:pt x="339373" y="492120"/>
                      <a:pt x="333095" y="492120"/>
                    </a:cubicBezTo>
                    <a:close/>
                  </a:path>
                </a:pathLst>
              </a:custGeom>
              <a:solidFill>
                <a:srgbClr val="CC2228"/>
              </a:solidFill>
              <a:ln w="13632" cap="flat">
                <a:noFill/>
                <a:prstDash val="solid"/>
                <a:miter/>
              </a:ln>
            </p:spPr>
            <p:txBody>
              <a:bodyPr rtlCol="0" anchor="ctr"/>
              <a:lstStyle/>
              <a:p>
                <a:endParaRPr lang="zh-CN" altLang="en-US"/>
              </a:p>
            </p:txBody>
          </p:sp>
          <p:sp>
            <p:nvSpPr>
              <p:cNvPr id="129" name="任意多边形 128"/>
              <p:cNvSpPr/>
              <p:nvPr>
                <p:custDataLst>
                  <p:tags r:id="rId23"/>
                </p:custDataLst>
              </p:nvPr>
            </p:nvSpPr>
            <p:spPr>
              <a:xfrm>
                <a:off x="9596686" y="2468820"/>
                <a:ext cx="108047" cy="2466517"/>
              </a:xfrm>
              <a:custGeom>
                <a:avLst/>
                <a:gdLst>
                  <a:gd name="connsiteX0" fmla="*/ 94492 w 108047"/>
                  <a:gd name="connsiteY0" fmla="*/ 2466518 h 2466517"/>
                  <a:gd name="connsiteX1" fmla="*/ 83846 w 108047"/>
                  <a:gd name="connsiteY1" fmla="*/ 2457510 h 2466517"/>
                  <a:gd name="connsiteX2" fmla="*/ 79069 w 108047"/>
                  <a:gd name="connsiteY2" fmla="*/ 1705095 h 2466517"/>
                  <a:gd name="connsiteX3" fmla="*/ 83710 w 108047"/>
                  <a:gd name="connsiteY3" fmla="*/ 1110450 h 2466517"/>
                  <a:gd name="connsiteX4" fmla="*/ 47 w 108047"/>
                  <a:gd name="connsiteY4" fmla="*/ 11785 h 2466517"/>
                  <a:gd name="connsiteX5" fmla="*/ 9737 w 108047"/>
                  <a:gd name="connsiteY5" fmla="*/ 47 h 2466517"/>
                  <a:gd name="connsiteX6" fmla="*/ 21475 w 108047"/>
                  <a:gd name="connsiteY6" fmla="*/ 9737 h 2466517"/>
                  <a:gd name="connsiteX7" fmla="*/ 105274 w 108047"/>
                  <a:gd name="connsiteY7" fmla="*/ 1109495 h 2466517"/>
                  <a:gd name="connsiteX8" fmla="*/ 100633 w 108047"/>
                  <a:gd name="connsiteY8" fmla="*/ 1705640 h 2466517"/>
                  <a:gd name="connsiteX9" fmla="*/ 105137 w 108047"/>
                  <a:gd name="connsiteY9" fmla="*/ 2454098 h 2466517"/>
                  <a:gd name="connsiteX10" fmla="*/ 96266 w 108047"/>
                  <a:gd name="connsiteY10" fmla="*/ 2466518 h 2466517"/>
                  <a:gd name="connsiteX11" fmla="*/ 94492 w 108047"/>
                  <a:gd name="connsiteY11" fmla="*/ 2466518 h 24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047" h="2466517">
                    <a:moveTo>
                      <a:pt x="94492" y="2466518"/>
                    </a:moveTo>
                    <a:cubicBezTo>
                      <a:pt x="89305" y="2466518"/>
                      <a:pt x="84801" y="2462833"/>
                      <a:pt x="83846" y="2457510"/>
                    </a:cubicBezTo>
                    <a:cubicBezTo>
                      <a:pt x="64056" y="2337680"/>
                      <a:pt x="71700" y="2015997"/>
                      <a:pt x="79069" y="1705095"/>
                    </a:cubicBezTo>
                    <a:cubicBezTo>
                      <a:pt x="84665" y="1468574"/>
                      <a:pt x="89851" y="1245020"/>
                      <a:pt x="83710" y="1110450"/>
                    </a:cubicBezTo>
                    <a:cubicBezTo>
                      <a:pt x="62965" y="654743"/>
                      <a:pt x="593" y="18199"/>
                      <a:pt x="47" y="11785"/>
                    </a:cubicBezTo>
                    <a:cubicBezTo>
                      <a:pt x="-499" y="5916"/>
                      <a:pt x="3732" y="593"/>
                      <a:pt x="9737" y="47"/>
                    </a:cubicBezTo>
                    <a:cubicBezTo>
                      <a:pt x="15606" y="-499"/>
                      <a:pt x="20929" y="3732"/>
                      <a:pt x="21475" y="9737"/>
                    </a:cubicBezTo>
                    <a:cubicBezTo>
                      <a:pt x="22157" y="16152"/>
                      <a:pt x="84392" y="653105"/>
                      <a:pt x="105274" y="1109495"/>
                    </a:cubicBezTo>
                    <a:cubicBezTo>
                      <a:pt x="111415" y="1244883"/>
                      <a:pt x="106229" y="1468711"/>
                      <a:pt x="100633" y="1705640"/>
                    </a:cubicBezTo>
                    <a:cubicBezTo>
                      <a:pt x="93263" y="2015587"/>
                      <a:pt x="85757" y="2336179"/>
                      <a:pt x="105137" y="2454098"/>
                    </a:cubicBezTo>
                    <a:cubicBezTo>
                      <a:pt x="106092" y="2459967"/>
                      <a:pt x="102135" y="2465562"/>
                      <a:pt x="96266" y="2466518"/>
                    </a:cubicBezTo>
                    <a:cubicBezTo>
                      <a:pt x="95720" y="2466518"/>
                      <a:pt x="95174" y="2466518"/>
                      <a:pt x="94492" y="2466518"/>
                    </a:cubicBezTo>
                    <a:close/>
                  </a:path>
                </a:pathLst>
              </a:custGeom>
              <a:solidFill>
                <a:srgbClr val="CC2228"/>
              </a:solidFill>
              <a:ln w="13632" cap="flat">
                <a:noFill/>
                <a:prstDash val="solid"/>
                <a:miter/>
              </a:ln>
            </p:spPr>
            <p:txBody>
              <a:bodyPr rtlCol="0" anchor="ctr"/>
              <a:lstStyle/>
              <a:p>
                <a:endParaRPr lang="zh-CN" altLang="en-US"/>
              </a:p>
            </p:txBody>
          </p:sp>
        </p:grpSp>
        <p:grpSp>
          <p:nvGrpSpPr>
            <p:cNvPr id="11" name="组合 10"/>
            <p:cNvGrpSpPr/>
            <p:nvPr>
              <p:custDataLst>
                <p:tags r:id="rId24"/>
              </p:custDataLst>
            </p:nvPr>
          </p:nvGrpSpPr>
          <p:grpSpPr>
            <a:xfrm flipH="1">
              <a:off x="8460123" y="961410"/>
              <a:ext cx="1372410" cy="2852606"/>
              <a:chOff x="8601558" y="961410"/>
              <a:chExt cx="1372410" cy="2852606"/>
            </a:xfrm>
            <a:solidFill>
              <a:schemeClr val="accent1"/>
            </a:solidFill>
          </p:grpSpPr>
          <p:grpSp>
            <p:nvGrpSpPr>
              <p:cNvPr id="60" name="组合 59"/>
              <p:cNvGrpSpPr/>
              <p:nvPr>
                <p:custDataLst>
                  <p:tags r:id="rId25"/>
                </p:custDataLst>
              </p:nvPr>
            </p:nvGrpSpPr>
            <p:grpSpPr>
              <a:xfrm>
                <a:off x="8795760" y="961410"/>
                <a:ext cx="745749" cy="564528"/>
                <a:chOff x="8795760" y="961410"/>
                <a:chExt cx="745749" cy="564528"/>
              </a:xfrm>
              <a:solidFill>
                <a:schemeClr val="accent1"/>
              </a:solidFill>
            </p:grpSpPr>
            <p:sp>
              <p:nvSpPr>
                <p:cNvPr id="118" name="任意多边形 117"/>
                <p:cNvSpPr/>
                <p:nvPr>
                  <p:custDataLst>
                    <p:tags r:id="rId26"/>
                  </p:custDataLst>
                </p:nvPr>
              </p:nvSpPr>
              <p:spPr>
                <a:xfrm>
                  <a:off x="8823532" y="1014008"/>
                  <a:ext cx="506465" cy="485098"/>
                </a:xfrm>
                <a:custGeom>
                  <a:avLst/>
                  <a:gdLst>
                    <a:gd name="connsiteX0" fmla="*/ 484955 w 506465"/>
                    <a:gd name="connsiteY0" fmla="*/ 339544 h 485098"/>
                    <a:gd name="connsiteX1" fmla="*/ 277915 w 506465"/>
                    <a:gd name="connsiteY1" fmla="*/ 414744 h 485098"/>
                    <a:gd name="connsiteX2" fmla="*/ 134337 w 506465"/>
                    <a:gd name="connsiteY2" fmla="*/ 482711 h 485098"/>
                    <a:gd name="connsiteX3" fmla="*/ 29794 w 506465"/>
                    <a:gd name="connsiteY3" fmla="*/ 399458 h 485098"/>
                    <a:gd name="connsiteX4" fmla="*/ 390920 w 506465"/>
                    <a:gd name="connsiteY4" fmla="*/ 4758 h 485098"/>
                    <a:gd name="connsiteX5" fmla="*/ 506383 w 506465"/>
                    <a:gd name="connsiteY5" fmla="*/ 183820 h 485098"/>
                    <a:gd name="connsiteX6" fmla="*/ 484955 w 506465"/>
                    <a:gd name="connsiteY6" fmla="*/ 339544 h 48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464" h="485097">
                      <a:moveTo>
                        <a:pt x="484955" y="339544"/>
                      </a:moveTo>
                      <a:lnTo>
                        <a:pt x="277915" y="414744"/>
                      </a:lnTo>
                      <a:cubicBezTo>
                        <a:pt x="277915" y="414744"/>
                        <a:pt x="215816" y="500317"/>
                        <a:pt x="134337" y="482711"/>
                      </a:cubicBezTo>
                      <a:cubicBezTo>
                        <a:pt x="101719" y="475614"/>
                        <a:pt x="65961" y="451867"/>
                        <a:pt x="29794" y="399458"/>
                      </a:cubicBezTo>
                      <a:cubicBezTo>
                        <a:pt x="-96451" y="216166"/>
                        <a:pt x="208037" y="-37961"/>
                        <a:pt x="390920" y="4758"/>
                      </a:cubicBezTo>
                      <a:cubicBezTo>
                        <a:pt x="480724" y="25639"/>
                        <a:pt x="505018" y="106708"/>
                        <a:pt x="506383" y="183820"/>
                      </a:cubicBezTo>
                      <a:cubicBezTo>
                        <a:pt x="508020" y="263797"/>
                        <a:pt x="484955" y="339544"/>
                        <a:pt x="484955" y="339544"/>
                      </a:cubicBezTo>
                      <a:close/>
                    </a:path>
                  </a:pathLst>
                </a:custGeom>
                <a:solidFill>
                  <a:srgbClr val="0A2E70"/>
                </a:solidFill>
                <a:ln w="13632" cap="flat">
                  <a:noFill/>
                  <a:prstDash val="solid"/>
                  <a:miter/>
                </a:ln>
              </p:spPr>
              <p:txBody>
                <a:bodyPr rtlCol="0" anchor="ctr"/>
                <a:lstStyle/>
                <a:p>
                  <a:endParaRPr lang="zh-CN" altLang="en-US">
                    <a:solidFill>
                      <a:srgbClr val="0A2E70"/>
                    </a:solidFill>
                  </a:endParaRPr>
                </a:p>
              </p:txBody>
            </p:sp>
            <p:sp>
              <p:nvSpPr>
                <p:cNvPr id="119" name="任意多边形 118"/>
                <p:cNvSpPr/>
                <p:nvPr>
                  <p:custDataLst>
                    <p:tags r:id="rId27"/>
                  </p:custDataLst>
                </p:nvPr>
              </p:nvSpPr>
              <p:spPr>
                <a:xfrm>
                  <a:off x="8957869" y="1197691"/>
                  <a:ext cx="372251" cy="301414"/>
                </a:xfrm>
                <a:custGeom>
                  <a:avLst/>
                  <a:gdLst>
                    <a:gd name="connsiteX0" fmla="*/ 350618 w 372251"/>
                    <a:gd name="connsiteY0" fmla="*/ 155860 h 301414"/>
                    <a:gd name="connsiteX1" fmla="*/ 143577 w 372251"/>
                    <a:gd name="connsiteY1" fmla="*/ 231061 h 301414"/>
                    <a:gd name="connsiteX2" fmla="*/ 0 w 372251"/>
                    <a:gd name="connsiteY2" fmla="*/ 299028 h 301414"/>
                    <a:gd name="connsiteX3" fmla="*/ 372182 w 372251"/>
                    <a:gd name="connsiteY3" fmla="*/ 0 h 301414"/>
                    <a:gd name="connsiteX4" fmla="*/ 350618 w 372251"/>
                    <a:gd name="connsiteY4" fmla="*/ 155860 h 301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51" h="301414">
                      <a:moveTo>
                        <a:pt x="350618" y="155860"/>
                      </a:moveTo>
                      <a:lnTo>
                        <a:pt x="143577" y="231061"/>
                      </a:lnTo>
                      <a:cubicBezTo>
                        <a:pt x="143577" y="231061"/>
                        <a:pt x="81479" y="316634"/>
                        <a:pt x="0" y="299028"/>
                      </a:cubicBezTo>
                      <a:cubicBezTo>
                        <a:pt x="0" y="204038"/>
                        <a:pt x="133205" y="30435"/>
                        <a:pt x="372182" y="0"/>
                      </a:cubicBezTo>
                      <a:cubicBezTo>
                        <a:pt x="373683" y="80114"/>
                        <a:pt x="350618" y="155860"/>
                        <a:pt x="350618" y="155860"/>
                      </a:cubicBezTo>
                      <a:close/>
                    </a:path>
                  </a:pathLst>
                </a:custGeom>
                <a:solidFill>
                  <a:srgbClr val="FDC228"/>
                </a:solidFill>
                <a:ln w="13632" cap="flat">
                  <a:noFill/>
                  <a:prstDash val="solid"/>
                  <a:miter/>
                </a:ln>
              </p:spPr>
              <p:txBody>
                <a:bodyPr rtlCol="0" anchor="ctr"/>
                <a:lstStyle/>
                <a:p>
                  <a:endParaRPr lang="zh-CN" altLang="en-US"/>
                </a:p>
              </p:txBody>
            </p:sp>
            <p:sp>
              <p:nvSpPr>
                <p:cNvPr id="120" name="任意多边形 119"/>
                <p:cNvSpPr/>
                <p:nvPr>
                  <p:custDataLst>
                    <p:tags r:id="rId28"/>
                  </p:custDataLst>
                </p:nvPr>
              </p:nvSpPr>
              <p:spPr>
                <a:xfrm>
                  <a:off x="9240324" y="961410"/>
                  <a:ext cx="128473" cy="283776"/>
                </a:xfrm>
                <a:custGeom>
                  <a:avLst/>
                  <a:gdLst>
                    <a:gd name="connsiteX0" fmla="*/ 82493 w 128473"/>
                    <a:gd name="connsiteY0" fmla="*/ 283776 h 283776"/>
                    <a:gd name="connsiteX1" fmla="*/ 71165 w 128473"/>
                    <a:gd name="connsiteY1" fmla="*/ 277089 h 283776"/>
                    <a:gd name="connsiteX2" fmla="*/ 7020 w 128473"/>
                    <a:gd name="connsiteY2" fmla="*/ 32789 h 283776"/>
                    <a:gd name="connsiteX3" fmla="*/ 47418 w 128473"/>
                    <a:gd name="connsiteY3" fmla="*/ 1808 h 283776"/>
                    <a:gd name="connsiteX4" fmla="*/ 107469 w 128473"/>
                    <a:gd name="connsiteY4" fmla="*/ 18322 h 283776"/>
                    <a:gd name="connsiteX5" fmla="*/ 94913 w 128473"/>
                    <a:gd name="connsiteY5" fmla="*/ 274905 h 283776"/>
                    <a:gd name="connsiteX6" fmla="*/ 83858 w 128473"/>
                    <a:gd name="connsiteY6" fmla="*/ 283776 h 283776"/>
                    <a:gd name="connsiteX7" fmla="*/ 82493 w 128473"/>
                    <a:gd name="connsiteY7" fmla="*/ 283776 h 283776"/>
                    <a:gd name="connsiteX8" fmla="*/ 64614 w 128473"/>
                    <a:gd name="connsiteY8" fmla="*/ 25828 h 283776"/>
                    <a:gd name="connsiteX9" fmla="*/ 52467 w 128473"/>
                    <a:gd name="connsiteY9" fmla="*/ 27193 h 283776"/>
                    <a:gd name="connsiteX10" fmla="*/ 30631 w 128473"/>
                    <a:gd name="connsiteY10" fmla="*/ 43571 h 283776"/>
                    <a:gd name="connsiteX11" fmla="*/ 79354 w 128473"/>
                    <a:gd name="connsiteY11" fmla="*/ 236417 h 283776"/>
                    <a:gd name="connsiteX12" fmla="*/ 88089 w 128473"/>
                    <a:gd name="connsiteY12" fmla="*/ 35382 h 283776"/>
                    <a:gd name="connsiteX13" fmla="*/ 64614 w 128473"/>
                    <a:gd name="connsiteY13" fmla="*/ 25828 h 283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8473" h="283776">
                      <a:moveTo>
                        <a:pt x="82493" y="283776"/>
                      </a:moveTo>
                      <a:cubicBezTo>
                        <a:pt x="77853" y="283776"/>
                        <a:pt x="73485" y="281319"/>
                        <a:pt x="71165" y="277089"/>
                      </a:cubicBezTo>
                      <a:cubicBezTo>
                        <a:pt x="61202" y="259346"/>
                        <a:pt x="-24780" y="101439"/>
                        <a:pt x="7020" y="32789"/>
                      </a:cubicBezTo>
                      <a:cubicBezTo>
                        <a:pt x="14662" y="16275"/>
                        <a:pt x="28583" y="5493"/>
                        <a:pt x="47418" y="1808"/>
                      </a:cubicBezTo>
                      <a:cubicBezTo>
                        <a:pt x="79354" y="-4607"/>
                        <a:pt x="97779" y="7267"/>
                        <a:pt x="107469" y="18322"/>
                      </a:cubicBezTo>
                      <a:cubicBezTo>
                        <a:pt x="158376" y="75917"/>
                        <a:pt x="101600" y="254706"/>
                        <a:pt x="94913" y="274905"/>
                      </a:cubicBezTo>
                      <a:cubicBezTo>
                        <a:pt x="93275" y="279818"/>
                        <a:pt x="88908" y="283230"/>
                        <a:pt x="83858" y="283776"/>
                      </a:cubicBezTo>
                      <a:cubicBezTo>
                        <a:pt x="83312" y="283640"/>
                        <a:pt x="82902" y="283776"/>
                        <a:pt x="82493" y="283776"/>
                      </a:cubicBezTo>
                      <a:close/>
                      <a:moveTo>
                        <a:pt x="64614" y="25828"/>
                      </a:moveTo>
                      <a:cubicBezTo>
                        <a:pt x="60929" y="25828"/>
                        <a:pt x="56835" y="26238"/>
                        <a:pt x="52467" y="27193"/>
                      </a:cubicBezTo>
                      <a:cubicBezTo>
                        <a:pt x="41685" y="29377"/>
                        <a:pt x="34725" y="34563"/>
                        <a:pt x="30631" y="43571"/>
                      </a:cubicBezTo>
                      <a:cubicBezTo>
                        <a:pt x="12069" y="83833"/>
                        <a:pt x="51239" y="179778"/>
                        <a:pt x="79354" y="236417"/>
                      </a:cubicBezTo>
                      <a:cubicBezTo>
                        <a:pt x="96687" y="173500"/>
                        <a:pt x="117432" y="68547"/>
                        <a:pt x="88089" y="35382"/>
                      </a:cubicBezTo>
                      <a:cubicBezTo>
                        <a:pt x="82357" y="28968"/>
                        <a:pt x="74714" y="25828"/>
                        <a:pt x="64614" y="25828"/>
                      </a:cubicBezTo>
                      <a:close/>
                    </a:path>
                  </a:pathLst>
                </a:custGeom>
                <a:solidFill>
                  <a:srgbClr val="FDC228"/>
                </a:solidFill>
                <a:ln w="13632" cap="flat">
                  <a:noFill/>
                  <a:prstDash val="solid"/>
                  <a:miter/>
                </a:ln>
              </p:spPr>
              <p:txBody>
                <a:bodyPr rtlCol="0" anchor="ctr"/>
                <a:lstStyle/>
                <a:p>
                  <a:endParaRPr lang="zh-CN" altLang="en-US"/>
                </a:p>
              </p:txBody>
            </p:sp>
            <p:sp>
              <p:nvSpPr>
                <p:cNvPr id="121" name="任意多边形 120"/>
                <p:cNvSpPr/>
                <p:nvPr>
                  <p:custDataLst>
                    <p:tags r:id="rId29"/>
                  </p:custDataLst>
                </p:nvPr>
              </p:nvSpPr>
              <p:spPr>
                <a:xfrm>
                  <a:off x="9313329" y="1025395"/>
                  <a:ext cx="228180" cy="220610"/>
                </a:xfrm>
                <a:custGeom>
                  <a:avLst/>
                  <a:gdLst>
                    <a:gd name="connsiteX0" fmla="*/ 13037 w 228180"/>
                    <a:gd name="connsiteY0" fmla="*/ 220611 h 220610"/>
                    <a:gd name="connsiteX1" fmla="*/ 3620 w 228180"/>
                    <a:gd name="connsiteY1" fmla="*/ 216653 h 220610"/>
                    <a:gd name="connsiteX2" fmla="*/ 1026 w 228180"/>
                    <a:gd name="connsiteY2" fmla="*/ 202732 h 220610"/>
                    <a:gd name="connsiteX3" fmla="*/ 159480 w 228180"/>
                    <a:gd name="connsiteY3" fmla="*/ 468 h 220610"/>
                    <a:gd name="connsiteX4" fmla="*/ 215710 w 228180"/>
                    <a:gd name="connsiteY4" fmla="*/ 27355 h 220610"/>
                    <a:gd name="connsiteX5" fmla="*/ 225946 w 228180"/>
                    <a:gd name="connsiteY5" fmla="*/ 77170 h 220610"/>
                    <a:gd name="connsiteX6" fmla="*/ 17540 w 228180"/>
                    <a:gd name="connsiteY6" fmla="*/ 220065 h 220610"/>
                    <a:gd name="connsiteX7" fmla="*/ 13037 w 228180"/>
                    <a:gd name="connsiteY7" fmla="*/ 220611 h 220610"/>
                    <a:gd name="connsiteX8" fmla="*/ 166713 w 228180"/>
                    <a:gd name="connsiteY8" fmla="*/ 25717 h 220610"/>
                    <a:gd name="connsiteX9" fmla="*/ 163028 w 228180"/>
                    <a:gd name="connsiteY9" fmla="*/ 25990 h 220610"/>
                    <a:gd name="connsiteX10" fmla="*/ 38149 w 228180"/>
                    <a:gd name="connsiteY10" fmla="*/ 183761 h 220610"/>
                    <a:gd name="connsiteX11" fmla="*/ 201106 w 228180"/>
                    <a:gd name="connsiteY11" fmla="*/ 69800 h 220610"/>
                    <a:gd name="connsiteX12" fmla="*/ 195238 w 228180"/>
                    <a:gd name="connsiteY12" fmla="*/ 43050 h 220610"/>
                    <a:gd name="connsiteX13" fmla="*/ 166713 w 228180"/>
                    <a:gd name="connsiteY13" fmla="*/ 25717 h 22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8180" h="220605">
                      <a:moveTo>
                        <a:pt x="13037" y="220611"/>
                      </a:moveTo>
                      <a:cubicBezTo>
                        <a:pt x="9488" y="220611"/>
                        <a:pt x="6076" y="219246"/>
                        <a:pt x="3620" y="216653"/>
                      </a:cubicBezTo>
                      <a:cubicBezTo>
                        <a:pt x="71" y="212968"/>
                        <a:pt x="-1021" y="207508"/>
                        <a:pt x="1026" y="202732"/>
                      </a:cubicBezTo>
                      <a:cubicBezTo>
                        <a:pt x="9215" y="183078"/>
                        <a:pt x="83187" y="10567"/>
                        <a:pt x="159480" y="468"/>
                      </a:cubicBezTo>
                      <a:cubicBezTo>
                        <a:pt x="174083" y="-1443"/>
                        <a:pt x="195647" y="1560"/>
                        <a:pt x="215710" y="27355"/>
                      </a:cubicBezTo>
                      <a:cubicBezTo>
                        <a:pt x="227447" y="42504"/>
                        <a:pt x="230995" y="59700"/>
                        <a:pt x="225946" y="77170"/>
                      </a:cubicBezTo>
                      <a:cubicBezTo>
                        <a:pt x="204928" y="149914"/>
                        <a:pt x="36648" y="213104"/>
                        <a:pt x="17540" y="220065"/>
                      </a:cubicBezTo>
                      <a:cubicBezTo>
                        <a:pt x="16039" y="220338"/>
                        <a:pt x="14538" y="220611"/>
                        <a:pt x="13037" y="220611"/>
                      </a:cubicBezTo>
                      <a:close/>
                      <a:moveTo>
                        <a:pt x="166713" y="25717"/>
                      </a:moveTo>
                      <a:cubicBezTo>
                        <a:pt x="165485" y="25717"/>
                        <a:pt x="164257" y="25853"/>
                        <a:pt x="163028" y="25990"/>
                      </a:cubicBezTo>
                      <a:cubicBezTo>
                        <a:pt x="119218" y="31858"/>
                        <a:pt x="66127" y="124938"/>
                        <a:pt x="38149" y="183761"/>
                      </a:cubicBezTo>
                      <a:cubicBezTo>
                        <a:pt x="96426" y="159194"/>
                        <a:pt x="188823" y="112382"/>
                        <a:pt x="201106" y="69800"/>
                      </a:cubicBezTo>
                      <a:cubicBezTo>
                        <a:pt x="203836" y="60246"/>
                        <a:pt x="202062" y="51785"/>
                        <a:pt x="195238" y="43050"/>
                      </a:cubicBezTo>
                      <a:cubicBezTo>
                        <a:pt x="186230" y="31449"/>
                        <a:pt x="176813" y="25717"/>
                        <a:pt x="166713" y="25717"/>
                      </a:cubicBezTo>
                      <a:close/>
                    </a:path>
                  </a:pathLst>
                </a:custGeom>
                <a:solidFill>
                  <a:srgbClr val="FDC228"/>
                </a:solidFill>
                <a:ln w="13632" cap="flat">
                  <a:noFill/>
                  <a:prstDash val="solid"/>
                  <a:miter/>
                </a:ln>
              </p:spPr>
              <p:txBody>
                <a:bodyPr rtlCol="0" anchor="ctr"/>
                <a:lstStyle/>
                <a:p>
                  <a:endParaRPr lang="zh-CN" altLang="en-US"/>
                </a:p>
              </p:txBody>
            </p:sp>
            <p:sp>
              <p:nvSpPr>
                <p:cNvPr id="122" name="任意多边形 121"/>
                <p:cNvSpPr/>
                <p:nvPr>
                  <p:custDataLst>
                    <p:tags r:id="rId30"/>
                  </p:custDataLst>
                </p:nvPr>
              </p:nvSpPr>
              <p:spPr>
                <a:xfrm>
                  <a:off x="8795760" y="1133674"/>
                  <a:ext cx="248140" cy="392264"/>
                </a:xfrm>
                <a:custGeom>
                  <a:avLst/>
                  <a:gdLst>
                    <a:gd name="connsiteX0" fmla="*/ 146414 w 248140"/>
                    <a:gd name="connsiteY0" fmla="*/ 390069 h 392264"/>
                    <a:gd name="connsiteX1" fmla="*/ 18396 w 248140"/>
                    <a:gd name="connsiteY1" fmla="*/ 292622 h 392264"/>
                    <a:gd name="connsiteX2" fmla="*/ 125123 w 248140"/>
                    <a:gd name="connsiteY2" fmla="*/ 1509 h 392264"/>
                    <a:gd name="connsiteX3" fmla="*/ 136588 w 248140"/>
                    <a:gd name="connsiteY3" fmla="*/ 3420 h 392264"/>
                    <a:gd name="connsiteX4" fmla="*/ 134677 w 248140"/>
                    <a:gd name="connsiteY4" fmla="*/ 14885 h 392264"/>
                    <a:gd name="connsiteX5" fmla="*/ 33136 w 248140"/>
                    <a:gd name="connsiteY5" fmla="*/ 285525 h 392264"/>
                    <a:gd name="connsiteX6" fmla="*/ 237174 w 248140"/>
                    <a:gd name="connsiteY6" fmla="*/ 367140 h 392264"/>
                    <a:gd name="connsiteX7" fmla="*/ 247683 w 248140"/>
                    <a:gd name="connsiteY7" fmla="*/ 372190 h 392264"/>
                    <a:gd name="connsiteX8" fmla="*/ 242633 w 248140"/>
                    <a:gd name="connsiteY8" fmla="*/ 382699 h 392264"/>
                    <a:gd name="connsiteX9" fmla="*/ 146414 w 248140"/>
                    <a:gd name="connsiteY9" fmla="*/ 390069 h 39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140" h="392264">
                      <a:moveTo>
                        <a:pt x="146414" y="390069"/>
                      </a:moveTo>
                      <a:cubicBezTo>
                        <a:pt x="101239" y="383381"/>
                        <a:pt x="50332" y="359224"/>
                        <a:pt x="18396" y="292622"/>
                      </a:cubicBezTo>
                      <a:cubicBezTo>
                        <a:pt x="-56941" y="135397"/>
                        <a:pt x="123349" y="2874"/>
                        <a:pt x="125123" y="1509"/>
                      </a:cubicBezTo>
                      <a:cubicBezTo>
                        <a:pt x="128808" y="-1084"/>
                        <a:pt x="133995" y="-265"/>
                        <a:pt x="136588" y="3420"/>
                      </a:cubicBezTo>
                      <a:cubicBezTo>
                        <a:pt x="139317" y="7105"/>
                        <a:pt x="138362" y="12291"/>
                        <a:pt x="134677" y="14885"/>
                      </a:cubicBezTo>
                      <a:cubicBezTo>
                        <a:pt x="132903" y="16113"/>
                        <a:pt x="-36333" y="140856"/>
                        <a:pt x="33136" y="285525"/>
                      </a:cubicBezTo>
                      <a:cubicBezTo>
                        <a:pt x="95098" y="414635"/>
                        <a:pt x="231441" y="369187"/>
                        <a:pt x="237174" y="367140"/>
                      </a:cubicBezTo>
                      <a:cubicBezTo>
                        <a:pt x="241541" y="365639"/>
                        <a:pt x="246181" y="367959"/>
                        <a:pt x="247683" y="372190"/>
                      </a:cubicBezTo>
                      <a:cubicBezTo>
                        <a:pt x="249184" y="376421"/>
                        <a:pt x="246864" y="381197"/>
                        <a:pt x="242633" y="382699"/>
                      </a:cubicBezTo>
                      <a:cubicBezTo>
                        <a:pt x="241950" y="382972"/>
                        <a:pt x="197867" y="397712"/>
                        <a:pt x="146414" y="390069"/>
                      </a:cubicBezTo>
                      <a:close/>
                    </a:path>
                  </a:pathLst>
                </a:custGeom>
                <a:solidFill>
                  <a:srgbClr val="0A2E70"/>
                </a:solidFill>
                <a:ln w="13632" cap="flat">
                  <a:noFill/>
                  <a:prstDash val="solid"/>
                  <a:miter/>
                </a:ln>
              </p:spPr>
              <p:txBody>
                <a:bodyPr rtlCol="0" anchor="ctr"/>
                <a:lstStyle/>
                <a:p>
                  <a:endParaRPr lang="zh-CN" altLang="en-US"/>
                </a:p>
              </p:txBody>
            </p:sp>
          </p:grpSp>
          <p:sp>
            <p:nvSpPr>
              <p:cNvPr id="61" name="任意多边形 60"/>
              <p:cNvSpPr/>
              <p:nvPr>
                <p:custDataLst>
                  <p:tags r:id="rId31"/>
                </p:custDataLst>
              </p:nvPr>
            </p:nvSpPr>
            <p:spPr>
              <a:xfrm>
                <a:off x="9366456" y="1232903"/>
                <a:ext cx="607512" cy="1237198"/>
              </a:xfrm>
              <a:custGeom>
                <a:avLst/>
                <a:gdLst>
                  <a:gd name="connsiteX0" fmla="*/ 175548 w 607512"/>
                  <a:gd name="connsiteY0" fmla="*/ 310220 h 1237198"/>
                  <a:gd name="connsiteX1" fmla="*/ 144158 w 607512"/>
                  <a:gd name="connsiteY1" fmla="*/ 869106 h 1237198"/>
                  <a:gd name="connsiteX2" fmla="*/ 80285 w 607512"/>
                  <a:gd name="connsiteY2" fmla="*/ 1216721 h 1237198"/>
                  <a:gd name="connsiteX3" fmla="*/ 547866 w 607512"/>
                  <a:gd name="connsiteY3" fmla="*/ 1222590 h 1237198"/>
                  <a:gd name="connsiteX4" fmla="*/ 455606 w 607512"/>
                  <a:gd name="connsiteY4" fmla="*/ 329736 h 1237198"/>
                  <a:gd name="connsiteX5" fmla="*/ 18733 w 607512"/>
                  <a:gd name="connsiteY5" fmla="*/ 0 h 1237198"/>
                  <a:gd name="connsiteX6" fmla="*/ 175548 w 607512"/>
                  <a:gd name="connsiteY6" fmla="*/ 310220 h 123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512" h="1237198">
                    <a:moveTo>
                      <a:pt x="175548" y="310220"/>
                    </a:moveTo>
                    <a:cubicBezTo>
                      <a:pt x="175548" y="310220"/>
                      <a:pt x="256345" y="649509"/>
                      <a:pt x="144158" y="869106"/>
                    </a:cubicBezTo>
                    <a:cubicBezTo>
                      <a:pt x="31971" y="1088703"/>
                      <a:pt x="-80762" y="1148481"/>
                      <a:pt x="80285" y="1216721"/>
                    </a:cubicBezTo>
                    <a:cubicBezTo>
                      <a:pt x="241468" y="1284961"/>
                      <a:pt x="424761" y="1155032"/>
                      <a:pt x="547866" y="1222590"/>
                    </a:cubicBezTo>
                    <a:cubicBezTo>
                      <a:pt x="696357" y="1304205"/>
                      <a:pt x="529851" y="619484"/>
                      <a:pt x="455606" y="329736"/>
                    </a:cubicBezTo>
                    <a:cubicBezTo>
                      <a:pt x="379586" y="33301"/>
                      <a:pt x="18733" y="0"/>
                      <a:pt x="18733" y="0"/>
                    </a:cubicBezTo>
                    <a:lnTo>
                      <a:pt x="175548" y="310220"/>
                    </a:lnTo>
                    <a:close/>
                  </a:path>
                </a:pathLst>
              </a:custGeom>
              <a:solidFill>
                <a:schemeClr val="bg1"/>
              </a:solidFill>
              <a:ln w="13632" cap="flat">
                <a:noFill/>
                <a:prstDash val="solid"/>
                <a:miter/>
              </a:ln>
            </p:spPr>
            <p:txBody>
              <a:bodyPr rtlCol="0" anchor="ctr"/>
              <a:lstStyle/>
              <a:p>
                <a:endParaRPr lang="zh-CN" altLang="en-US">
                  <a:solidFill>
                    <a:srgbClr val="0A2E70"/>
                  </a:solidFill>
                </a:endParaRPr>
              </a:p>
            </p:txBody>
          </p:sp>
          <p:sp>
            <p:nvSpPr>
              <p:cNvPr id="62" name="任意多边形 61"/>
              <p:cNvSpPr/>
              <p:nvPr>
                <p:custDataLst>
                  <p:tags r:id="rId32"/>
                </p:custDataLst>
              </p:nvPr>
            </p:nvSpPr>
            <p:spPr>
              <a:xfrm>
                <a:off x="8987629" y="1228179"/>
                <a:ext cx="806563" cy="558696"/>
              </a:xfrm>
              <a:custGeom>
                <a:avLst/>
                <a:gdLst>
                  <a:gd name="connsiteX0" fmla="*/ 768103 w 806563"/>
                  <a:gd name="connsiteY0" fmla="*/ 558697 h 558696"/>
                  <a:gd name="connsiteX1" fmla="*/ 641722 w 806563"/>
                  <a:gd name="connsiteY1" fmla="*/ 72418 h 558696"/>
                  <a:gd name="connsiteX2" fmla="*/ 24695 w 806563"/>
                  <a:gd name="connsiteY2" fmla="*/ 213539 h 558696"/>
                  <a:gd name="connsiteX3" fmla="*/ 63456 w 806563"/>
                  <a:gd name="connsiteY3" fmla="*/ 510656 h 558696"/>
                  <a:gd name="connsiteX4" fmla="*/ 768103 w 806563"/>
                  <a:gd name="connsiteY4" fmla="*/ 558697 h 558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563" h="558696">
                    <a:moveTo>
                      <a:pt x="768103" y="558697"/>
                    </a:moveTo>
                    <a:cubicBezTo>
                      <a:pt x="768103" y="558697"/>
                      <a:pt x="912499" y="228005"/>
                      <a:pt x="641722" y="72418"/>
                    </a:cubicBezTo>
                    <a:cubicBezTo>
                      <a:pt x="370945" y="-83169"/>
                      <a:pt x="97576" y="34340"/>
                      <a:pt x="24695" y="213539"/>
                    </a:cubicBezTo>
                    <a:cubicBezTo>
                      <a:pt x="-48185" y="392737"/>
                      <a:pt x="63456" y="510656"/>
                      <a:pt x="63456" y="510656"/>
                    </a:cubicBezTo>
                    <a:lnTo>
                      <a:pt x="768103" y="558697"/>
                    </a:lnTo>
                    <a:close/>
                  </a:path>
                </a:pathLst>
              </a:custGeom>
              <a:solidFill>
                <a:schemeClr val="bg1"/>
              </a:solidFill>
              <a:ln w="13632" cap="flat">
                <a:noFill/>
                <a:prstDash val="solid"/>
                <a:miter/>
              </a:ln>
            </p:spPr>
            <p:txBody>
              <a:bodyPr rtlCol="0" anchor="ctr"/>
              <a:lstStyle/>
              <a:p>
                <a:endParaRPr lang="zh-CN" altLang="en-US"/>
              </a:p>
            </p:txBody>
          </p:sp>
          <p:grpSp>
            <p:nvGrpSpPr>
              <p:cNvPr id="63" name="组合 62"/>
              <p:cNvGrpSpPr/>
              <p:nvPr>
                <p:custDataLst>
                  <p:tags r:id="rId33"/>
                </p:custDataLst>
              </p:nvPr>
            </p:nvGrpSpPr>
            <p:grpSpPr>
              <a:xfrm>
                <a:off x="9098444" y="2132035"/>
                <a:ext cx="353893" cy="359906"/>
                <a:chOff x="9098444" y="2132035"/>
                <a:chExt cx="353893" cy="359906"/>
              </a:xfrm>
              <a:solidFill>
                <a:schemeClr val="accent1"/>
              </a:solidFill>
            </p:grpSpPr>
            <p:sp>
              <p:nvSpPr>
                <p:cNvPr id="116" name="任意多边形 115"/>
                <p:cNvSpPr/>
                <p:nvPr>
                  <p:custDataLst>
                    <p:tags r:id="rId34"/>
                  </p:custDataLst>
                </p:nvPr>
              </p:nvSpPr>
              <p:spPr>
                <a:xfrm>
                  <a:off x="9098444" y="2132035"/>
                  <a:ext cx="353893" cy="359906"/>
                </a:xfrm>
                <a:custGeom>
                  <a:avLst/>
                  <a:gdLst>
                    <a:gd name="connsiteX0" fmla="*/ 193120 w 353893"/>
                    <a:gd name="connsiteY0" fmla="*/ 353074 h 359906"/>
                    <a:gd name="connsiteX1" fmla="*/ 326461 w 353893"/>
                    <a:gd name="connsiteY1" fmla="*/ 314314 h 359906"/>
                    <a:gd name="connsiteX2" fmla="*/ 342565 w 353893"/>
                    <a:gd name="connsiteY2" fmla="*/ 174149 h 359906"/>
                    <a:gd name="connsiteX3" fmla="*/ 351983 w 353893"/>
                    <a:gd name="connsiteY3" fmla="*/ 92397 h 359906"/>
                    <a:gd name="connsiteX4" fmla="*/ 353893 w 353893"/>
                    <a:gd name="connsiteY4" fmla="*/ 80387 h 359906"/>
                    <a:gd name="connsiteX5" fmla="*/ 317999 w 353893"/>
                    <a:gd name="connsiteY5" fmla="*/ 76429 h 359906"/>
                    <a:gd name="connsiteX6" fmla="*/ 52954 w 353893"/>
                    <a:gd name="connsiteY6" fmla="*/ 0 h 359906"/>
                    <a:gd name="connsiteX7" fmla="*/ 17060 w 353893"/>
                    <a:gd name="connsiteY7" fmla="*/ 168280 h 359906"/>
                    <a:gd name="connsiteX8" fmla="*/ 0 w 353893"/>
                    <a:gd name="connsiteY8" fmla="*/ 248121 h 359906"/>
                    <a:gd name="connsiteX9" fmla="*/ 193120 w 353893"/>
                    <a:gd name="connsiteY9" fmla="*/ 353074 h 35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3893" h="359906">
                      <a:moveTo>
                        <a:pt x="193120" y="353074"/>
                      </a:moveTo>
                      <a:cubicBezTo>
                        <a:pt x="271186" y="374775"/>
                        <a:pt x="302577" y="340109"/>
                        <a:pt x="326461" y="314314"/>
                      </a:cubicBezTo>
                      <a:lnTo>
                        <a:pt x="342565" y="174149"/>
                      </a:lnTo>
                      <a:lnTo>
                        <a:pt x="351983" y="92397"/>
                      </a:lnTo>
                      <a:lnTo>
                        <a:pt x="353893" y="80387"/>
                      </a:lnTo>
                      <a:lnTo>
                        <a:pt x="317999" y="76429"/>
                      </a:lnTo>
                      <a:lnTo>
                        <a:pt x="52954" y="0"/>
                      </a:lnTo>
                      <a:lnTo>
                        <a:pt x="17060" y="168280"/>
                      </a:lnTo>
                      <a:lnTo>
                        <a:pt x="0" y="248121"/>
                      </a:lnTo>
                      <a:cubicBezTo>
                        <a:pt x="34257" y="280467"/>
                        <a:pt x="79568" y="321547"/>
                        <a:pt x="193120" y="353074"/>
                      </a:cubicBezTo>
                      <a:close/>
                    </a:path>
                  </a:pathLst>
                </a:custGeom>
                <a:solidFill>
                  <a:srgbClr val="FBB990"/>
                </a:solidFill>
                <a:ln w="13632" cap="flat">
                  <a:noFill/>
                  <a:prstDash val="solid"/>
                  <a:miter/>
                </a:ln>
              </p:spPr>
              <p:txBody>
                <a:bodyPr rtlCol="0" anchor="ctr"/>
                <a:lstStyle/>
                <a:p>
                  <a:endParaRPr lang="zh-CN" altLang="en-US"/>
                </a:p>
              </p:txBody>
            </p:sp>
            <p:sp>
              <p:nvSpPr>
                <p:cNvPr id="117" name="任意多边形 116"/>
                <p:cNvSpPr/>
                <p:nvPr>
                  <p:custDataLst>
                    <p:tags r:id="rId35"/>
                  </p:custDataLst>
                </p:nvPr>
              </p:nvSpPr>
              <p:spPr>
                <a:xfrm>
                  <a:off x="9114821" y="2132035"/>
                  <a:ext cx="337515" cy="195729"/>
                </a:xfrm>
                <a:custGeom>
                  <a:avLst/>
                  <a:gdLst>
                    <a:gd name="connsiteX0" fmla="*/ 326324 w 337515"/>
                    <a:gd name="connsiteY0" fmla="*/ 174285 h 195729"/>
                    <a:gd name="connsiteX1" fmla="*/ 819 w 337515"/>
                    <a:gd name="connsiteY1" fmla="*/ 168417 h 195729"/>
                    <a:gd name="connsiteX2" fmla="*/ 0 w 337515"/>
                    <a:gd name="connsiteY2" fmla="*/ 168144 h 195729"/>
                    <a:gd name="connsiteX3" fmla="*/ 36577 w 337515"/>
                    <a:gd name="connsiteY3" fmla="*/ 0 h 195729"/>
                    <a:gd name="connsiteX4" fmla="*/ 301621 w 337515"/>
                    <a:gd name="connsiteY4" fmla="*/ 76429 h 195729"/>
                    <a:gd name="connsiteX5" fmla="*/ 337516 w 337515"/>
                    <a:gd name="connsiteY5" fmla="*/ 80387 h 195729"/>
                    <a:gd name="connsiteX6" fmla="*/ 335605 w 337515"/>
                    <a:gd name="connsiteY6" fmla="*/ 92397 h 195729"/>
                    <a:gd name="connsiteX7" fmla="*/ 326324 w 337515"/>
                    <a:gd name="connsiteY7" fmla="*/ 174285 h 195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515" h="195729">
                      <a:moveTo>
                        <a:pt x="326324" y="174285"/>
                      </a:moveTo>
                      <a:cubicBezTo>
                        <a:pt x="244163" y="211271"/>
                        <a:pt x="82161" y="194484"/>
                        <a:pt x="819" y="168417"/>
                      </a:cubicBezTo>
                      <a:cubicBezTo>
                        <a:pt x="546" y="168417"/>
                        <a:pt x="273" y="168280"/>
                        <a:pt x="0" y="168144"/>
                      </a:cubicBezTo>
                      <a:lnTo>
                        <a:pt x="36577" y="0"/>
                      </a:lnTo>
                      <a:lnTo>
                        <a:pt x="301621" y="76429"/>
                      </a:lnTo>
                      <a:lnTo>
                        <a:pt x="337516" y="80387"/>
                      </a:lnTo>
                      <a:lnTo>
                        <a:pt x="335605" y="92397"/>
                      </a:lnTo>
                      <a:lnTo>
                        <a:pt x="326324" y="174285"/>
                      </a:lnTo>
                      <a:close/>
                    </a:path>
                  </a:pathLst>
                </a:custGeom>
                <a:solidFill>
                  <a:srgbClr val="181818"/>
                </a:solidFill>
                <a:ln w="13632" cap="flat">
                  <a:noFill/>
                  <a:prstDash val="solid"/>
                  <a:miter/>
                </a:ln>
              </p:spPr>
              <p:txBody>
                <a:bodyPr rtlCol="0" anchor="ctr"/>
                <a:lstStyle/>
                <a:p>
                  <a:endParaRPr lang="zh-CN" altLang="en-US"/>
                </a:p>
              </p:txBody>
            </p:sp>
          </p:grpSp>
          <p:grpSp>
            <p:nvGrpSpPr>
              <p:cNvPr id="64" name="组合 63"/>
              <p:cNvGrpSpPr/>
              <p:nvPr>
                <p:custDataLst>
                  <p:tags r:id="rId36"/>
                </p:custDataLst>
              </p:nvPr>
            </p:nvGrpSpPr>
            <p:grpSpPr>
              <a:xfrm>
                <a:off x="9543410" y="1781729"/>
                <a:ext cx="244717" cy="384248"/>
                <a:chOff x="9543410" y="1781729"/>
                <a:chExt cx="244717" cy="384248"/>
              </a:xfrm>
              <a:solidFill>
                <a:schemeClr val="accent1"/>
              </a:solidFill>
            </p:grpSpPr>
            <p:sp>
              <p:nvSpPr>
                <p:cNvPr id="112" name="任意多边形 111"/>
                <p:cNvSpPr/>
                <p:nvPr>
                  <p:custDataLst>
                    <p:tags r:id="rId37"/>
                  </p:custDataLst>
                </p:nvPr>
              </p:nvSpPr>
              <p:spPr>
                <a:xfrm>
                  <a:off x="9603284" y="1781729"/>
                  <a:ext cx="184843" cy="213542"/>
                </a:xfrm>
                <a:custGeom>
                  <a:avLst/>
                  <a:gdLst>
                    <a:gd name="connsiteX0" fmla="*/ 54319 w 184843"/>
                    <a:gd name="connsiteY0" fmla="*/ 7195 h 213542"/>
                    <a:gd name="connsiteX1" fmla="*/ 180836 w 184843"/>
                    <a:gd name="connsiteY1" fmla="*/ 100547 h 213542"/>
                    <a:gd name="connsiteX2" fmla="*/ 0 w 184843"/>
                    <a:gd name="connsiteY2" fmla="*/ 200314 h 213542"/>
                    <a:gd name="connsiteX3" fmla="*/ 54319 w 184843"/>
                    <a:gd name="connsiteY3" fmla="*/ 7195 h 213542"/>
                  </a:gdLst>
                  <a:ahLst/>
                  <a:cxnLst>
                    <a:cxn ang="0">
                      <a:pos x="connsiteX0" y="connsiteY0"/>
                    </a:cxn>
                    <a:cxn ang="0">
                      <a:pos x="connsiteX1" y="connsiteY1"/>
                    </a:cxn>
                    <a:cxn ang="0">
                      <a:pos x="connsiteX2" y="connsiteY2"/>
                    </a:cxn>
                    <a:cxn ang="0">
                      <a:pos x="connsiteX3" y="connsiteY3"/>
                    </a:cxn>
                  </a:cxnLst>
                  <a:rect l="l" t="t" r="r" b="b"/>
                  <a:pathLst>
                    <a:path w="184843" h="213540">
                      <a:moveTo>
                        <a:pt x="54319" y="7195"/>
                      </a:moveTo>
                      <a:cubicBezTo>
                        <a:pt x="54319" y="7195"/>
                        <a:pt x="211681" y="-38526"/>
                        <a:pt x="180836" y="100547"/>
                      </a:cubicBezTo>
                      <a:cubicBezTo>
                        <a:pt x="146853" y="253678"/>
                        <a:pt x="21564" y="210141"/>
                        <a:pt x="0" y="200314"/>
                      </a:cubicBezTo>
                      <a:lnTo>
                        <a:pt x="54319" y="7195"/>
                      </a:lnTo>
                      <a:close/>
                    </a:path>
                  </a:pathLst>
                </a:custGeom>
                <a:solidFill>
                  <a:srgbClr val="FB9476"/>
                </a:solidFill>
                <a:ln w="13632" cap="flat">
                  <a:noFill/>
                  <a:prstDash val="solid"/>
                  <a:miter/>
                </a:ln>
              </p:spPr>
              <p:txBody>
                <a:bodyPr rtlCol="0" anchor="ctr"/>
                <a:lstStyle/>
                <a:p>
                  <a:endParaRPr lang="zh-CN" altLang="en-US"/>
                </a:p>
              </p:txBody>
            </p:sp>
            <p:sp>
              <p:nvSpPr>
                <p:cNvPr id="113" name="任意多边形 112"/>
                <p:cNvSpPr/>
                <p:nvPr>
                  <p:custDataLst>
                    <p:tags r:id="rId38"/>
                  </p:custDataLst>
                </p:nvPr>
              </p:nvSpPr>
              <p:spPr>
                <a:xfrm>
                  <a:off x="9543410" y="1960343"/>
                  <a:ext cx="213624" cy="205635"/>
                </a:xfrm>
                <a:custGeom>
                  <a:avLst/>
                  <a:gdLst>
                    <a:gd name="connsiteX0" fmla="*/ 1188 w 213624"/>
                    <a:gd name="connsiteY0" fmla="*/ 82980 h 205635"/>
                    <a:gd name="connsiteX1" fmla="*/ 90992 w 213624"/>
                    <a:gd name="connsiteY1" fmla="*/ 204447 h 205635"/>
                    <a:gd name="connsiteX2" fmla="*/ 212459 w 213624"/>
                    <a:gd name="connsiteY2" fmla="*/ 114643 h 205635"/>
                    <a:gd name="connsiteX3" fmla="*/ 146948 w 213624"/>
                    <a:gd name="connsiteY3" fmla="*/ 0 h 205635"/>
                    <a:gd name="connsiteX4" fmla="*/ 146676 w 213624"/>
                    <a:gd name="connsiteY4" fmla="*/ 410 h 205635"/>
                    <a:gd name="connsiteX5" fmla="*/ 136985 w 213624"/>
                    <a:gd name="connsiteY5" fmla="*/ 14467 h 205635"/>
                    <a:gd name="connsiteX6" fmla="*/ 195536 w 213624"/>
                    <a:gd name="connsiteY6" fmla="*/ 112187 h 205635"/>
                    <a:gd name="connsiteX7" fmla="*/ 93585 w 213624"/>
                    <a:gd name="connsiteY7" fmla="*/ 187660 h 205635"/>
                    <a:gd name="connsiteX8" fmla="*/ 18111 w 213624"/>
                    <a:gd name="connsiteY8" fmla="*/ 85710 h 205635"/>
                    <a:gd name="connsiteX9" fmla="*/ 48273 w 213624"/>
                    <a:gd name="connsiteY9" fmla="*/ 31118 h 205635"/>
                    <a:gd name="connsiteX10" fmla="*/ 61375 w 213624"/>
                    <a:gd name="connsiteY10" fmla="*/ 21837 h 205635"/>
                    <a:gd name="connsiteX11" fmla="*/ 49911 w 213624"/>
                    <a:gd name="connsiteY11" fmla="*/ 8871 h 205635"/>
                    <a:gd name="connsiteX12" fmla="*/ 37628 w 213624"/>
                    <a:gd name="connsiteY12" fmla="*/ 17879 h 205635"/>
                    <a:gd name="connsiteX13" fmla="*/ 1188 w 213624"/>
                    <a:gd name="connsiteY13" fmla="*/ 82980 h 20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624" h="205635">
                      <a:moveTo>
                        <a:pt x="1188" y="82980"/>
                      </a:moveTo>
                      <a:cubicBezTo>
                        <a:pt x="-7547" y="141257"/>
                        <a:pt x="32851" y="195713"/>
                        <a:pt x="90992" y="204447"/>
                      </a:cubicBezTo>
                      <a:cubicBezTo>
                        <a:pt x="149269" y="213182"/>
                        <a:pt x="203724" y="172784"/>
                        <a:pt x="212459" y="114643"/>
                      </a:cubicBezTo>
                      <a:cubicBezTo>
                        <a:pt x="219829" y="64965"/>
                        <a:pt x="191578" y="18152"/>
                        <a:pt x="146948" y="0"/>
                      </a:cubicBezTo>
                      <a:cubicBezTo>
                        <a:pt x="146812" y="137"/>
                        <a:pt x="146812" y="273"/>
                        <a:pt x="146676" y="410"/>
                      </a:cubicBezTo>
                      <a:cubicBezTo>
                        <a:pt x="139169" y="2320"/>
                        <a:pt x="137531" y="8189"/>
                        <a:pt x="136985" y="14467"/>
                      </a:cubicBezTo>
                      <a:cubicBezTo>
                        <a:pt x="176565" y="28524"/>
                        <a:pt x="201950" y="69195"/>
                        <a:pt x="195536" y="112187"/>
                      </a:cubicBezTo>
                      <a:cubicBezTo>
                        <a:pt x="188166" y="161047"/>
                        <a:pt x="142445" y="195030"/>
                        <a:pt x="93585" y="187660"/>
                      </a:cubicBezTo>
                      <a:cubicBezTo>
                        <a:pt x="44725" y="180290"/>
                        <a:pt x="10741" y="134569"/>
                        <a:pt x="18111" y="85710"/>
                      </a:cubicBezTo>
                      <a:cubicBezTo>
                        <a:pt x="21387" y="63600"/>
                        <a:pt x="32578" y="44629"/>
                        <a:pt x="48273" y="31118"/>
                      </a:cubicBezTo>
                      <a:cubicBezTo>
                        <a:pt x="52368" y="27706"/>
                        <a:pt x="56735" y="24430"/>
                        <a:pt x="61375" y="21837"/>
                      </a:cubicBezTo>
                      <a:cubicBezTo>
                        <a:pt x="57281" y="18152"/>
                        <a:pt x="53323" y="13785"/>
                        <a:pt x="49911" y="8871"/>
                      </a:cubicBezTo>
                      <a:cubicBezTo>
                        <a:pt x="45680" y="11464"/>
                        <a:pt x="41586" y="14467"/>
                        <a:pt x="37628" y="17879"/>
                      </a:cubicBezTo>
                      <a:cubicBezTo>
                        <a:pt x="18521" y="33574"/>
                        <a:pt x="5146" y="56366"/>
                        <a:pt x="1188" y="82980"/>
                      </a:cubicBezTo>
                      <a:close/>
                    </a:path>
                  </a:pathLst>
                </a:custGeom>
                <a:solidFill>
                  <a:srgbClr val="FFFFFF"/>
                </a:solidFill>
                <a:ln w="13632" cap="flat">
                  <a:noFill/>
                  <a:prstDash val="solid"/>
                  <a:miter/>
                </a:ln>
              </p:spPr>
              <p:txBody>
                <a:bodyPr rtlCol="0" anchor="ctr"/>
                <a:lstStyle/>
                <a:p>
                  <a:endParaRPr lang="zh-CN" altLang="en-US"/>
                </a:p>
              </p:txBody>
            </p:sp>
            <p:sp>
              <p:nvSpPr>
                <p:cNvPr id="114" name="任意多边形 113"/>
                <p:cNvSpPr/>
                <p:nvPr>
                  <p:custDataLst>
                    <p:tags r:id="rId39"/>
                  </p:custDataLst>
                </p:nvPr>
              </p:nvSpPr>
              <p:spPr>
                <a:xfrm>
                  <a:off x="9667827" y="1833472"/>
                  <a:ext cx="81708" cy="103195"/>
                </a:xfrm>
                <a:custGeom>
                  <a:avLst/>
                  <a:gdLst>
                    <a:gd name="connsiteX0" fmla="*/ 7382 w 81708"/>
                    <a:gd name="connsiteY0" fmla="*/ 103123 h 103195"/>
                    <a:gd name="connsiteX1" fmla="*/ 6427 w 81708"/>
                    <a:gd name="connsiteY1" fmla="*/ 102987 h 103195"/>
                    <a:gd name="connsiteX2" fmla="*/ 285 w 81708"/>
                    <a:gd name="connsiteY2" fmla="*/ 92614 h 103195"/>
                    <a:gd name="connsiteX3" fmla="*/ 69617 w 81708"/>
                    <a:gd name="connsiteY3" fmla="*/ 763 h 103195"/>
                    <a:gd name="connsiteX4" fmla="*/ 80945 w 81708"/>
                    <a:gd name="connsiteY4" fmla="*/ 4994 h 103195"/>
                    <a:gd name="connsiteX5" fmla="*/ 76714 w 81708"/>
                    <a:gd name="connsiteY5" fmla="*/ 16322 h 103195"/>
                    <a:gd name="connsiteX6" fmla="*/ 16799 w 81708"/>
                    <a:gd name="connsiteY6" fmla="*/ 96982 h 103195"/>
                    <a:gd name="connsiteX7" fmla="*/ 7382 w 81708"/>
                    <a:gd name="connsiteY7" fmla="*/ 103123 h 103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708" h="103194">
                      <a:moveTo>
                        <a:pt x="7382" y="103123"/>
                      </a:moveTo>
                      <a:cubicBezTo>
                        <a:pt x="7109" y="103123"/>
                        <a:pt x="6836" y="102987"/>
                        <a:pt x="6427" y="102987"/>
                      </a:cubicBezTo>
                      <a:cubicBezTo>
                        <a:pt x="1923" y="101759"/>
                        <a:pt x="-943" y="97118"/>
                        <a:pt x="285" y="92614"/>
                      </a:cubicBezTo>
                      <a:cubicBezTo>
                        <a:pt x="17755" y="25057"/>
                        <a:pt x="67434" y="1719"/>
                        <a:pt x="69617" y="763"/>
                      </a:cubicBezTo>
                      <a:cubicBezTo>
                        <a:pt x="73848" y="-1147"/>
                        <a:pt x="79034" y="627"/>
                        <a:pt x="80945" y="4994"/>
                      </a:cubicBezTo>
                      <a:cubicBezTo>
                        <a:pt x="82856" y="9225"/>
                        <a:pt x="81082" y="14275"/>
                        <a:pt x="76714" y="16322"/>
                      </a:cubicBezTo>
                      <a:cubicBezTo>
                        <a:pt x="74803" y="17141"/>
                        <a:pt x="32222" y="37613"/>
                        <a:pt x="16799" y="96982"/>
                      </a:cubicBezTo>
                      <a:cubicBezTo>
                        <a:pt x="15844" y="101076"/>
                        <a:pt x="11750" y="103669"/>
                        <a:pt x="7382" y="103123"/>
                      </a:cubicBezTo>
                      <a:close/>
                    </a:path>
                  </a:pathLst>
                </a:custGeom>
                <a:solidFill>
                  <a:srgbClr val="FA7764"/>
                </a:solidFill>
                <a:ln w="13632" cap="flat">
                  <a:noFill/>
                  <a:prstDash val="solid"/>
                  <a:miter/>
                </a:ln>
              </p:spPr>
              <p:txBody>
                <a:bodyPr rtlCol="0" anchor="ctr"/>
                <a:lstStyle/>
                <a:p>
                  <a:endParaRPr lang="zh-CN" altLang="en-US"/>
                </a:p>
              </p:txBody>
            </p:sp>
            <p:sp>
              <p:nvSpPr>
                <p:cNvPr id="115" name="任意多边形 114"/>
                <p:cNvSpPr/>
                <p:nvPr>
                  <p:custDataLst>
                    <p:tags r:id="rId40"/>
                  </p:custDataLst>
                </p:nvPr>
              </p:nvSpPr>
              <p:spPr>
                <a:xfrm>
                  <a:off x="9691314" y="1869993"/>
                  <a:ext cx="50120" cy="38297"/>
                </a:xfrm>
                <a:custGeom>
                  <a:avLst/>
                  <a:gdLst>
                    <a:gd name="connsiteX0" fmla="*/ 40262 w 50120"/>
                    <a:gd name="connsiteY0" fmla="*/ 38214 h 38297"/>
                    <a:gd name="connsiteX1" fmla="*/ 34256 w 50120"/>
                    <a:gd name="connsiteY1" fmla="*/ 34256 h 38297"/>
                    <a:gd name="connsiteX2" fmla="*/ 8462 w 50120"/>
                    <a:gd name="connsiteY2" fmla="*/ 17060 h 38297"/>
                    <a:gd name="connsiteX3" fmla="*/ 0 w 50120"/>
                    <a:gd name="connsiteY3" fmla="*/ 8462 h 38297"/>
                    <a:gd name="connsiteX4" fmla="*/ 8598 w 50120"/>
                    <a:gd name="connsiteY4" fmla="*/ 0 h 38297"/>
                    <a:gd name="connsiteX5" fmla="*/ 48860 w 50120"/>
                    <a:gd name="connsiteY5" fmla="*/ 25385 h 38297"/>
                    <a:gd name="connsiteX6" fmla="*/ 45994 w 50120"/>
                    <a:gd name="connsiteY6" fmla="*/ 37123 h 38297"/>
                    <a:gd name="connsiteX7" fmla="*/ 40262 w 50120"/>
                    <a:gd name="connsiteY7" fmla="*/ 38214 h 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120" h="38297">
                      <a:moveTo>
                        <a:pt x="40262" y="38214"/>
                      </a:moveTo>
                      <a:cubicBezTo>
                        <a:pt x="37805" y="37805"/>
                        <a:pt x="35621" y="36440"/>
                        <a:pt x="34256" y="34256"/>
                      </a:cubicBezTo>
                      <a:cubicBezTo>
                        <a:pt x="33984" y="33847"/>
                        <a:pt x="23475" y="17196"/>
                        <a:pt x="8462" y="17060"/>
                      </a:cubicBezTo>
                      <a:cubicBezTo>
                        <a:pt x="3821" y="17060"/>
                        <a:pt x="0" y="13102"/>
                        <a:pt x="0" y="8462"/>
                      </a:cubicBezTo>
                      <a:cubicBezTo>
                        <a:pt x="0" y="3685"/>
                        <a:pt x="3958" y="0"/>
                        <a:pt x="8598" y="0"/>
                      </a:cubicBezTo>
                      <a:cubicBezTo>
                        <a:pt x="33165" y="273"/>
                        <a:pt x="48177" y="24430"/>
                        <a:pt x="48860" y="25385"/>
                      </a:cubicBezTo>
                      <a:cubicBezTo>
                        <a:pt x="51316" y="29480"/>
                        <a:pt x="50088" y="34666"/>
                        <a:pt x="45994" y="37123"/>
                      </a:cubicBezTo>
                      <a:cubicBezTo>
                        <a:pt x="44220" y="38078"/>
                        <a:pt x="42172" y="38487"/>
                        <a:pt x="40262" y="38214"/>
                      </a:cubicBezTo>
                      <a:close/>
                    </a:path>
                  </a:pathLst>
                </a:custGeom>
                <a:solidFill>
                  <a:srgbClr val="FA7764"/>
                </a:solidFill>
                <a:ln w="13632" cap="flat">
                  <a:noFill/>
                  <a:prstDash val="solid"/>
                  <a:miter/>
                </a:ln>
              </p:spPr>
              <p:txBody>
                <a:bodyPr rtlCol="0" anchor="ctr"/>
                <a:lstStyle/>
                <a:p>
                  <a:endParaRPr lang="zh-CN" altLang="en-US"/>
                </a:p>
              </p:txBody>
            </p:sp>
          </p:grpSp>
          <p:sp>
            <p:nvSpPr>
              <p:cNvPr id="65" name="任意多边形 64"/>
              <p:cNvSpPr/>
              <p:nvPr>
                <p:custDataLst>
                  <p:tags r:id="rId41"/>
                </p:custDataLst>
              </p:nvPr>
            </p:nvSpPr>
            <p:spPr>
              <a:xfrm>
                <a:off x="9047717" y="1410092"/>
                <a:ext cx="705369" cy="854835"/>
              </a:xfrm>
              <a:custGeom>
                <a:avLst/>
                <a:gdLst>
                  <a:gd name="connsiteX0" fmla="*/ 696278 w 705369"/>
                  <a:gd name="connsiteY0" fmla="*/ 359861 h 854835"/>
                  <a:gd name="connsiteX1" fmla="*/ 652605 w 705369"/>
                  <a:gd name="connsiteY1" fmla="*/ 519270 h 854835"/>
                  <a:gd name="connsiteX2" fmla="*/ 625036 w 705369"/>
                  <a:gd name="connsiteY2" fmla="*/ 585463 h 854835"/>
                  <a:gd name="connsiteX3" fmla="*/ 376369 w 705369"/>
                  <a:gd name="connsiteY3" fmla="*/ 852691 h 854835"/>
                  <a:gd name="connsiteX4" fmla="*/ 36942 w 705369"/>
                  <a:gd name="connsiteY4" fmla="*/ 641420 h 854835"/>
                  <a:gd name="connsiteX5" fmla="*/ 7736 w 705369"/>
                  <a:gd name="connsiteY5" fmla="*/ 543836 h 854835"/>
                  <a:gd name="connsiteX6" fmla="*/ 5552 w 705369"/>
                  <a:gd name="connsiteY6" fmla="*/ 527595 h 854835"/>
                  <a:gd name="connsiteX7" fmla="*/ 28344 w 705369"/>
                  <a:gd name="connsiteY7" fmla="*/ 113241 h 854835"/>
                  <a:gd name="connsiteX8" fmla="*/ 482687 w 705369"/>
                  <a:gd name="connsiteY8" fmla="*/ 21254 h 854835"/>
                  <a:gd name="connsiteX9" fmla="*/ 696278 w 705369"/>
                  <a:gd name="connsiteY9" fmla="*/ 359861 h 85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5369" h="854834">
                    <a:moveTo>
                      <a:pt x="696278" y="359861"/>
                    </a:moveTo>
                    <a:cubicBezTo>
                      <a:pt x="686452" y="415136"/>
                      <a:pt x="671439" y="468909"/>
                      <a:pt x="652605" y="519270"/>
                    </a:cubicBezTo>
                    <a:cubicBezTo>
                      <a:pt x="644143" y="542062"/>
                      <a:pt x="634862" y="564172"/>
                      <a:pt x="625036" y="585463"/>
                    </a:cubicBezTo>
                    <a:cubicBezTo>
                      <a:pt x="555704" y="735318"/>
                      <a:pt x="455937" y="843410"/>
                      <a:pt x="376369" y="852691"/>
                    </a:cubicBezTo>
                    <a:cubicBezTo>
                      <a:pt x="250261" y="867567"/>
                      <a:pt x="107093" y="805878"/>
                      <a:pt x="36942" y="641420"/>
                    </a:cubicBezTo>
                    <a:cubicBezTo>
                      <a:pt x="25478" y="614533"/>
                      <a:pt x="13468" y="582187"/>
                      <a:pt x="7736" y="543836"/>
                    </a:cubicBezTo>
                    <a:cubicBezTo>
                      <a:pt x="6917" y="538514"/>
                      <a:pt x="6234" y="533054"/>
                      <a:pt x="5552" y="527595"/>
                    </a:cubicBezTo>
                    <a:cubicBezTo>
                      <a:pt x="-15057" y="356722"/>
                      <a:pt x="28344" y="113241"/>
                      <a:pt x="28344" y="113241"/>
                    </a:cubicBezTo>
                    <a:cubicBezTo>
                      <a:pt x="131660" y="-40981"/>
                      <a:pt x="353849" y="99"/>
                      <a:pt x="482687" y="21254"/>
                    </a:cubicBezTo>
                    <a:cubicBezTo>
                      <a:pt x="611797" y="42545"/>
                      <a:pt x="741180" y="106690"/>
                      <a:pt x="696278" y="359861"/>
                    </a:cubicBezTo>
                    <a:close/>
                  </a:path>
                </a:pathLst>
              </a:custGeom>
              <a:solidFill>
                <a:srgbClr val="FBB990"/>
              </a:solidFill>
              <a:ln w="13632" cap="flat">
                <a:noFill/>
                <a:prstDash val="solid"/>
                <a:miter/>
              </a:ln>
            </p:spPr>
            <p:txBody>
              <a:bodyPr rtlCol="0" anchor="ctr"/>
              <a:lstStyle/>
              <a:p>
                <a:endParaRPr lang="zh-CN" altLang="en-US"/>
              </a:p>
            </p:txBody>
          </p:sp>
          <p:sp>
            <p:nvSpPr>
              <p:cNvPr id="66" name="任意多边形 65"/>
              <p:cNvSpPr/>
              <p:nvPr>
                <p:custDataLst>
                  <p:tags r:id="rId42"/>
                </p:custDataLst>
              </p:nvPr>
            </p:nvSpPr>
            <p:spPr>
              <a:xfrm>
                <a:off x="9341788" y="2142135"/>
                <a:ext cx="105478" cy="33708"/>
              </a:xfrm>
              <a:custGeom>
                <a:avLst/>
                <a:gdLst>
                  <a:gd name="connsiteX0" fmla="*/ 47495 w 105478"/>
                  <a:gd name="connsiteY0" fmla="*/ 32345 h 33708"/>
                  <a:gd name="connsiteX1" fmla="*/ 3275 w 105478"/>
                  <a:gd name="connsiteY1" fmla="*/ 15285 h 33708"/>
                  <a:gd name="connsiteX2" fmla="*/ 1774 w 105478"/>
                  <a:gd name="connsiteY2" fmla="*/ 3275 h 33708"/>
                  <a:gd name="connsiteX3" fmla="*/ 13784 w 105478"/>
                  <a:gd name="connsiteY3" fmla="*/ 1774 h 33708"/>
                  <a:gd name="connsiteX4" fmla="*/ 52681 w 105478"/>
                  <a:gd name="connsiteY4" fmla="*/ 15695 h 33708"/>
                  <a:gd name="connsiteX5" fmla="*/ 94035 w 105478"/>
                  <a:gd name="connsiteY5" fmla="*/ 12965 h 33708"/>
                  <a:gd name="connsiteX6" fmla="*/ 104953 w 105478"/>
                  <a:gd name="connsiteY6" fmla="*/ 18152 h 33708"/>
                  <a:gd name="connsiteX7" fmla="*/ 99767 w 105478"/>
                  <a:gd name="connsiteY7" fmla="*/ 29070 h 33708"/>
                  <a:gd name="connsiteX8" fmla="*/ 50634 w 105478"/>
                  <a:gd name="connsiteY8" fmla="*/ 32755 h 33708"/>
                  <a:gd name="connsiteX9" fmla="*/ 47495 w 105478"/>
                  <a:gd name="connsiteY9" fmla="*/ 32345 h 3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478" h="33708">
                    <a:moveTo>
                      <a:pt x="47495" y="32345"/>
                    </a:moveTo>
                    <a:cubicBezTo>
                      <a:pt x="20062" y="28251"/>
                      <a:pt x="3958" y="15831"/>
                      <a:pt x="3275" y="15285"/>
                    </a:cubicBezTo>
                    <a:cubicBezTo>
                      <a:pt x="-410" y="12419"/>
                      <a:pt x="-1092" y="6960"/>
                      <a:pt x="1774" y="3275"/>
                    </a:cubicBezTo>
                    <a:cubicBezTo>
                      <a:pt x="4640" y="-410"/>
                      <a:pt x="9963" y="-1092"/>
                      <a:pt x="13784" y="1774"/>
                    </a:cubicBezTo>
                    <a:cubicBezTo>
                      <a:pt x="14057" y="2047"/>
                      <a:pt x="28524" y="12829"/>
                      <a:pt x="52681" y="15695"/>
                    </a:cubicBezTo>
                    <a:cubicBezTo>
                      <a:pt x="77248" y="18697"/>
                      <a:pt x="93762" y="12965"/>
                      <a:pt x="94035" y="12965"/>
                    </a:cubicBezTo>
                    <a:cubicBezTo>
                      <a:pt x="98538" y="11464"/>
                      <a:pt x="103315" y="13784"/>
                      <a:pt x="104953" y="18152"/>
                    </a:cubicBezTo>
                    <a:cubicBezTo>
                      <a:pt x="106591" y="22519"/>
                      <a:pt x="104271" y="27432"/>
                      <a:pt x="99767" y="29070"/>
                    </a:cubicBezTo>
                    <a:cubicBezTo>
                      <a:pt x="98948" y="29343"/>
                      <a:pt x="79568" y="36167"/>
                      <a:pt x="50634" y="32755"/>
                    </a:cubicBezTo>
                    <a:cubicBezTo>
                      <a:pt x="49542" y="32618"/>
                      <a:pt x="48450" y="32482"/>
                      <a:pt x="47495" y="32345"/>
                    </a:cubicBezTo>
                    <a:close/>
                  </a:path>
                </a:pathLst>
              </a:custGeom>
              <a:solidFill>
                <a:srgbClr val="FB9476"/>
              </a:solidFill>
              <a:ln w="13632" cap="flat">
                <a:noFill/>
                <a:prstDash val="solid"/>
                <a:miter/>
              </a:ln>
            </p:spPr>
            <p:txBody>
              <a:bodyPr rtlCol="0" anchor="ctr"/>
              <a:lstStyle/>
              <a:p>
                <a:endParaRPr lang="zh-CN" altLang="en-US"/>
              </a:p>
            </p:txBody>
          </p:sp>
          <p:grpSp>
            <p:nvGrpSpPr>
              <p:cNvPr id="67" name="组合 66"/>
              <p:cNvGrpSpPr/>
              <p:nvPr>
                <p:custDataLst>
                  <p:tags r:id="rId43"/>
                </p:custDataLst>
              </p:nvPr>
            </p:nvGrpSpPr>
            <p:grpSpPr>
              <a:xfrm>
                <a:off x="8748645" y="1933663"/>
                <a:ext cx="951923" cy="1880353"/>
                <a:chOff x="8748645" y="1933663"/>
                <a:chExt cx="951923" cy="1880353"/>
              </a:xfrm>
              <a:solidFill>
                <a:schemeClr val="accent1"/>
              </a:solidFill>
            </p:grpSpPr>
            <p:grpSp>
              <p:nvGrpSpPr>
                <p:cNvPr id="89" name="组合 88"/>
                <p:cNvGrpSpPr/>
                <p:nvPr>
                  <p:custDataLst>
                    <p:tags r:id="rId44"/>
                  </p:custDataLst>
                </p:nvPr>
              </p:nvGrpSpPr>
              <p:grpSpPr>
                <a:xfrm>
                  <a:off x="8864819" y="3528566"/>
                  <a:ext cx="473587" cy="285450"/>
                  <a:chOff x="8864819" y="3528566"/>
                  <a:chExt cx="473587" cy="285450"/>
                </a:xfrm>
                <a:solidFill>
                  <a:srgbClr val="1C55D1"/>
                </a:solidFill>
              </p:grpSpPr>
              <p:sp>
                <p:nvSpPr>
                  <p:cNvPr id="105" name="任意多边形 104"/>
                  <p:cNvSpPr/>
                  <p:nvPr>
                    <p:custDataLst>
                      <p:tags r:id="rId45"/>
                    </p:custDataLst>
                  </p:nvPr>
                </p:nvSpPr>
                <p:spPr>
                  <a:xfrm>
                    <a:off x="8864819" y="3665010"/>
                    <a:ext cx="57510" cy="149006"/>
                  </a:xfrm>
                  <a:custGeom>
                    <a:avLst/>
                    <a:gdLst>
                      <a:gd name="connsiteX0" fmla="*/ 44463 w 57510"/>
                      <a:gd name="connsiteY0" fmla="*/ 149007 h 149006"/>
                      <a:gd name="connsiteX1" fmla="*/ 32180 w 57510"/>
                      <a:gd name="connsiteY1" fmla="*/ 139999 h 149006"/>
                      <a:gd name="connsiteX2" fmla="*/ 243 w 57510"/>
                      <a:gd name="connsiteY2" fmla="*/ 15529 h 149006"/>
                      <a:gd name="connsiteX3" fmla="*/ 10480 w 57510"/>
                      <a:gd name="connsiteY3" fmla="*/ 243 h 149006"/>
                      <a:gd name="connsiteX4" fmla="*/ 25765 w 57510"/>
                      <a:gd name="connsiteY4" fmla="*/ 10479 h 149006"/>
                      <a:gd name="connsiteX5" fmla="*/ 56883 w 57510"/>
                      <a:gd name="connsiteY5" fmla="*/ 131947 h 149006"/>
                      <a:gd name="connsiteX6" fmla="*/ 48557 w 57510"/>
                      <a:gd name="connsiteY6" fmla="*/ 148325 h 149006"/>
                      <a:gd name="connsiteX7" fmla="*/ 44463 w 57510"/>
                      <a:gd name="connsiteY7" fmla="*/ 149007 h 149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10" h="149006">
                        <a:moveTo>
                          <a:pt x="44463" y="149007"/>
                        </a:moveTo>
                        <a:cubicBezTo>
                          <a:pt x="39004" y="149007"/>
                          <a:pt x="33954" y="145458"/>
                          <a:pt x="32180" y="139999"/>
                        </a:cubicBezTo>
                        <a:cubicBezTo>
                          <a:pt x="13618" y="82814"/>
                          <a:pt x="789" y="18259"/>
                          <a:pt x="243" y="15529"/>
                        </a:cubicBezTo>
                        <a:cubicBezTo>
                          <a:pt x="-1121" y="8432"/>
                          <a:pt x="3382" y="1608"/>
                          <a:pt x="10480" y="243"/>
                        </a:cubicBezTo>
                        <a:cubicBezTo>
                          <a:pt x="17440" y="-1121"/>
                          <a:pt x="24400" y="3383"/>
                          <a:pt x="25765" y="10479"/>
                        </a:cubicBezTo>
                        <a:cubicBezTo>
                          <a:pt x="25902" y="11162"/>
                          <a:pt x="38867" y="76263"/>
                          <a:pt x="56883" y="131947"/>
                        </a:cubicBezTo>
                        <a:cubicBezTo>
                          <a:pt x="59066" y="138771"/>
                          <a:pt x="55381" y="146141"/>
                          <a:pt x="48557" y="148325"/>
                        </a:cubicBezTo>
                        <a:cubicBezTo>
                          <a:pt x="47193" y="148870"/>
                          <a:pt x="45828" y="149007"/>
                          <a:pt x="44463" y="149007"/>
                        </a:cubicBezTo>
                        <a:close/>
                      </a:path>
                    </a:pathLst>
                  </a:custGeom>
                  <a:solidFill>
                    <a:srgbClr val="1C55D1"/>
                  </a:solidFill>
                  <a:ln w="13632" cap="flat">
                    <a:noFill/>
                    <a:prstDash val="solid"/>
                    <a:miter/>
                  </a:ln>
                </p:spPr>
                <p:txBody>
                  <a:bodyPr rtlCol="0" anchor="ctr"/>
                  <a:lstStyle/>
                  <a:p>
                    <a:endParaRPr lang="zh-CN" altLang="en-US"/>
                  </a:p>
                </p:txBody>
              </p:sp>
              <p:sp>
                <p:nvSpPr>
                  <p:cNvPr id="106" name="任意多边形 105"/>
                  <p:cNvSpPr/>
                  <p:nvPr>
                    <p:custDataLst>
                      <p:tags r:id="rId46"/>
                    </p:custDataLst>
                  </p:nvPr>
                </p:nvSpPr>
                <p:spPr>
                  <a:xfrm>
                    <a:off x="8932468" y="3642309"/>
                    <a:ext cx="59123" cy="148506"/>
                  </a:xfrm>
                  <a:custGeom>
                    <a:avLst/>
                    <a:gdLst>
                      <a:gd name="connsiteX0" fmla="*/ 46146 w 59123"/>
                      <a:gd name="connsiteY0" fmla="*/ 148506 h 148506"/>
                      <a:gd name="connsiteX1" fmla="*/ 33863 w 59123"/>
                      <a:gd name="connsiteY1" fmla="*/ 139635 h 148506"/>
                      <a:gd name="connsiteX2" fmla="*/ 289 w 59123"/>
                      <a:gd name="connsiteY2" fmla="*/ 15711 h 148506"/>
                      <a:gd name="connsiteX3" fmla="*/ 10252 w 59123"/>
                      <a:gd name="connsiteY3" fmla="*/ 289 h 148506"/>
                      <a:gd name="connsiteX4" fmla="*/ 25674 w 59123"/>
                      <a:gd name="connsiteY4" fmla="*/ 10252 h 148506"/>
                      <a:gd name="connsiteX5" fmla="*/ 58429 w 59123"/>
                      <a:gd name="connsiteY5" fmla="*/ 131173 h 148506"/>
                      <a:gd name="connsiteX6" fmla="*/ 50241 w 59123"/>
                      <a:gd name="connsiteY6" fmla="*/ 147687 h 148506"/>
                      <a:gd name="connsiteX7" fmla="*/ 46146 w 59123"/>
                      <a:gd name="connsiteY7" fmla="*/ 148506 h 14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23" h="148506">
                        <a:moveTo>
                          <a:pt x="46146" y="148506"/>
                        </a:moveTo>
                        <a:cubicBezTo>
                          <a:pt x="40687" y="148506"/>
                          <a:pt x="35637" y="145094"/>
                          <a:pt x="33863" y="139635"/>
                        </a:cubicBezTo>
                        <a:cubicBezTo>
                          <a:pt x="14483" y="82723"/>
                          <a:pt x="835" y="18441"/>
                          <a:pt x="289" y="15711"/>
                        </a:cubicBezTo>
                        <a:cubicBezTo>
                          <a:pt x="-1212" y="8751"/>
                          <a:pt x="3291" y="1790"/>
                          <a:pt x="10252" y="289"/>
                        </a:cubicBezTo>
                        <a:cubicBezTo>
                          <a:pt x="17212" y="-1212"/>
                          <a:pt x="24173" y="3291"/>
                          <a:pt x="25674" y="10252"/>
                        </a:cubicBezTo>
                        <a:cubicBezTo>
                          <a:pt x="25811" y="10934"/>
                          <a:pt x="39595" y="75762"/>
                          <a:pt x="58429" y="131173"/>
                        </a:cubicBezTo>
                        <a:cubicBezTo>
                          <a:pt x="60750" y="137997"/>
                          <a:pt x="57065" y="145367"/>
                          <a:pt x="50241" y="147687"/>
                        </a:cubicBezTo>
                        <a:cubicBezTo>
                          <a:pt x="49012" y="148233"/>
                          <a:pt x="47511" y="148506"/>
                          <a:pt x="46146" y="148506"/>
                        </a:cubicBezTo>
                        <a:close/>
                      </a:path>
                    </a:pathLst>
                  </a:custGeom>
                  <a:solidFill>
                    <a:srgbClr val="1C55D1"/>
                  </a:solidFill>
                  <a:ln w="13632" cap="flat">
                    <a:noFill/>
                    <a:prstDash val="solid"/>
                    <a:miter/>
                  </a:ln>
                </p:spPr>
                <p:txBody>
                  <a:bodyPr rtlCol="0" anchor="ctr"/>
                  <a:lstStyle/>
                  <a:p>
                    <a:endParaRPr lang="zh-CN" altLang="en-US"/>
                  </a:p>
                </p:txBody>
              </p:sp>
              <p:sp>
                <p:nvSpPr>
                  <p:cNvPr id="107" name="任意多边形 106"/>
                  <p:cNvSpPr/>
                  <p:nvPr>
                    <p:custDataLst>
                      <p:tags r:id="rId47"/>
                    </p:custDataLst>
                  </p:nvPr>
                </p:nvSpPr>
                <p:spPr>
                  <a:xfrm>
                    <a:off x="9000114" y="3619647"/>
                    <a:ext cx="60757" cy="147830"/>
                  </a:xfrm>
                  <a:custGeom>
                    <a:avLst/>
                    <a:gdLst>
                      <a:gd name="connsiteX0" fmla="*/ 47832 w 60757"/>
                      <a:gd name="connsiteY0" fmla="*/ 147830 h 147830"/>
                      <a:gd name="connsiteX1" fmla="*/ 35549 w 60757"/>
                      <a:gd name="connsiteY1" fmla="*/ 139232 h 147830"/>
                      <a:gd name="connsiteX2" fmla="*/ 337 w 60757"/>
                      <a:gd name="connsiteY2" fmla="*/ 15854 h 147830"/>
                      <a:gd name="connsiteX3" fmla="*/ 10163 w 60757"/>
                      <a:gd name="connsiteY3" fmla="*/ 295 h 147830"/>
                      <a:gd name="connsiteX4" fmla="*/ 25722 w 60757"/>
                      <a:gd name="connsiteY4" fmla="*/ 10122 h 147830"/>
                      <a:gd name="connsiteX5" fmla="*/ 59979 w 60757"/>
                      <a:gd name="connsiteY5" fmla="*/ 130634 h 147830"/>
                      <a:gd name="connsiteX6" fmla="*/ 52063 w 60757"/>
                      <a:gd name="connsiteY6" fmla="*/ 147148 h 147830"/>
                      <a:gd name="connsiteX7" fmla="*/ 47832 w 60757"/>
                      <a:gd name="connsiteY7" fmla="*/ 147830 h 147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57" h="147830">
                        <a:moveTo>
                          <a:pt x="47832" y="147830"/>
                        </a:moveTo>
                        <a:cubicBezTo>
                          <a:pt x="42509" y="147830"/>
                          <a:pt x="37460" y="144555"/>
                          <a:pt x="35549" y="139232"/>
                        </a:cubicBezTo>
                        <a:cubicBezTo>
                          <a:pt x="15486" y="82593"/>
                          <a:pt x="1019" y="18447"/>
                          <a:pt x="337" y="15854"/>
                        </a:cubicBezTo>
                        <a:cubicBezTo>
                          <a:pt x="-1301" y="8893"/>
                          <a:pt x="3203" y="1933"/>
                          <a:pt x="10163" y="295"/>
                        </a:cubicBezTo>
                        <a:cubicBezTo>
                          <a:pt x="17124" y="-1206"/>
                          <a:pt x="24084" y="3161"/>
                          <a:pt x="25722" y="10122"/>
                        </a:cubicBezTo>
                        <a:cubicBezTo>
                          <a:pt x="25859" y="10804"/>
                          <a:pt x="40462" y="75496"/>
                          <a:pt x="59979" y="130634"/>
                        </a:cubicBezTo>
                        <a:cubicBezTo>
                          <a:pt x="62435" y="137458"/>
                          <a:pt x="58887" y="144828"/>
                          <a:pt x="52063" y="147148"/>
                        </a:cubicBezTo>
                        <a:cubicBezTo>
                          <a:pt x="50835" y="147694"/>
                          <a:pt x="49333" y="147830"/>
                          <a:pt x="47832" y="147830"/>
                        </a:cubicBezTo>
                        <a:close/>
                      </a:path>
                    </a:pathLst>
                  </a:custGeom>
                  <a:solidFill>
                    <a:srgbClr val="1C55D1"/>
                  </a:solidFill>
                  <a:ln w="13632" cap="flat">
                    <a:noFill/>
                    <a:prstDash val="solid"/>
                    <a:miter/>
                  </a:ln>
                </p:spPr>
                <p:txBody>
                  <a:bodyPr rtlCol="0" anchor="ctr"/>
                  <a:lstStyle/>
                  <a:p>
                    <a:endParaRPr lang="zh-CN" altLang="en-US"/>
                  </a:p>
                </p:txBody>
              </p:sp>
              <p:sp>
                <p:nvSpPr>
                  <p:cNvPr id="108" name="任意多边形 107"/>
                  <p:cNvSpPr/>
                  <p:nvPr>
                    <p:custDataLst>
                      <p:tags r:id="rId48"/>
                    </p:custDataLst>
                  </p:nvPr>
                </p:nvSpPr>
                <p:spPr>
                  <a:xfrm>
                    <a:off x="9067930" y="3596798"/>
                    <a:ext cx="62291" cy="147477"/>
                  </a:xfrm>
                  <a:custGeom>
                    <a:avLst/>
                    <a:gdLst>
                      <a:gd name="connsiteX0" fmla="*/ 49348 w 62291"/>
                      <a:gd name="connsiteY0" fmla="*/ 147478 h 147477"/>
                      <a:gd name="connsiteX1" fmla="*/ 37202 w 62291"/>
                      <a:gd name="connsiteY1" fmla="*/ 139016 h 147477"/>
                      <a:gd name="connsiteX2" fmla="*/ 352 w 62291"/>
                      <a:gd name="connsiteY2" fmla="*/ 16047 h 147477"/>
                      <a:gd name="connsiteX3" fmla="*/ 9905 w 62291"/>
                      <a:gd name="connsiteY3" fmla="*/ 352 h 147477"/>
                      <a:gd name="connsiteX4" fmla="*/ 25601 w 62291"/>
                      <a:gd name="connsiteY4" fmla="*/ 9905 h 147477"/>
                      <a:gd name="connsiteX5" fmla="*/ 61495 w 62291"/>
                      <a:gd name="connsiteY5" fmla="*/ 129871 h 147477"/>
                      <a:gd name="connsiteX6" fmla="*/ 53852 w 62291"/>
                      <a:gd name="connsiteY6" fmla="*/ 146522 h 147477"/>
                      <a:gd name="connsiteX7" fmla="*/ 49348 w 62291"/>
                      <a:gd name="connsiteY7" fmla="*/ 147478 h 147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1" h="147477">
                        <a:moveTo>
                          <a:pt x="49348" y="147478"/>
                        </a:moveTo>
                        <a:cubicBezTo>
                          <a:pt x="44026" y="147478"/>
                          <a:pt x="39112" y="144202"/>
                          <a:pt x="37202" y="139016"/>
                        </a:cubicBezTo>
                        <a:cubicBezTo>
                          <a:pt x="16456" y="82649"/>
                          <a:pt x="1034" y="18777"/>
                          <a:pt x="352" y="16047"/>
                        </a:cubicBezTo>
                        <a:cubicBezTo>
                          <a:pt x="-1286" y="9087"/>
                          <a:pt x="2945" y="2126"/>
                          <a:pt x="9905" y="352"/>
                        </a:cubicBezTo>
                        <a:cubicBezTo>
                          <a:pt x="16866" y="-1286"/>
                          <a:pt x="23827" y="2945"/>
                          <a:pt x="25601" y="9905"/>
                        </a:cubicBezTo>
                        <a:cubicBezTo>
                          <a:pt x="25737" y="10588"/>
                          <a:pt x="41296" y="75007"/>
                          <a:pt x="61495" y="129871"/>
                        </a:cubicBezTo>
                        <a:cubicBezTo>
                          <a:pt x="63952" y="136559"/>
                          <a:pt x="60540" y="144066"/>
                          <a:pt x="53852" y="146522"/>
                        </a:cubicBezTo>
                        <a:cubicBezTo>
                          <a:pt x="52351" y="147205"/>
                          <a:pt x="50850" y="147478"/>
                          <a:pt x="49348" y="147478"/>
                        </a:cubicBezTo>
                        <a:close/>
                      </a:path>
                    </a:pathLst>
                  </a:custGeom>
                  <a:solidFill>
                    <a:srgbClr val="1C55D1"/>
                  </a:solidFill>
                  <a:ln w="13632" cap="flat">
                    <a:noFill/>
                    <a:prstDash val="solid"/>
                    <a:miter/>
                  </a:ln>
                </p:spPr>
                <p:txBody>
                  <a:bodyPr rtlCol="0" anchor="ctr"/>
                  <a:lstStyle/>
                  <a:p>
                    <a:endParaRPr lang="zh-CN" altLang="en-US"/>
                  </a:p>
                </p:txBody>
              </p:sp>
              <p:sp>
                <p:nvSpPr>
                  <p:cNvPr id="109" name="任意多边形 108"/>
                  <p:cNvSpPr/>
                  <p:nvPr>
                    <p:custDataLst>
                      <p:tags r:id="rId49"/>
                    </p:custDataLst>
                  </p:nvPr>
                </p:nvSpPr>
                <p:spPr>
                  <a:xfrm>
                    <a:off x="9135708" y="3573953"/>
                    <a:ext cx="64054" cy="146984"/>
                  </a:xfrm>
                  <a:custGeom>
                    <a:avLst/>
                    <a:gdLst>
                      <a:gd name="connsiteX0" fmla="*/ 51038 w 64054"/>
                      <a:gd name="connsiteY0" fmla="*/ 146984 h 146984"/>
                      <a:gd name="connsiteX1" fmla="*/ 38892 w 64054"/>
                      <a:gd name="connsiteY1" fmla="*/ 138659 h 146984"/>
                      <a:gd name="connsiteX2" fmla="*/ 404 w 64054"/>
                      <a:gd name="connsiteY2" fmla="*/ 16236 h 146984"/>
                      <a:gd name="connsiteX3" fmla="*/ 9821 w 64054"/>
                      <a:gd name="connsiteY3" fmla="*/ 404 h 146984"/>
                      <a:gd name="connsiteX4" fmla="*/ 25653 w 64054"/>
                      <a:gd name="connsiteY4" fmla="*/ 9821 h 146984"/>
                      <a:gd name="connsiteX5" fmla="*/ 63185 w 64054"/>
                      <a:gd name="connsiteY5" fmla="*/ 129378 h 146984"/>
                      <a:gd name="connsiteX6" fmla="*/ 55679 w 64054"/>
                      <a:gd name="connsiteY6" fmla="*/ 146165 h 146984"/>
                      <a:gd name="connsiteX7" fmla="*/ 51038 w 64054"/>
                      <a:gd name="connsiteY7" fmla="*/ 146984 h 146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054" h="146984">
                        <a:moveTo>
                          <a:pt x="51038" y="146984"/>
                        </a:moveTo>
                        <a:cubicBezTo>
                          <a:pt x="45852" y="146984"/>
                          <a:pt x="40939" y="143845"/>
                          <a:pt x="38892" y="138659"/>
                        </a:cubicBezTo>
                        <a:cubicBezTo>
                          <a:pt x="17328" y="82565"/>
                          <a:pt x="1087" y="18829"/>
                          <a:pt x="404" y="16236"/>
                        </a:cubicBezTo>
                        <a:cubicBezTo>
                          <a:pt x="-1370" y="9276"/>
                          <a:pt x="2861" y="2179"/>
                          <a:pt x="9821" y="404"/>
                        </a:cubicBezTo>
                        <a:cubicBezTo>
                          <a:pt x="16782" y="-1370"/>
                          <a:pt x="23879" y="2861"/>
                          <a:pt x="25653" y="9821"/>
                        </a:cubicBezTo>
                        <a:cubicBezTo>
                          <a:pt x="25790" y="10504"/>
                          <a:pt x="42167" y="74786"/>
                          <a:pt x="63185" y="129378"/>
                        </a:cubicBezTo>
                        <a:cubicBezTo>
                          <a:pt x="65778" y="136066"/>
                          <a:pt x="62366" y="143572"/>
                          <a:pt x="55679" y="146165"/>
                        </a:cubicBezTo>
                        <a:cubicBezTo>
                          <a:pt x="54041" y="146711"/>
                          <a:pt x="52540" y="146984"/>
                          <a:pt x="51038" y="146984"/>
                        </a:cubicBezTo>
                        <a:close/>
                      </a:path>
                    </a:pathLst>
                  </a:custGeom>
                  <a:solidFill>
                    <a:srgbClr val="1C55D1"/>
                  </a:solidFill>
                  <a:ln w="13632" cap="flat">
                    <a:noFill/>
                    <a:prstDash val="solid"/>
                    <a:miter/>
                  </a:ln>
                </p:spPr>
                <p:txBody>
                  <a:bodyPr rtlCol="0" anchor="ctr"/>
                  <a:lstStyle/>
                  <a:p>
                    <a:endParaRPr lang="zh-CN" altLang="en-US"/>
                  </a:p>
                </p:txBody>
              </p:sp>
              <p:sp>
                <p:nvSpPr>
                  <p:cNvPr id="110" name="任意多边形 109"/>
                  <p:cNvSpPr/>
                  <p:nvPr>
                    <p:custDataLst>
                      <p:tags r:id="rId50"/>
                    </p:custDataLst>
                  </p:nvPr>
                </p:nvSpPr>
                <p:spPr>
                  <a:xfrm>
                    <a:off x="9203619" y="3551242"/>
                    <a:ext cx="65432" cy="146493"/>
                  </a:xfrm>
                  <a:custGeom>
                    <a:avLst/>
                    <a:gdLst>
                      <a:gd name="connsiteX0" fmla="*/ 52459 w 65432"/>
                      <a:gd name="connsiteY0" fmla="*/ 146494 h 146493"/>
                      <a:gd name="connsiteX1" fmla="*/ 40449 w 65432"/>
                      <a:gd name="connsiteY1" fmla="*/ 138305 h 146493"/>
                      <a:gd name="connsiteX2" fmla="*/ 460 w 65432"/>
                      <a:gd name="connsiteY2" fmla="*/ 16292 h 146493"/>
                      <a:gd name="connsiteX3" fmla="*/ 9604 w 65432"/>
                      <a:gd name="connsiteY3" fmla="*/ 460 h 146493"/>
                      <a:gd name="connsiteX4" fmla="*/ 25436 w 65432"/>
                      <a:gd name="connsiteY4" fmla="*/ 9604 h 146493"/>
                      <a:gd name="connsiteX5" fmla="*/ 64469 w 65432"/>
                      <a:gd name="connsiteY5" fmla="*/ 128615 h 146493"/>
                      <a:gd name="connsiteX6" fmla="*/ 57236 w 65432"/>
                      <a:gd name="connsiteY6" fmla="*/ 145539 h 146493"/>
                      <a:gd name="connsiteX7" fmla="*/ 52459 w 65432"/>
                      <a:gd name="connsiteY7" fmla="*/ 146494 h 14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432" h="146493">
                        <a:moveTo>
                          <a:pt x="52459" y="146494"/>
                        </a:moveTo>
                        <a:cubicBezTo>
                          <a:pt x="47273" y="146494"/>
                          <a:pt x="42359" y="143355"/>
                          <a:pt x="40449" y="138305"/>
                        </a:cubicBezTo>
                        <a:cubicBezTo>
                          <a:pt x="18203" y="82485"/>
                          <a:pt x="1143" y="19021"/>
                          <a:pt x="460" y="16292"/>
                        </a:cubicBezTo>
                        <a:cubicBezTo>
                          <a:pt x="-1451" y="9331"/>
                          <a:pt x="2780" y="2234"/>
                          <a:pt x="9604" y="460"/>
                        </a:cubicBezTo>
                        <a:cubicBezTo>
                          <a:pt x="16565" y="-1451"/>
                          <a:pt x="23662" y="2780"/>
                          <a:pt x="25436" y="9604"/>
                        </a:cubicBezTo>
                        <a:cubicBezTo>
                          <a:pt x="25572" y="10287"/>
                          <a:pt x="42769" y="74296"/>
                          <a:pt x="64469" y="128615"/>
                        </a:cubicBezTo>
                        <a:cubicBezTo>
                          <a:pt x="67199" y="135302"/>
                          <a:pt x="63923" y="142809"/>
                          <a:pt x="57236" y="145539"/>
                        </a:cubicBezTo>
                        <a:cubicBezTo>
                          <a:pt x="55598" y="146221"/>
                          <a:pt x="53960" y="146494"/>
                          <a:pt x="52459" y="146494"/>
                        </a:cubicBezTo>
                        <a:close/>
                      </a:path>
                    </a:pathLst>
                  </a:custGeom>
                  <a:solidFill>
                    <a:srgbClr val="1C55D1"/>
                  </a:solidFill>
                  <a:ln w="13632" cap="flat">
                    <a:noFill/>
                    <a:prstDash val="solid"/>
                    <a:miter/>
                  </a:ln>
                </p:spPr>
                <p:txBody>
                  <a:bodyPr rtlCol="0" anchor="ctr"/>
                  <a:lstStyle/>
                  <a:p>
                    <a:endParaRPr lang="zh-CN" altLang="en-US"/>
                  </a:p>
                </p:txBody>
              </p:sp>
              <p:sp>
                <p:nvSpPr>
                  <p:cNvPr id="111" name="任意多边形 110"/>
                  <p:cNvSpPr/>
                  <p:nvPr>
                    <p:custDataLst>
                      <p:tags r:id="rId51"/>
                    </p:custDataLst>
                  </p:nvPr>
                </p:nvSpPr>
                <p:spPr>
                  <a:xfrm>
                    <a:off x="9271294" y="3528566"/>
                    <a:ext cx="67112" cy="145967"/>
                  </a:xfrm>
                  <a:custGeom>
                    <a:avLst/>
                    <a:gdLst>
                      <a:gd name="connsiteX0" fmla="*/ 54117 w 67112"/>
                      <a:gd name="connsiteY0" fmla="*/ 145968 h 145967"/>
                      <a:gd name="connsiteX1" fmla="*/ 42106 w 67112"/>
                      <a:gd name="connsiteY1" fmla="*/ 137915 h 145967"/>
                      <a:gd name="connsiteX2" fmla="*/ 480 w 67112"/>
                      <a:gd name="connsiteY2" fmla="*/ 16448 h 145967"/>
                      <a:gd name="connsiteX3" fmla="*/ 9487 w 67112"/>
                      <a:gd name="connsiteY3" fmla="*/ 480 h 145967"/>
                      <a:gd name="connsiteX4" fmla="*/ 25456 w 67112"/>
                      <a:gd name="connsiteY4" fmla="*/ 9487 h 145967"/>
                      <a:gd name="connsiteX5" fmla="*/ 66127 w 67112"/>
                      <a:gd name="connsiteY5" fmla="*/ 128089 h 145967"/>
                      <a:gd name="connsiteX6" fmla="*/ 59166 w 67112"/>
                      <a:gd name="connsiteY6" fmla="*/ 145012 h 145967"/>
                      <a:gd name="connsiteX7" fmla="*/ 54117 w 67112"/>
                      <a:gd name="connsiteY7" fmla="*/ 145968 h 14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12" h="145967">
                        <a:moveTo>
                          <a:pt x="54117" y="145968"/>
                        </a:moveTo>
                        <a:cubicBezTo>
                          <a:pt x="49067" y="145968"/>
                          <a:pt x="44154" y="142965"/>
                          <a:pt x="42106" y="137915"/>
                        </a:cubicBezTo>
                        <a:cubicBezTo>
                          <a:pt x="19041" y="82368"/>
                          <a:pt x="1162" y="19041"/>
                          <a:pt x="480" y="16448"/>
                        </a:cubicBezTo>
                        <a:cubicBezTo>
                          <a:pt x="-1431" y="9487"/>
                          <a:pt x="2527" y="2390"/>
                          <a:pt x="9487" y="480"/>
                        </a:cubicBezTo>
                        <a:cubicBezTo>
                          <a:pt x="16448" y="-1431"/>
                          <a:pt x="23545" y="2527"/>
                          <a:pt x="25456" y="9487"/>
                        </a:cubicBezTo>
                        <a:cubicBezTo>
                          <a:pt x="25592" y="10170"/>
                          <a:pt x="43744" y="73906"/>
                          <a:pt x="66127" y="128089"/>
                        </a:cubicBezTo>
                        <a:cubicBezTo>
                          <a:pt x="68856" y="134776"/>
                          <a:pt x="65717" y="142283"/>
                          <a:pt x="59166" y="145012"/>
                        </a:cubicBezTo>
                        <a:cubicBezTo>
                          <a:pt x="57392" y="145558"/>
                          <a:pt x="55754" y="145968"/>
                          <a:pt x="54117" y="145968"/>
                        </a:cubicBezTo>
                        <a:close/>
                      </a:path>
                    </a:pathLst>
                  </a:custGeom>
                  <a:solidFill>
                    <a:srgbClr val="1C55D1"/>
                  </a:solidFill>
                  <a:ln w="13632" cap="flat">
                    <a:noFill/>
                    <a:prstDash val="solid"/>
                    <a:miter/>
                  </a:ln>
                </p:spPr>
                <p:txBody>
                  <a:bodyPr rtlCol="0" anchor="ctr"/>
                  <a:lstStyle/>
                  <a:p>
                    <a:endParaRPr lang="zh-CN" altLang="en-US"/>
                  </a:p>
                </p:txBody>
              </p:sp>
            </p:grpSp>
            <p:sp>
              <p:nvSpPr>
                <p:cNvPr id="90" name="任意多边形 89"/>
                <p:cNvSpPr/>
                <p:nvPr>
                  <p:custDataLst>
                    <p:tags r:id="rId52"/>
                  </p:custDataLst>
                </p:nvPr>
              </p:nvSpPr>
              <p:spPr>
                <a:xfrm>
                  <a:off x="8905450" y="1933663"/>
                  <a:ext cx="795118" cy="611786"/>
                </a:xfrm>
                <a:custGeom>
                  <a:avLst/>
                  <a:gdLst>
                    <a:gd name="connsiteX0" fmla="*/ 793507 w 795118"/>
                    <a:gd name="connsiteY0" fmla="*/ 356552 h 611786"/>
                    <a:gd name="connsiteX1" fmla="*/ 773035 w 795118"/>
                    <a:gd name="connsiteY1" fmla="*/ 455773 h 611786"/>
                    <a:gd name="connsiteX2" fmla="*/ 763072 w 795118"/>
                    <a:gd name="connsiteY2" fmla="*/ 479520 h 611786"/>
                    <a:gd name="connsiteX3" fmla="*/ 763072 w 795118"/>
                    <a:gd name="connsiteY3" fmla="*/ 479520 h 611786"/>
                    <a:gd name="connsiteX4" fmla="*/ 674906 w 795118"/>
                    <a:gd name="connsiteY4" fmla="*/ 578878 h 611786"/>
                    <a:gd name="connsiteX5" fmla="*/ 235576 w 795118"/>
                    <a:gd name="connsiteY5" fmla="*/ 559361 h 611786"/>
                    <a:gd name="connsiteX6" fmla="*/ 235576 w 795118"/>
                    <a:gd name="connsiteY6" fmla="*/ 559361 h 611786"/>
                    <a:gd name="connsiteX7" fmla="*/ 194768 w 795118"/>
                    <a:gd name="connsiteY7" fmla="*/ 539435 h 611786"/>
                    <a:gd name="connsiteX8" fmla="*/ 158737 w 795118"/>
                    <a:gd name="connsiteY8" fmla="*/ 518827 h 611786"/>
                    <a:gd name="connsiteX9" fmla="*/ 3423 w 795118"/>
                    <a:gd name="connsiteY9" fmla="*/ 289267 h 611786"/>
                    <a:gd name="connsiteX10" fmla="*/ 1103 w 795118"/>
                    <a:gd name="connsiteY10" fmla="*/ 267703 h 611786"/>
                    <a:gd name="connsiteX11" fmla="*/ 17071 w 795118"/>
                    <a:gd name="connsiteY11" fmla="*/ 115528 h 611786"/>
                    <a:gd name="connsiteX12" fmla="*/ 19255 w 795118"/>
                    <a:gd name="connsiteY12" fmla="*/ 107612 h 611786"/>
                    <a:gd name="connsiteX13" fmla="*/ 44231 w 795118"/>
                    <a:gd name="connsiteY13" fmla="*/ 39099 h 611786"/>
                    <a:gd name="connsiteX14" fmla="*/ 167745 w 795118"/>
                    <a:gd name="connsiteY14" fmla="*/ 5252 h 611786"/>
                    <a:gd name="connsiteX15" fmla="*/ 252909 w 795118"/>
                    <a:gd name="connsiteY15" fmla="*/ 475 h 611786"/>
                    <a:gd name="connsiteX16" fmla="*/ 351857 w 795118"/>
                    <a:gd name="connsiteY16" fmla="*/ 23267 h 611786"/>
                    <a:gd name="connsiteX17" fmla="*/ 756657 w 795118"/>
                    <a:gd name="connsiteY17" fmla="*/ 83728 h 611786"/>
                    <a:gd name="connsiteX18" fmla="*/ 778358 w 795118"/>
                    <a:gd name="connsiteY18" fmla="*/ 166026 h 611786"/>
                    <a:gd name="connsiteX19" fmla="*/ 782725 w 795118"/>
                    <a:gd name="connsiteY19" fmla="*/ 187999 h 611786"/>
                    <a:gd name="connsiteX20" fmla="*/ 792279 w 795118"/>
                    <a:gd name="connsiteY20" fmla="*/ 256512 h 611786"/>
                    <a:gd name="connsiteX21" fmla="*/ 793507 w 795118"/>
                    <a:gd name="connsiteY21" fmla="*/ 356552 h 61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5118" h="611786">
                      <a:moveTo>
                        <a:pt x="793507" y="356552"/>
                      </a:moveTo>
                      <a:cubicBezTo>
                        <a:pt x="790914" y="390399"/>
                        <a:pt x="784499" y="424246"/>
                        <a:pt x="773035" y="455773"/>
                      </a:cubicBezTo>
                      <a:cubicBezTo>
                        <a:pt x="770169" y="463825"/>
                        <a:pt x="766757" y="471741"/>
                        <a:pt x="763072" y="479520"/>
                      </a:cubicBezTo>
                      <a:lnTo>
                        <a:pt x="763072" y="479520"/>
                      </a:lnTo>
                      <a:cubicBezTo>
                        <a:pt x="744511" y="518827"/>
                        <a:pt x="716396" y="553629"/>
                        <a:pt x="674906" y="578878"/>
                      </a:cubicBezTo>
                      <a:cubicBezTo>
                        <a:pt x="674906" y="578878"/>
                        <a:pt x="473188" y="664588"/>
                        <a:pt x="235576" y="559361"/>
                      </a:cubicBezTo>
                      <a:cubicBezTo>
                        <a:pt x="235576" y="559361"/>
                        <a:pt x="235576" y="559361"/>
                        <a:pt x="235576" y="559361"/>
                      </a:cubicBezTo>
                      <a:cubicBezTo>
                        <a:pt x="222064" y="553356"/>
                        <a:pt x="208416" y="546805"/>
                        <a:pt x="194768" y="539435"/>
                      </a:cubicBezTo>
                      <a:cubicBezTo>
                        <a:pt x="182758" y="533157"/>
                        <a:pt x="170748" y="526197"/>
                        <a:pt x="158737" y="518827"/>
                      </a:cubicBezTo>
                      <a:cubicBezTo>
                        <a:pt x="55558" y="455636"/>
                        <a:pt x="14614" y="370336"/>
                        <a:pt x="3423" y="289267"/>
                      </a:cubicBezTo>
                      <a:cubicBezTo>
                        <a:pt x="2468" y="282034"/>
                        <a:pt x="1649" y="274937"/>
                        <a:pt x="1103" y="267703"/>
                      </a:cubicBezTo>
                      <a:cubicBezTo>
                        <a:pt x="-3265" y="210518"/>
                        <a:pt x="6016" y="156608"/>
                        <a:pt x="17071" y="115528"/>
                      </a:cubicBezTo>
                      <a:cubicBezTo>
                        <a:pt x="17753" y="112798"/>
                        <a:pt x="18572" y="110205"/>
                        <a:pt x="19255" y="107612"/>
                      </a:cubicBezTo>
                      <a:cubicBezTo>
                        <a:pt x="31265" y="65712"/>
                        <a:pt x="44231" y="39099"/>
                        <a:pt x="44231" y="39099"/>
                      </a:cubicBezTo>
                      <a:cubicBezTo>
                        <a:pt x="44231" y="39099"/>
                        <a:pt x="97594" y="15897"/>
                        <a:pt x="167745" y="5252"/>
                      </a:cubicBezTo>
                      <a:cubicBezTo>
                        <a:pt x="194359" y="1157"/>
                        <a:pt x="223429" y="-1026"/>
                        <a:pt x="252909" y="475"/>
                      </a:cubicBezTo>
                      <a:cubicBezTo>
                        <a:pt x="286346" y="2249"/>
                        <a:pt x="320330" y="8800"/>
                        <a:pt x="351857" y="23267"/>
                      </a:cubicBezTo>
                      <a:cubicBezTo>
                        <a:pt x="577186" y="126037"/>
                        <a:pt x="691283" y="171894"/>
                        <a:pt x="756657" y="83728"/>
                      </a:cubicBezTo>
                      <a:cubicBezTo>
                        <a:pt x="756657" y="83728"/>
                        <a:pt x="767985" y="116620"/>
                        <a:pt x="778358" y="166026"/>
                      </a:cubicBezTo>
                      <a:cubicBezTo>
                        <a:pt x="779859" y="172986"/>
                        <a:pt x="781224" y="180356"/>
                        <a:pt x="782725" y="187999"/>
                      </a:cubicBezTo>
                      <a:cubicBezTo>
                        <a:pt x="786546" y="209017"/>
                        <a:pt x="789958" y="232082"/>
                        <a:pt x="792279" y="256512"/>
                      </a:cubicBezTo>
                      <a:cubicBezTo>
                        <a:pt x="795281" y="288585"/>
                        <a:pt x="796236" y="322568"/>
                        <a:pt x="793507" y="356552"/>
                      </a:cubicBezTo>
                      <a:close/>
                    </a:path>
                  </a:pathLst>
                </a:custGeom>
                <a:solidFill>
                  <a:srgbClr val="2A81EA"/>
                </a:solidFill>
                <a:ln w="13632" cap="flat">
                  <a:noFill/>
                  <a:prstDash val="solid"/>
                  <a:miter/>
                </a:ln>
              </p:spPr>
              <p:txBody>
                <a:bodyPr rtlCol="0" anchor="ctr"/>
                <a:lstStyle/>
                <a:p>
                  <a:endParaRPr lang="zh-CN" altLang="en-US"/>
                </a:p>
              </p:txBody>
            </p:sp>
            <p:sp>
              <p:nvSpPr>
                <p:cNvPr id="91" name="任意多边形 90"/>
                <p:cNvSpPr/>
                <p:nvPr>
                  <p:custDataLst>
                    <p:tags r:id="rId53"/>
                  </p:custDataLst>
                </p:nvPr>
              </p:nvSpPr>
              <p:spPr>
                <a:xfrm>
                  <a:off x="8921019" y="2035169"/>
                  <a:ext cx="767155" cy="178207"/>
                </a:xfrm>
                <a:custGeom>
                  <a:avLst/>
                  <a:gdLst>
                    <a:gd name="connsiteX0" fmla="*/ 767155 w 767155"/>
                    <a:gd name="connsiteY0" fmla="*/ 86629 h 178207"/>
                    <a:gd name="connsiteX1" fmla="*/ 757056 w 767155"/>
                    <a:gd name="connsiteY1" fmla="*/ 100687 h 178207"/>
                    <a:gd name="connsiteX2" fmla="*/ 568986 w 767155"/>
                    <a:gd name="connsiteY2" fmla="*/ 178208 h 178207"/>
                    <a:gd name="connsiteX3" fmla="*/ 549333 w 767155"/>
                    <a:gd name="connsiteY3" fmla="*/ 177662 h 178207"/>
                    <a:gd name="connsiteX4" fmla="*/ 293569 w 767155"/>
                    <a:gd name="connsiteY4" fmla="*/ 90860 h 178207"/>
                    <a:gd name="connsiteX5" fmla="*/ 3003 w 767155"/>
                    <a:gd name="connsiteY5" fmla="*/ 21392 h 178207"/>
                    <a:gd name="connsiteX6" fmla="*/ 1501 w 767155"/>
                    <a:gd name="connsiteY6" fmla="*/ 14159 h 178207"/>
                    <a:gd name="connsiteX7" fmla="*/ 0 w 767155"/>
                    <a:gd name="connsiteY7" fmla="*/ 6925 h 178207"/>
                    <a:gd name="connsiteX8" fmla="*/ 3685 w 767155"/>
                    <a:gd name="connsiteY8" fmla="*/ 6243 h 178207"/>
                    <a:gd name="connsiteX9" fmla="*/ 300529 w 767155"/>
                    <a:gd name="connsiteY9" fmla="*/ 77895 h 178207"/>
                    <a:gd name="connsiteX10" fmla="*/ 550015 w 767155"/>
                    <a:gd name="connsiteY10" fmla="*/ 162922 h 178207"/>
                    <a:gd name="connsiteX11" fmla="*/ 745045 w 767155"/>
                    <a:gd name="connsiteY11" fmla="*/ 92089 h 178207"/>
                    <a:gd name="connsiteX12" fmla="*/ 762925 w 767155"/>
                    <a:gd name="connsiteY12" fmla="*/ 64793 h 178207"/>
                    <a:gd name="connsiteX13" fmla="*/ 767155 w 767155"/>
                    <a:gd name="connsiteY13" fmla="*/ 86629 h 17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7155" h="178207">
                      <a:moveTo>
                        <a:pt x="767155" y="86629"/>
                      </a:moveTo>
                      <a:cubicBezTo>
                        <a:pt x="764153" y="91270"/>
                        <a:pt x="760741" y="96047"/>
                        <a:pt x="757056" y="100687"/>
                      </a:cubicBezTo>
                      <a:cubicBezTo>
                        <a:pt x="728531" y="136718"/>
                        <a:pt x="673121" y="178208"/>
                        <a:pt x="568986" y="178208"/>
                      </a:cubicBezTo>
                      <a:cubicBezTo>
                        <a:pt x="562571" y="178208"/>
                        <a:pt x="556020" y="178071"/>
                        <a:pt x="549333" y="177662"/>
                      </a:cubicBezTo>
                      <a:cubicBezTo>
                        <a:pt x="448338" y="172885"/>
                        <a:pt x="369725" y="131122"/>
                        <a:pt x="293569" y="90860"/>
                      </a:cubicBezTo>
                      <a:cubicBezTo>
                        <a:pt x="202673" y="42819"/>
                        <a:pt x="116827" y="-2629"/>
                        <a:pt x="3003" y="21392"/>
                      </a:cubicBezTo>
                      <a:lnTo>
                        <a:pt x="1501" y="14159"/>
                      </a:lnTo>
                      <a:lnTo>
                        <a:pt x="0" y="6925"/>
                      </a:lnTo>
                      <a:cubicBezTo>
                        <a:pt x="1228" y="6652"/>
                        <a:pt x="2457" y="6379"/>
                        <a:pt x="3685" y="6243"/>
                      </a:cubicBezTo>
                      <a:cubicBezTo>
                        <a:pt x="120921" y="-17095"/>
                        <a:pt x="208269" y="29035"/>
                        <a:pt x="300529" y="77895"/>
                      </a:cubicBezTo>
                      <a:cubicBezTo>
                        <a:pt x="375184" y="117338"/>
                        <a:pt x="452432" y="158282"/>
                        <a:pt x="550015" y="162922"/>
                      </a:cubicBezTo>
                      <a:cubicBezTo>
                        <a:pt x="638454" y="167153"/>
                        <a:pt x="704101" y="143269"/>
                        <a:pt x="745045" y="92089"/>
                      </a:cubicBezTo>
                      <a:cubicBezTo>
                        <a:pt x="752415" y="82945"/>
                        <a:pt x="758284" y="73527"/>
                        <a:pt x="762925" y="64793"/>
                      </a:cubicBezTo>
                      <a:cubicBezTo>
                        <a:pt x="764426" y="71753"/>
                        <a:pt x="765790" y="78987"/>
                        <a:pt x="767155" y="86629"/>
                      </a:cubicBezTo>
                      <a:close/>
                    </a:path>
                  </a:pathLst>
                </a:custGeom>
                <a:solidFill>
                  <a:srgbClr val="1C55D1"/>
                </a:solidFill>
                <a:ln w="13632" cap="flat">
                  <a:noFill/>
                  <a:prstDash val="solid"/>
                  <a:miter/>
                </a:ln>
              </p:spPr>
              <p:txBody>
                <a:bodyPr rtlCol="0" anchor="ctr"/>
                <a:lstStyle/>
                <a:p>
                  <a:endParaRPr lang="zh-CN" altLang="en-US"/>
                </a:p>
              </p:txBody>
            </p:sp>
            <p:sp>
              <p:nvSpPr>
                <p:cNvPr id="92" name="任意多边形 91"/>
                <p:cNvSpPr/>
                <p:nvPr>
                  <p:custDataLst>
                    <p:tags r:id="rId54"/>
                  </p:custDataLst>
                </p:nvPr>
              </p:nvSpPr>
              <p:spPr>
                <a:xfrm>
                  <a:off x="9006320" y="2366098"/>
                  <a:ext cx="672165" cy="98265"/>
                </a:xfrm>
                <a:custGeom>
                  <a:avLst/>
                  <a:gdLst>
                    <a:gd name="connsiteX0" fmla="*/ 672165 w 672165"/>
                    <a:gd name="connsiteY0" fmla="*/ 23475 h 98265"/>
                    <a:gd name="connsiteX1" fmla="*/ 662202 w 672165"/>
                    <a:gd name="connsiteY1" fmla="*/ 47222 h 98265"/>
                    <a:gd name="connsiteX2" fmla="*/ 662202 w 672165"/>
                    <a:gd name="connsiteY2" fmla="*/ 47222 h 98265"/>
                    <a:gd name="connsiteX3" fmla="*/ 526950 w 672165"/>
                    <a:gd name="connsiteY3" fmla="*/ 91578 h 98265"/>
                    <a:gd name="connsiteX4" fmla="*/ 431005 w 672165"/>
                    <a:gd name="connsiteY4" fmla="*/ 98266 h 98265"/>
                    <a:gd name="connsiteX5" fmla="*/ 287018 w 672165"/>
                    <a:gd name="connsiteY5" fmla="*/ 86938 h 98265"/>
                    <a:gd name="connsiteX6" fmla="*/ 0 w 672165"/>
                    <a:gd name="connsiteY6" fmla="*/ 13921 h 98265"/>
                    <a:gd name="connsiteX7" fmla="*/ 5323 w 672165"/>
                    <a:gd name="connsiteY7" fmla="*/ 0 h 98265"/>
                    <a:gd name="connsiteX8" fmla="*/ 289475 w 672165"/>
                    <a:gd name="connsiteY8" fmla="*/ 72198 h 98265"/>
                    <a:gd name="connsiteX9" fmla="*/ 672165 w 672165"/>
                    <a:gd name="connsiteY9" fmla="*/ 23475 h 9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2165" h="98265">
                      <a:moveTo>
                        <a:pt x="672165" y="23475"/>
                      </a:moveTo>
                      <a:cubicBezTo>
                        <a:pt x="669299" y="31527"/>
                        <a:pt x="665887" y="39443"/>
                        <a:pt x="662202" y="47222"/>
                      </a:cubicBezTo>
                      <a:lnTo>
                        <a:pt x="662202" y="47222"/>
                      </a:lnTo>
                      <a:cubicBezTo>
                        <a:pt x="624534" y="68923"/>
                        <a:pt x="579222" y="83662"/>
                        <a:pt x="526950" y="91578"/>
                      </a:cubicBezTo>
                      <a:cubicBezTo>
                        <a:pt x="497198" y="96082"/>
                        <a:pt x="465261" y="98266"/>
                        <a:pt x="431005" y="98266"/>
                      </a:cubicBezTo>
                      <a:cubicBezTo>
                        <a:pt x="386512" y="98266"/>
                        <a:pt x="338471" y="94444"/>
                        <a:pt x="287018" y="86938"/>
                      </a:cubicBezTo>
                      <a:cubicBezTo>
                        <a:pt x="132932" y="64146"/>
                        <a:pt x="1228" y="14467"/>
                        <a:pt x="0" y="13921"/>
                      </a:cubicBezTo>
                      <a:lnTo>
                        <a:pt x="5323" y="0"/>
                      </a:lnTo>
                      <a:cubicBezTo>
                        <a:pt x="6688" y="546"/>
                        <a:pt x="137026" y="49815"/>
                        <a:pt x="289475" y="72198"/>
                      </a:cubicBezTo>
                      <a:cubicBezTo>
                        <a:pt x="410942" y="90077"/>
                        <a:pt x="568031" y="93898"/>
                        <a:pt x="672165" y="23475"/>
                      </a:cubicBezTo>
                      <a:close/>
                    </a:path>
                  </a:pathLst>
                </a:custGeom>
                <a:solidFill>
                  <a:srgbClr val="1C55D1"/>
                </a:solidFill>
                <a:ln w="13632" cap="flat">
                  <a:noFill/>
                  <a:prstDash val="solid"/>
                  <a:miter/>
                </a:ln>
              </p:spPr>
              <p:txBody>
                <a:bodyPr rtlCol="0" anchor="ctr"/>
                <a:lstStyle/>
                <a:p>
                  <a:endParaRPr lang="zh-CN" altLang="en-US"/>
                </a:p>
              </p:txBody>
            </p:sp>
            <p:sp>
              <p:nvSpPr>
                <p:cNvPr id="93" name="任意多边形 92"/>
                <p:cNvSpPr/>
                <p:nvPr>
                  <p:custDataLst>
                    <p:tags r:id="rId55"/>
                  </p:custDataLst>
                </p:nvPr>
              </p:nvSpPr>
              <p:spPr>
                <a:xfrm>
                  <a:off x="8748647" y="2296357"/>
                  <a:ext cx="573760" cy="1430858"/>
                </a:xfrm>
                <a:custGeom>
                  <a:avLst/>
                  <a:gdLst>
                    <a:gd name="connsiteX0" fmla="*/ 573761 w 573760"/>
                    <a:gd name="connsiteY0" fmla="*/ 1281686 h 1430858"/>
                    <a:gd name="connsiteX1" fmla="*/ 117098 w 573760"/>
                    <a:gd name="connsiteY1" fmla="*/ 1430859 h 1430858"/>
                    <a:gd name="connsiteX2" fmla="*/ 101676 w 573760"/>
                    <a:gd name="connsiteY2" fmla="*/ 1358933 h 1430858"/>
                    <a:gd name="connsiteX3" fmla="*/ 94988 w 573760"/>
                    <a:gd name="connsiteY3" fmla="*/ 1325905 h 1430858"/>
                    <a:gd name="connsiteX4" fmla="*/ 73288 w 573760"/>
                    <a:gd name="connsiteY4" fmla="*/ 1212627 h 1430858"/>
                    <a:gd name="connsiteX5" fmla="*/ 67283 w 573760"/>
                    <a:gd name="connsiteY5" fmla="*/ 1179325 h 1430858"/>
                    <a:gd name="connsiteX6" fmla="*/ 48176 w 573760"/>
                    <a:gd name="connsiteY6" fmla="*/ 1065228 h 1430858"/>
                    <a:gd name="connsiteX7" fmla="*/ 42989 w 573760"/>
                    <a:gd name="connsiteY7" fmla="*/ 1031517 h 1430858"/>
                    <a:gd name="connsiteX8" fmla="*/ 26748 w 573760"/>
                    <a:gd name="connsiteY8" fmla="*/ 916465 h 1430858"/>
                    <a:gd name="connsiteX9" fmla="*/ 22517 w 573760"/>
                    <a:gd name="connsiteY9" fmla="*/ 882208 h 1430858"/>
                    <a:gd name="connsiteX10" fmla="*/ 10234 w 573760"/>
                    <a:gd name="connsiteY10" fmla="*/ 765654 h 1430858"/>
                    <a:gd name="connsiteX11" fmla="*/ 7368 w 573760"/>
                    <a:gd name="connsiteY11" fmla="*/ 730988 h 1430858"/>
                    <a:gd name="connsiteX12" fmla="*/ 817 w 573760"/>
                    <a:gd name="connsiteY12" fmla="*/ 612387 h 1430858"/>
                    <a:gd name="connsiteX13" fmla="*/ 135 w 573760"/>
                    <a:gd name="connsiteY13" fmla="*/ 577311 h 1430858"/>
                    <a:gd name="connsiteX14" fmla="*/ 3820 w 573760"/>
                    <a:gd name="connsiteY14" fmla="*/ 455161 h 1430858"/>
                    <a:gd name="connsiteX15" fmla="*/ 7505 w 573760"/>
                    <a:gd name="connsiteY15" fmla="*/ 418994 h 1430858"/>
                    <a:gd name="connsiteX16" fmla="*/ 10917 w 573760"/>
                    <a:gd name="connsiteY16" fmla="*/ 394155 h 1430858"/>
                    <a:gd name="connsiteX17" fmla="*/ 35210 w 573760"/>
                    <a:gd name="connsiteY17" fmla="*/ 291522 h 1430858"/>
                    <a:gd name="connsiteX18" fmla="*/ 48585 w 573760"/>
                    <a:gd name="connsiteY18" fmla="*/ 254263 h 1430858"/>
                    <a:gd name="connsiteX19" fmla="*/ 299163 w 573760"/>
                    <a:gd name="connsiteY19" fmla="*/ 0 h 1430858"/>
                    <a:gd name="connsiteX20" fmla="*/ 476178 w 573760"/>
                    <a:gd name="connsiteY20" fmla="*/ 143577 h 1430858"/>
                    <a:gd name="connsiteX21" fmla="*/ 418992 w 573760"/>
                    <a:gd name="connsiteY21" fmla="*/ 242389 h 1430858"/>
                    <a:gd name="connsiteX22" fmla="*/ 410258 w 573760"/>
                    <a:gd name="connsiteY22" fmla="*/ 275144 h 1430858"/>
                    <a:gd name="connsiteX23" fmla="*/ 397292 w 573760"/>
                    <a:gd name="connsiteY23" fmla="*/ 374502 h 1430858"/>
                    <a:gd name="connsiteX24" fmla="*/ 396064 w 573760"/>
                    <a:gd name="connsiteY24" fmla="*/ 408212 h 1430858"/>
                    <a:gd name="connsiteX25" fmla="*/ 399203 w 573760"/>
                    <a:gd name="connsiteY25" fmla="*/ 511801 h 1430858"/>
                    <a:gd name="connsiteX26" fmla="*/ 401932 w 573760"/>
                    <a:gd name="connsiteY26" fmla="*/ 545375 h 1430858"/>
                    <a:gd name="connsiteX27" fmla="*/ 414762 w 573760"/>
                    <a:gd name="connsiteY27" fmla="*/ 650055 h 1430858"/>
                    <a:gd name="connsiteX28" fmla="*/ 419948 w 573760"/>
                    <a:gd name="connsiteY28" fmla="*/ 683629 h 1430858"/>
                    <a:gd name="connsiteX29" fmla="*/ 439192 w 573760"/>
                    <a:gd name="connsiteY29" fmla="*/ 788310 h 1430858"/>
                    <a:gd name="connsiteX30" fmla="*/ 446152 w 573760"/>
                    <a:gd name="connsiteY30" fmla="*/ 821474 h 1430858"/>
                    <a:gd name="connsiteX31" fmla="*/ 470173 w 573760"/>
                    <a:gd name="connsiteY31" fmla="*/ 925609 h 1430858"/>
                    <a:gd name="connsiteX32" fmla="*/ 478361 w 573760"/>
                    <a:gd name="connsiteY32" fmla="*/ 958091 h 1430858"/>
                    <a:gd name="connsiteX33" fmla="*/ 505794 w 573760"/>
                    <a:gd name="connsiteY33" fmla="*/ 1060861 h 1430858"/>
                    <a:gd name="connsiteX34" fmla="*/ 514938 w 573760"/>
                    <a:gd name="connsiteY34" fmla="*/ 1093070 h 1430858"/>
                    <a:gd name="connsiteX35" fmla="*/ 545237 w 573760"/>
                    <a:gd name="connsiteY35" fmla="*/ 1193929 h 1430858"/>
                    <a:gd name="connsiteX36" fmla="*/ 555336 w 573760"/>
                    <a:gd name="connsiteY36" fmla="*/ 1225729 h 1430858"/>
                    <a:gd name="connsiteX37" fmla="*/ 573761 w 573760"/>
                    <a:gd name="connsiteY37" fmla="*/ 1281686 h 1430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3760" h="1430858">
                      <a:moveTo>
                        <a:pt x="573761" y="1281686"/>
                      </a:moveTo>
                      <a:lnTo>
                        <a:pt x="117098" y="1430859"/>
                      </a:lnTo>
                      <a:cubicBezTo>
                        <a:pt x="117098" y="1430859"/>
                        <a:pt x="111093" y="1404245"/>
                        <a:pt x="101676" y="1358933"/>
                      </a:cubicBezTo>
                      <a:cubicBezTo>
                        <a:pt x="99629" y="1348834"/>
                        <a:pt x="97309" y="1337779"/>
                        <a:pt x="94988" y="1325905"/>
                      </a:cubicBezTo>
                      <a:cubicBezTo>
                        <a:pt x="88574" y="1293832"/>
                        <a:pt x="81067" y="1255481"/>
                        <a:pt x="73288" y="1212627"/>
                      </a:cubicBezTo>
                      <a:cubicBezTo>
                        <a:pt x="71377" y="1201845"/>
                        <a:pt x="69330" y="1190653"/>
                        <a:pt x="67283" y="1179325"/>
                      </a:cubicBezTo>
                      <a:cubicBezTo>
                        <a:pt x="61005" y="1143568"/>
                        <a:pt x="54454" y="1105217"/>
                        <a:pt x="48176" y="1065228"/>
                      </a:cubicBezTo>
                      <a:cubicBezTo>
                        <a:pt x="46401" y="1054173"/>
                        <a:pt x="44627" y="1042982"/>
                        <a:pt x="42989" y="1031517"/>
                      </a:cubicBezTo>
                      <a:cubicBezTo>
                        <a:pt x="37257" y="994122"/>
                        <a:pt x="31798" y="955498"/>
                        <a:pt x="26748" y="916465"/>
                      </a:cubicBezTo>
                      <a:cubicBezTo>
                        <a:pt x="25247" y="905137"/>
                        <a:pt x="23882" y="893672"/>
                        <a:pt x="22517" y="882208"/>
                      </a:cubicBezTo>
                      <a:cubicBezTo>
                        <a:pt x="17877" y="843448"/>
                        <a:pt x="13646" y="804414"/>
                        <a:pt x="10234" y="765654"/>
                      </a:cubicBezTo>
                      <a:cubicBezTo>
                        <a:pt x="9142" y="754053"/>
                        <a:pt x="8187" y="742452"/>
                        <a:pt x="7368" y="730988"/>
                      </a:cubicBezTo>
                      <a:cubicBezTo>
                        <a:pt x="4229" y="690590"/>
                        <a:pt x="1909" y="650874"/>
                        <a:pt x="817" y="612387"/>
                      </a:cubicBezTo>
                      <a:cubicBezTo>
                        <a:pt x="544" y="600513"/>
                        <a:pt x="271" y="588776"/>
                        <a:pt x="135" y="577311"/>
                      </a:cubicBezTo>
                      <a:cubicBezTo>
                        <a:pt x="-411" y="534184"/>
                        <a:pt x="681" y="493103"/>
                        <a:pt x="3820" y="455161"/>
                      </a:cubicBezTo>
                      <a:cubicBezTo>
                        <a:pt x="4775" y="442742"/>
                        <a:pt x="6003" y="430732"/>
                        <a:pt x="7505" y="418994"/>
                      </a:cubicBezTo>
                      <a:cubicBezTo>
                        <a:pt x="8460" y="410532"/>
                        <a:pt x="9688" y="402207"/>
                        <a:pt x="10917" y="394155"/>
                      </a:cubicBezTo>
                      <a:cubicBezTo>
                        <a:pt x="16922" y="356623"/>
                        <a:pt x="25111" y="322503"/>
                        <a:pt x="35210" y="291522"/>
                      </a:cubicBezTo>
                      <a:cubicBezTo>
                        <a:pt x="39304" y="278556"/>
                        <a:pt x="43808" y="266136"/>
                        <a:pt x="48585" y="254263"/>
                      </a:cubicBezTo>
                      <a:cubicBezTo>
                        <a:pt x="133066" y="41899"/>
                        <a:pt x="299163" y="0"/>
                        <a:pt x="299163" y="0"/>
                      </a:cubicBezTo>
                      <a:cubicBezTo>
                        <a:pt x="422131" y="12147"/>
                        <a:pt x="476178" y="143577"/>
                        <a:pt x="476178" y="143577"/>
                      </a:cubicBezTo>
                      <a:cubicBezTo>
                        <a:pt x="450383" y="168144"/>
                        <a:pt x="431822" y="201854"/>
                        <a:pt x="418992" y="242389"/>
                      </a:cubicBezTo>
                      <a:cubicBezTo>
                        <a:pt x="415717" y="252898"/>
                        <a:pt x="412714" y="263816"/>
                        <a:pt x="410258" y="275144"/>
                      </a:cubicBezTo>
                      <a:cubicBezTo>
                        <a:pt x="403434" y="305579"/>
                        <a:pt x="399339" y="339017"/>
                        <a:pt x="397292" y="374502"/>
                      </a:cubicBezTo>
                      <a:cubicBezTo>
                        <a:pt x="396610" y="385557"/>
                        <a:pt x="396337" y="396748"/>
                        <a:pt x="396064" y="408212"/>
                      </a:cubicBezTo>
                      <a:cubicBezTo>
                        <a:pt x="395518" y="441377"/>
                        <a:pt x="396610" y="476180"/>
                        <a:pt x="399203" y="511801"/>
                      </a:cubicBezTo>
                      <a:cubicBezTo>
                        <a:pt x="400022" y="522992"/>
                        <a:pt x="400977" y="534184"/>
                        <a:pt x="401932" y="545375"/>
                      </a:cubicBezTo>
                      <a:cubicBezTo>
                        <a:pt x="405071" y="579768"/>
                        <a:pt x="409439" y="614843"/>
                        <a:pt x="414762" y="650055"/>
                      </a:cubicBezTo>
                      <a:cubicBezTo>
                        <a:pt x="416399" y="661247"/>
                        <a:pt x="418174" y="672438"/>
                        <a:pt x="419948" y="683629"/>
                      </a:cubicBezTo>
                      <a:cubicBezTo>
                        <a:pt x="425680" y="718705"/>
                        <a:pt x="432094" y="753644"/>
                        <a:pt x="439192" y="788310"/>
                      </a:cubicBezTo>
                      <a:cubicBezTo>
                        <a:pt x="441375" y="799501"/>
                        <a:pt x="443695" y="810556"/>
                        <a:pt x="446152" y="821474"/>
                      </a:cubicBezTo>
                      <a:cubicBezTo>
                        <a:pt x="453795" y="857096"/>
                        <a:pt x="461847" y="891898"/>
                        <a:pt x="470173" y="925609"/>
                      </a:cubicBezTo>
                      <a:cubicBezTo>
                        <a:pt x="472902" y="936527"/>
                        <a:pt x="475495" y="947446"/>
                        <a:pt x="478361" y="958091"/>
                      </a:cubicBezTo>
                      <a:cubicBezTo>
                        <a:pt x="487505" y="994258"/>
                        <a:pt x="496786" y="1028788"/>
                        <a:pt x="505794" y="1060861"/>
                      </a:cubicBezTo>
                      <a:cubicBezTo>
                        <a:pt x="508933" y="1071916"/>
                        <a:pt x="511935" y="1082697"/>
                        <a:pt x="514938" y="1093070"/>
                      </a:cubicBezTo>
                      <a:cubicBezTo>
                        <a:pt x="525993" y="1131557"/>
                        <a:pt x="536365" y="1165541"/>
                        <a:pt x="545237" y="1193929"/>
                      </a:cubicBezTo>
                      <a:cubicBezTo>
                        <a:pt x="548922" y="1205530"/>
                        <a:pt x="552334" y="1216175"/>
                        <a:pt x="555336" y="1225729"/>
                      </a:cubicBezTo>
                      <a:cubicBezTo>
                        <a:pt x="566528" y="1261350"/>
                        <a:pt x="573761" y="1281686"/>
                        <a:pt x="573761" y="1281686"/>
                      </a:cubicBezTo>
                      <a:close/>
                    </a:path>
                  </a:pathLst>
                </a:custGeom>
                <a:solidFill>
                  <a:srgbClr val="2A81EA"/>
                </a:solidFill>
                <a:ln w="13632" cap="flat">
                  <a:noFill/>
                  <a:prstDash val="solid"/>
                  <a:miter/>
                </a:ln>
              </p:spPr>
              <p:txBody>
                <a:bodyPr rtlCol="0" anchor="ctr"/>
                <a:lstStyle/>
                <a:p>
                  <a:endParaRPr lang="zh-CN" altLang="en-US"/>
                </a:p>
              </p:txBody>
            </p:sp>
            <p:grpSp>
              <p:nvGrpSpPr>
                <p:cNvPr id="94" name="组合 93"/>
                <p:cNvGrpSpPr/>
                <p:nvPr>
                  <p:custDataLst>
                    <p:tags r:id="rId56"/>
                  </p:custDataLst>
                </p:nvPr>
              </p:nvGrpSpPr>
              <p:grpSpPr>
                <a:xfrm>
                  <a:off x="8748645" y="2528972"/>
                  <a:ext cx="555065" cy="1126318"/>
                  <a:chOff x="8748645" y="2528972"/>
                  <a:chExt cx="555065" cy="1126318"/>
                </a:xfrm>
                <a:solidFill>
                  <a:srgbClr val="1C55D1"/>
                </a:solidFill>
              </p:grpSpPr>
              <p:sp>
                <p:nvSpPr>
                  <p:cNvPr id="97" name="任意多边形 96"/>
                  <p:cNvSpPr/>
                  <p:nvPr>
                    <p:custDataLst>
                      <p:tags r:id="rId57"/>
                    </p:custDataLst>
                  </p:nvPr>
                </p:nvSpPr>
                <p:spPr>
                  <a:xfrm>
                    <a:off x="8783584" y="2528972"/>
                    <a:ext cx="383782" cy="59043"/>
                  </a:xfrm>
                  <a:custGeom>
                    <a:avLst/>
                    <a:gdLst>
                      <a:gd name="connsiteX0" fmla="*/ 383782 w 383782"/>
                      <a:gd name="connsiteY0" fmla="*/ 10047 h 59043"/>
                      <a:gd name="connsiteX1" fmla="*/ 375048 w 383782"/>
                      <a:gd name="connsiteY1" fmla="*/ 42802 h 59043"/>
                      <a:gd name="connsiteX2" fmla="*/ 0 w 383782"/>
                      <a:gd name="connsiteY2" fmla="*/ 59043 h 59043"/>
                      <a:gd name="connsiteX3" fmla="*/ 13375 w 383782"/>
                      <a:gd name="connsiteY3" fmla="*/ 21784 h 59043"/>
                      <a:gd name="connsiteX4" fmla="*/ 215093 w 383782"/>
                      <a:gd name="connsiteY4" fmla="*/ 84 h 59043"/>
                      <a:gd name="connsiteX5" fmla="*/ 383782 w 383782"/>
                      <a:gd name="connsiteY5" fmla="*/ 10047 h 5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782" h="59043">
                        <a:moveTo>
                          <a:pt x="383782" y="10047"/>
                        </a:moveTo>
                        <a:cubicBezTo>
                          <a:pt x="380507" y="20556"/>
                          <a:pt x="377504" y="31474"/>
                          <a:pt x="375048" y="42802"/>
                        </a:cubicBezTo>
                        <a:cubicBezTo>
                          <a:pt x="294251" y="32839"/>
                          <a:pt x="147398" y="23558"/>
                          <a:pt x="0" y="59043"/>
                        </a:cubicBezTo>
                        <a:cubicBezTo>
                          <a:pt x="4094" y="46078"/>
                          <a:pt x="8598" y="33658"/>
                          <a:pt x="13375" y="21784"/>
                        </a:cubicBezTo>
                        <a:cubicBezTo>
                          <a:pt x="86665" y="5952"/>
                          <a:pt x="156952" y="630"/>
                          <a:pt x="215093" y="84"/>
                        </a:cubicBezTo>
                        <a:cubicBezTo>
                          <a:pt x="283606" y="-735"/>
                          <a:pt x="342565" y="4588"/>
                          <a:pt x="383782" y="10047"/>
                        </a:cubicBezTo>
                        <a:close/>
                      </a:path>
                    </a:pathLst>
                  </a:custGeom>
                  <a:solidFill>
                    <a:srgbClr val="1C55D1"/>
                  </a:solidFill>
                  <a:ln w="13632" cap="flat">
                    <a:noFill/>
                    <a:prstDash val="solid"/>
                    <a:miter/>
                  </a:ln>
                </p:spPr>
                <p:txBody>
                  <a:bodyPr rtlCol="0" anchor="ctr"/>
                  <a:lstStyle/>
                  <a:p>
                    <a:endParaRPr lang="zh-CN" altLang="en-US"/>
                  </a:p>
                </p:txBody>
              </p:sp>
              <p:sp>
                <p:nvSpPr>
                  <p:cNvPr id="98" name="任意多边形 97"/>
                  <p:cNvSpPr/>
                  <p:nvPr>
                    <p:custDataLst>
                      <p:tags r:id="rId58"/>
                    </p:custDataLst>
                  </p:nvPr>
                </p:nvSpPr>
                <p:spPr>
                  <a:xfrm>
                    <a:off x="8752057" y="2669833"/>
                    <a:ext cx="393609" cy="81821"/>
                  </a:xfrm>
                  <a:custGeom>
                    <a:avLst/>
                    <a:gdLst>
                      <a:gd name="connsiteX0" fmla="*/ 393609 w 393609"/>
                      <a:gd name="connsiteY0" fmla="*/ 1298 h 81821"/>
                      <a:gd name="connsiteX1" fmla="*/ 392381 w 393609"/>
                      <a:gd name="connsiteY1" fmla="*/ 35009 h 81821"/>
                      <a:gd name="connsiteX2" fmla="*/ 0 w 393609"/>
                      <a:gd name="connsiteY2" fmla="*/ 81822 h 81821"/>
                      <a:gd name="connsiteX3" fmla="*/ 3685 w 393609"/>
                      <a:gd name="connsiteY3" fmla="*/ 45654 h 81821"/>
                      <a:gd name="connsiteX4" fmla="*/ 269685 w 393609"/>
                      <a:gd name="connsiteY4" fmla="*/ 1571 h 81821"/>
                      <a:gd name="connsiteX5" fmla="*/ 393609 w 393609"/>
                      <a:gd name="connsiteY5" fmla="*/ 1298 h 8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09" h="81821">
                        <a:moveTo>
                          <a:pt x="393609" y="1298"/>
                        </a:moveTo>
                        <a:cubicBezTo>
                          <a:pt x="392927" y="12353"/>
                          <a:pt x="392654" y="23545"/>
                          <a:pt x="392381" y="35009"/>
                        </a:cubicBezTo>
                        <a:cubicBezTo>
                          <a:pt x="295889" y="30915"/>
                          <a:pt x="144396" y="34736"/>
                          <a:pt x="0" y="81822"/>
                        </a:cubicBezTo>
                        <a:cubicBezTo>
                          <a:pt x="955" y="69402"/>
                          <a:pt x="2184" y="57392"/>
                          <a:pt x="3685" y="45654"/>
                        </a:cubicBezTo>
                        <a:cubicBezTo>
                          <a:pt x="99358" y="16175"/>
                          <a:pt x="194757" y="5120"/>
                          <a:pt x="269685" y="1571"/>
                        </a:cubicBezTo>
                        <a:cubicBezTo>
                          <a:pt x="316361" y="-749"/>
                          <a:pt x="358534" y="-203"/>
                          <a:pt x="393609" y="1298"/>
                        </a:cubicBezTo>
                        <a:close/>
                      </a:path>
                    </a:pathLst>
                  </a:custGeom>
                  <a:solidFill>
                    <a:srgbClr val="1C55D1"/>
                  </a:solidFill>
                  <a:ln w="13632" cap="flat">
                    <a:noFill/>
                    <a:prstDash val="solid"/>
                    <a:miter/>
                  </a:ln>
                </p:spPr>
                <p:txBody>
                  <a:bodyPr rtlCol="0" anchor="ctr"/>
                  <a:lstStyle/>
                  <a:p>
                    <a:endParaRPr lang="zh-CN" altLang="en-US"/>
                  </a:p>
                </p:txBody>
              </p:sp>
              <p:sp>
                <p:nvSpPr>
                  <p:cNvPr id="99" name="任意多边形 98"/>
                  <p:cNvSpPr/>
                  <p:nvPr>
                    <p:custDataLst>
                      <p:tags r:id="rId59"/>
                    </p:custDataLst>
                  </p:nvPr>
                </p:nvSpPr>
                <p:spPr>
                  <a:xfrm>
                    <a:off x="8748645" y="2808431"/>
                    <a:ext cx="401797" cy="100449"/>
                  </a:xfrm>
                  <a:custGeom>
                    <a:avLst/>
                    <a:gdLst>
                      <a:gd name="connsiteX0" fmla="*/ 401798 w 401797"/>
                      <a:gd name="connsiteY0" fmla="*/ 33574 h 100449"/>
                      <a:gd name="connsiteX1" fmla="*/ 682 w 401797"/>
                      <a:gd name="connsiteY1" fmla="*/ 100449 h 100449"/>
                      <a:gd name="connsiteX2" fmla="*/ 0 w 401797"/>
                      <a:gd name="connsiteY2" fmla="*/ 65374 h 100449"/>
                      <a:gd name="connsiteX3" fmla="*/ 296435 w 401797"/>
                      <a:gd name="connsiteY3" fmla="*/ 5186 h 100449"/>
                      <a:gd name="connsiteX4" fmla="*/ 399205 w 401797"/>
                      <a:gd name="connsiteY4" fmla="*/ 0 h 100449"/>
                      <a:gd name="connsiteX5" fmla="*/ 401798 w 401797"/>
                      <a:gd name="connsiteY5" fmla="*/ 33574 h 10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797" h="100449">
                        <a:moveTo>
                          <a:pt x="401798" y="33574"/>
                        </a:moveTo>
                        <a:cubicBezTo>
                          <a:pt x="298755" y="35348"/>
                          <a:pt x="144123" y="48177"/>
                          <a:pt x="682" y="100449"/>
                        </a:cubicBezTo>
                        <a:cubicBezTo>
                          <a:pt x="410" y="88576"/>
                          <a:pt x="137" y="76838"/>
                          <a:pt x="0" y="65374"/>
                        </a:cubicBezTo>
                        <a:cubicBezTo>
                          <a:pt x="105636" y="28388"/>
                          <a:pt x="213592" y="12147"/>
                          <a:pt x="296435" y="5186"/>
                        </a:cubicBezTo>
                        <a:cubicBezTo>
                          <a:pt x="334104" y="2047"/>
                          <a:pt x="368770" y="546"/>
                          <a:pt x="399205" y="0"/>
                        </a:cubicBezTo>
                        <a:cubicBezTo>
                          <a:pt x="399751" y="11055"/>
                          <a:pt x="400706" y="22246"/>
                          <a:pt x="401798" y="33574"/>
                        </a:cubicBezTo>
                        <a:close/>
                      </a:path>
                    </a:pathLst>
                  </a:custGeom>
                  <a:solidFill>
                    <a:srgbClr val="1C55D1"/>
                  </a:solidFill>
                  <a:ln w="13632" cap="flat">
                    <a:noFill/>
                    <a:prstDash val="solid"/>
                    <a:miter/>
                  </a:ln>
                </p:spPr>
                <p:txBody>
                  <a:bodyPr rtlCol="0" anchor="ctr"/>
                  <a:lstStyle/>
                  <a:p>
                    <a:endParaRPr lang="zh-CN" altLang="en-US"/>
                  </a:p>
                </p:txBody>
              </p:sp>
              <p:sp>
                <p:nvSpPr>
                  <p:cNvPr id="100" name="任意多边形 99"/>
                  <p:cNvSpPr/>
                  <p:nvPr>
                    <p:custDataLst>
                      <p:tags r:id="rId60"/>
                    </p:custDataLst>
                  </p:nvPr>
                </p:nvSpPr>
                <p:spPr>
                  <a:xfrm>
                    <a:off x="8756015" y="2946549"/>
                    <a:ext cx="412443" cy="115598"/>
                  </a:xfrm>
                  <a:custGeom>
                    <a:avLst/>
                    <a:gdLst>
                      <a:gd name="connsiteX0" fmla="*/ 412443 w 412443"/>
                      <a:gd name="connsiteY0" fmla="*/ 33574 h 115598"/>
                      <a:gd name="connsiteX1" fmla="*/ 2866 w 412443"/>
                      <a:gd name="connsiteY1" fmla="*/ 115599 h 115598"/>
                      <a:gd name="connsiteX2" fmla="*/ 0 w 412443"/>
                      <a:gd name="connsiteY2" fmla="*/ 80933 h 115598"/>
                      <a:gd name="connsiteX3" fmla="*/ 407257 w 412443"/>
                      <a:gd name="connsiteY3" fmla="*/ 0 h 115598"/>
                      <a:gd name="connsiteX4" fmla="*/ 412443 w 412443"/>
                      <a:gd name="connsiteY4" fmla="*/ 33574 h 11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443" h="115598">
                        <a:moveTo>
                          <a:pt x="412443" y="33574"/>
                        </a:moveTo>
                        <a:cubicBezTo>
                          <a:pt x="306125" y="40671"/>
                          <a:pt x="147808" y="60734"/>
                          <a:pt x="2866" y="115599"/>
                        </a:cubicBezTo>
                        <a:cubicBezTo>
                          <a:pt x="1774" y="103998"/>
                          <a:pt x="819" y="92397"/>
                          <a:pt x="0" y="80933"/>
                        </a:cubicBezTo>
                        <a:cubicBezTo>
                          <a:pt x="145761" y="26886"/>
                          <a:pt x="301075" y="7097"/>
                          <a:pt x="407257" y="0"/>
                        </a:cubicBezTo>
                        <a:cubicBezTo>
                          <a:pt x="408758" y="11191"/>
                          <a:pt x="410533" y="22383"/>
                          <a:pt x="412443" y="33574"/>
                        </a:cubicBezTo>
                        <a:close/>
                      </a:path>
                    </a:pathLst>
                  </a:custGeom>
                  <a:solidFill>
                    <a:srgbClr val="1C55D1"/>
                  </a:solidFill>
                  <a:ln w="13632" cap="flat">
                    <a:noFill/>
                    <a:prstDash val="solid"/>
                    <a:miter/>
                  </a:ln>
                </p:spPr>
                <p:txBody>
                  <a:bodyPr rtlCol="0" anchor="ctr"/>
                  <a:lstStyle/>
                  <a:p>
                    <a:endParaRPr lang="zh-CN" altLang="en-US"/>
                  </a:p>
                </p:txBody>
              </p:sp>
              <p:sp>
                <p:nvSpPr>
                  <p:cNvPr id="101" name="任意多边形 100"/>
                  <p:cNvSpPr/>
                  <p:nvPr>
                    <p:custDataLst>
                      <p:tags r:id="rId61"/>
                    </p:custDataLst>
                  </p:nvPr>
                </p:nvSpPr>
                <p:spPr>
                  <a:xfrm>
                    <a:off x="8771028" y="3084803"/>
                    <a:ext cx="423498" cy="128154"/>
                  </a:xfrm>
                  <a:custGeom>
                    <a:avLst/>
                    <a:gdLst>
                      <a:gd name="connsiteX0" fmla="*/ 423498 w 423498"/>
                      <a:gd name="connsiteY0" fmla="*/ 33165 h 128154"/>
                      <a:gd name="connsiteX1" fmla="*/ 4231 w 423498"/>
                      <a:gd name="connsiteY1" fmla="*/ 128155 h 128154"/>
                      <a:gd name="connsiteX2" fmla="*/ 0 w 423498"/>
                      <a:gd name="connsiteY2" fmla="*/ 93898 h 128154"/>
                      <a:gd name="connsiteX3" fmla="*/ 416537 w 423498"/>
                      <a:gd name="connsiteY3" fmla="*/ 0 h 128154"/>
                      <a:gd name="connsiteX4" fmla="*/ 423498 w 423498"/>
                      <a:gd name="connsiteY4" fmla="*/ 33165 h 128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498" h="128154">
                        <a:moveTo>
                          <a:pt x="423498" y="33165"/>
                        </a:moveTo>
                        <a:cubicBezTo>
                          <a:pt x="315406" y="45448"/>
                          <a:pt x="152312" y="71925"/>
                          <a:pt x="4231" y="128155"/>
                        </a:cubicBezTo>
                        <a:cubicBezTo>
                          <a:pt x="2730" y="116827"/>
                          <a:pt x="1365" y="105363"/>
                          <a:pt x="0" y="93898"/>
                        </a:cubicBezTo>
                        <a:cubicBezTo>
                          <a:pt x="148627" y="38351"/>
                          <a:pt x="308718" y="12147"/>
                          <a:pt x="416537" y="0"/>
                        </a:cubicBezTo>
                        <a:cubicBezTo>
                          <a:pt x="418858" y="11191"/>
                          <a:pt x="421178" y="22246"/>
                          <a:pt x="423498" y="33165"/>
                        </a:cubicBezTo>
                        <a:close/>
                      </a:path>
                    </a:pathLst>
                  </a:custGeom>
                  <a:solidFill>
                    <a:srgbClr val="1C55D1"/>
                  </a:solidFill>
                  <a:ln w="13632" cap="flat">
                    <a:noFill/>
                    <a:prstDash val="solid"/>
                    <a:miter/>
                  </a:ln>
                </p:spPr>
                <p:txBody>
                  <a:bodyPr rtlCol="0" anchor="ctr"/>
                  <a:lstStyle/>
                  <a:p>
                    <a:endParaRPr lang="zh-CN" altLang="en-US"/>
                  </a:p>
                </p:txBody>
              </p:sp>
              <p:sp>
                <p:nvSpPr>
                  <p:cNvPr id="102" name="任意多边形 101"/>
                  <p:cNvSpPr/>
                  <p:nvPr>
                    <p:custDataLst>
                      <p:tags r:id="rId62"/>
                    </p:custDataLst>
                  </p:nvPr>
                </p:nvSpPr>
                <p:spPr>
                  <a:xfrm>
                    <a:off x="8791500" y="3222102"/>
                    <a:ext cx="435098" cy="139619"/>
                  </a:xfrm>
                  <a:custGeom>
                    <a:avLst/>
                    <a:gdLst>
                      <a:gd name="connsiteX0" fmla="*/ 435099 w 435098"/>
                      <a:gd name="connsiteY0" fmla="*/ 32619 h 139619"/>
                      <a:gd name="connsiteX1" fmla="*/ 5186 w 435098"/>
                      <a:gd name="connsiteY1" fmla="*/ 139619 h 139619"/>
                      <a:gd name="connsiteX2" fmla="*/ 0 w 435098"/>
                      <a:gd name="connsiteY2" fmla="*/ 105909 h 139619"/>
                      <a:gd name="connsiteX3" fmla="*/ 427046 w 435098"/>
                      <a:gd name="connsiteY3" fmla="*/ 0 h 139619"/>
                      <a:gd name="connsiteX4" fmla="*/ 435099 w 435098"/>
                      <a:gd name="connsiteY4" fmla="*/ 32619 h 139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097" h="139619">
                        <a:moveTo>
                          <a:pt x="435099" y="32619"/>
                        </a:moveTo>
                        <a:cubicBezTo>
                          <a:pt x="326733" y="49679"/>
                          <a:pt x="157771" y="82844"/>
                          <a:pt x="5186" y="139619"/>
                        </a:cubicBezTo>
                        <a:cubicBezTo>
                          <a:pt x="3412" y="128565"/>
                          <a:pt x="1638" y="117373"/>
                          <a:pt x="0" y="105909"/>
                        </a:cubicBezTo>
                        <a:cubicBezTo>
                          <a:pt x="152039" y="50088"/>
                          <a:pt x="318545" y="17333"/>
                          <a:pt x="427046" y="0"/>
                        </a:cubicBezTo>
                        <a:cubicBezTo>
                          <a:pt x="429640" y="11055"/>
                          <a:pt x="432369" y="21973"/>
                          <a:pt x="435099" y="32619"/>
                        </a:cubicBezTo>
                        <a:close/>
                      </a:path>
                    </a:pathLst>
                  </a:custGeom>
                  <a:solidFill>
                    <a:srgbClr val="1C55D1"/>
                  </a:solidFill>
                  <a:ln w="13632" cap="flat">
                    <a:noFill/>
                    <a:prstDash val="solid"/>
                    <a:miter/>
                  </a:ln>
                </p:spPr>
                <p:txBody>
                  <a:bodyPr rtlCol="0" anchor="ctr"/>
                  <a:lstStyle/>
                  <a:p>
                    <a:endParaRPr lang="zh-CN" altLang="en-US"/>
                  </a:p>
                </p:txBody>
              </p:sp>
              <p:sp>
                <p:nvSpPr>
                  <p:cNvPr id="103" name="任意多边形 102"/>
                  <p:cNvSpPr/>
                  <p:nvPr>
                    <p:custDataLst>
                      <p:tags r:id="rId63"/>
                    </p:custDataLst>
                  </p:nvPr>
                </p:nvSpPr>
                <p:spPr>
                  <a:xfrm>
                    <a:off x="8815930" y="3357354"/>
                    <a:ext cx="447382" cy="151629"/>
                  </a:xfrm>
                  <a:custGeom>
                    <a:avLst/>
                    <a:gdLst>
                      <a:gd name="connsiteX0" fmla="*/ 447382 w 447382"/>
                      <a:gd name="connsiteY0" fmla="*/ 32209 h 151629"/>
                      <a:gd name="connsiteX1" fmla="*/ 6005 w 447382"/>
                      <a:gd name="connsiteY1" fmla="*/ 151630 h 151629"/>
                      <a:gd name="connsiteX2" fmla="*/ 0 w 447382"/>
                      <a:gd name="connsiteY2" fmla="*/ 118328 h 151629"/>
                      <a:gd name="connsiteX3" fmla="*/ 438238 w 447382"/>
                      <a:gd name="connsiteY3" fmla="*/ 0 h 151629"/>
                      <a:gd name="connsiteX4" fmla="*/ 447382 w 447382"/>
                      <a:gd name="connsiteY4" fmla="*/ 32209 h 151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382" h="151629">
                        <a:moveTo>
                          <a:pt x="447382" y="32209"/>
                        </a:moveTo>
                        <a:cubicBezTo>
                          <a:pt x="340245" y="54046"/>
                          <a:pt x="164459" y="94444"/>
                          <a:pt x="6005" y="151630"/>
                        </a:cubicBezTo>
                        <a:cubicBezTo>
                          <a:pt x="4094" y="140848"/>
                          <a:pt x="2047" y="129656"/>
                          <a:pt x="0" y="118328"/>
                        </a:cubicBezTo>
                        <a:cubicBezTo>
                          <a:pt x="157771" y="61826"/>
                          <a:pt x="330965" y="21973"/>
                          <a:pt x="438238" y="0"/>
                        </a:cubicBezTo>
                        <a:cubicBezTo>
                          <a:pt x="441241" y="11055"/>
                          <a:pt x="444380" y="21837"/>
                          <a:pt x="447382" y="32209"/>
                        </a:cubicBezTo>
                        <a:close/>
                      </a:path>
                    </a:pathLst>
                  </a:custGeom>
                  <a:solidFill>
                    <a:srgbClr val="1C55D1"/>
                  </a:solidFill>
                  <a:ln w="13632" cap="flat">
                    <a:noFill/>
                    <a:prstDash val="solid"/>
                    <a:miter/>
                  </a:ln>
                </p:spPr>
                <p:txBody>
                  <a:bodyPr rtlCol="0" anchor="ctr"/>
                  <a:lstStyle/>
                  <a:p>
                    <a:endParaRPr lang="zh-CN" altLang="en-US"/>
                  </a:p>
                </p:txBody>
              </p:sp>
              <p:sp>
                <p:nvSpPr>
                  <p:cNvPr id="104" name="任意多边形 103"/>
                  <p:cNvSpPr/>
                  <p:nvPr>
                    <p:custDataLst>
                      <p:tags r:id="rId64"/>
                    </p:custDataLst>
                  </p:nvPr>
                </p:nvSpPr>
                <p:spPr>
                  <a:xfrm>
                    <a:off x="8843499" y="3490422"/>
                    <a:ext cx="460211" cy="164868"/>
                  </a:xfrm>
                  <a:custGeom>
                    <a:avLst/>
                    <a:gdLst>
                      <a:gd name="connsiteX0" fmla="*/ 460211 w 460211"/>
                      <a:gd name="connsiteY0" fmla="*/ 31800 h 164868"/>
                      <a:gd name="connsiteX1" fmla="*/ 6687 w 460211"/>
                      <a:gd name="connsiteY1" fmla="*/ 164868 h 164868"/>
                      <a:gd name="connsiteX2" fmla="*/ 0 w 460211"/>
                      <a:gd name="connsiteY2" fmla="*/ 131840 h 164868"/>
                      <a:gd name="connsiteX3" fmla="*/ 450112 w 460211"/>
                      <a:gd name="connsiteY3" fmla="*/ 0 h 164868"/>
                      <a:gd name="connsiteX4" fmla="*/ 460211 w 460211"/>
                      <a:gd name="connsiteY4" fmla="*/ 31800 h 164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11" h="164868">
                        <a:moveTo>
                          <a:pt x="460211" y="31800"/>
                        </a:moveTo>
                        <a:cubicBezTo>
                          <a:pt x="356350" y="57868"/>
                          <a:pt x="172647" y="106864"/>
                          <a:pt x="6687" y="164868"/>
                        </a:cubicBezTo>
                        <a:cubicBezTo>
                          <a:pt x="4640" y="154769"/>
                          <a:pt x="2320" y="143714"/>
                          <a:pt x="0" y="131840"/>
                        </a:cubicBezTo>
                        <a:cubicBezTo>
                          <a:pt x="165005" y="74518"/>
                          <a:pt x="346250" y="26204"/>
                          <a:pt x="450112" y="0"/>
                        </a:cubicBezTo>
                        <a:cubicBezTo>
                          <a:pt x="453797" y="11601"/>
                          <a:pt x="457209" y="22246"/>
                          <a:pt x="460211" y="31800"/>
                        </a:cubicBezTo>
                        <a:close/>
                      </a:path>
                    </a:pathLst>
                  </a:custGeom>
                  <a:solidFill>
                    <a:srgbClr val="1C55D1"/>
                  </a:solidFill>
                  <a:ln w="13632" cap="flat">
                    <a:noFill/>
                    <a:prstDash val="solid"/>
                    <a:miter/>
                  </a:ln>
                </p:spPr>
                <p:txBody>
                  <a:bodyPr rtlCol="0" anchor="ctr"/>
                  <a:lstStyle/>
                  <a:p>
                    <a:endParaRPr lang="zh-CN" altLang="en-US"/>
                  </a:p>
                </p:txBody>
              </p:sp>
            </p:grpSp>
            <p:sp>
              <p:nvSpPr>
                <p:cNvPr id="95" name="任意多边形 94"/>
                <p:cNvSpPr/>
                <p:nvPr>
                  <p:custDataLst>
                    <p:tags r:id="rId65"/>
                  </p:custDataLst>
                </p:nvPr>
              </p:nvSpPr>
              <p:spPr>
                <a:xfrm>
                  <a:off x="9001406" y="1933936"/>
                  <a:ext cx="224267" cy="559458"/>
                </a:xfrm>
                <a:custGeom>
                  <a:avLst/>
                  <a:gdLst>
                    <a:gd name="connsiteX0" fmla="*/ 139756 w 224267"/>
                    <a:gd name="connsiteY0" fmla="*/ 559361 h 559458"/>
                    <a:gd name="connsiteX1" fmla="*/ 139756 w 224267"/>
                    <a:gd name="connsiteY1" fmla="*/ 559361 h 559458"/>
                    <a:gd name="connsiteX2" fmla="*/ 129247 w 224267"/>
                    <a:gd name="connsiteY2" fmla="*/ 558133 h 559458"/>
                    <a:gd name="connsiteX3" fmla="*/ 98812 w 224267"/>
                    <a:gd name="connsiteY3" fmla="*/ 539572 h 559458"/>
                    <a:gd name="connsiteX4" fmla="*/ 0 w 224267"/>
                    <a:gd name="connsiteY4" fmla="*/ 120577 h 559458"/>
                    <a:gd name="connsiteX5" fmla="*/ 71789 w 224267"/>
                    <a:gd name="connsiteY5" fmla="*/ 5252 h 559458"/>
                    <a:gd name="connsiteX6" fmla="*/ 156952 w 224267"/>
                    <a:gd name="connsiteY6" fmla="*/ 475 h 559458"/>
                    <a:gd name="connsiteX7" fmla="*/ 208678 w 224267"/>
                    <a:gd name="connsiteY7" fmla="*/ 318474 h 559458"/>
                    <a:gd name="connsiteX8" fmla="*/ 139756 w 224267"/>
                    <a:gd name="connsiteY8" fmla="*/ 559361 h 5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266" h="559458">
                      <a:moveTo>
                        <a:pt x="139756" y="559361"/>
                      </a:moveTo>
                      <a:cubicBezTo>
                        <a:pt x="139756" y="559361"/>
                        <a:pt x="139756" y="559361"/>
                        <a:pt x="139756" y="559361"/>
                      </a:cubicBezTo>
                      <a:cubicBezTo>
                        <a:pt x="136344" y="559225"/>
                        <a:pt x="132795" y="558815"/>
                        <a:pt x="129247" y="558133"/>
                      </a:cubicBezTo>
                      <a:cubicBezTo>
                        <a:pt x="118328" y="556086"/>
                        <a:pt x="108229" y="549535"/>
                        <a:pt x="98812" y="539572"/>
                      </a:cubicBezTo>
                      <a:cubicBezTo>
                        <a:pt x="20336" y="454817"/>
                        <a:pt x="0" y="120577"/>
                        <a:pt x="0" y="120577"/>
                      </a:cubicBezTo>
                      <a:cubicBezTo>
                        <a:pt x="0" y="120577"/>
                        <a:pt x="29480" y="47834"/>
                        <a:pt x="71789" y="5252"/>
                      </a:cubicBezTo>
                      <a:cubicBezTo>
                        <a:pt x="98402" y="1157"/>
                        <a:pt x="127472" y="-1026"/>
                        <a:pt x="156952" y="475"/>
                      </a:cubicBezTo>
                      <a:cubicBezTo>
                        <a:pt x="163094" y="63256"/>
                        <a:pt x="184248" y="263336"/>
                        <a:pt x="208678" y="318474"/>
                      </a:cubicBezTo>
                      <a:cubicBezTo>
                        <a:pt x="237066" y="381664"/>
                        <a:pt x="233518" y="564275"/>
                        <a:pt x="139756" y="559361"/>
                      </a:cubicBezTo>
                      <a:close/>
                    </a:path>
                  </a:pathLst>
                </a:custGeom>
                <a:solidFill>
                  <a:srgbClr val="1C55D1"/>
                </a:solidFill>
                <a:ln w="13632" cap="flat">
                  <a:noFill/>
                  <a:prstDash val="solid"/>
                  <a:miter/>
                </a:ln>
              </p:spPr>
              <p:txBody>
                <a:bodyPr rtlCol="0" anchor="ctr"/>
                <a:lstStyle/>
                <a:p>
                  <a:endParaRPr lang="zh-CN" altLang="en-US"/>
                </a:p>
              </p:txBody>
            </p:sp>
            <p:sp>
              <p:nvSpPr>
                <p:cNvPr id="96" name="任意多边形 95"/>
                <p:cNvSpPr/>
                <p:nvPr>
                  <p:custDataLst>
                    <p:tags r:id="rId66"/>
                  </p:custDataLst>
                </p:nvPr>
              </p:nvSpPr>
              <p:spPr>
                <a:xfrm>
                  <a:off x="8906553" y="2190448"/>
                  <a:ext cx="794016" cy="147291"/>
                </a:xfrm>
                <a:custGeom>
                  <a:avLst/>
                  <a:gdLst>
                    <a:gd name="connsiteX0" fmla="*/ 792404 w 794016"/>
                    <a:gd name="connsiteY0" fmla="*/ 99767 h 147291"/>
                    <a:gd name="connsiteX1" fmla="*/ 198579 w 794016"/>
                    <a:gd name="connsiteY1" fmla="*/ 70151 h 147291"/>
                    <a:gd name="connsiteX2" fmla="*/ 2320 w 794016"/>
                    <a:gd name="connsiteY2" fmla="*/ 32755 h 147291"/>
                    <a:gd name="connsiteX3" fmla="*/ 0 w 794016"/>
                    <a:gd name="connsiteY3" fmla="*/ 11191 h 147291"/>
                    <a:gd name="connsiteX4" fmla="*/ 397567 w 794016"/>
                    <a:gd name="connsiteY4" fmla="*/ 82843 h 147291"/>
                    <a:gd name="connsiteX5" fmla="*/ 791176 w 794016"/>
                    <a:gd name="connsiteY5" fmla="*/ 0 h 147291"/>
                    <a:gd name="connsiteX6" fmla="*/ 792404 w 794016"/>
                    <a:gd name="connsiteY6" fmla="*/ 99767 h 147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4016" h="147291">
                      <a:moveTo>
                        <a:pt x="792404" y="99767"/>
                      </a:moveTo>
                      <a:cubicBezTo>
                        <a:pt x="677624" y="188752"/>
                        <a:pt x="427183" y="137572"/>
                        <a:pt x="198579" y="70151"/>
                      </a:cubicBezTo>
                      <a:cubicBezTo>
                        <a:pt x="120512" y="47086"/>
                        <a:pt x="55411" y="36304"/>
                        <a:pt x="2320" y="32755"/>
                      </a:cubicBezTo>
                      <a:cubicBezTo>
                        <a:pt x="1365" y="25522"/>
                        <a:pt x="546" y="18288"/>
                        <a:pt x="0" y="11191"/>
                      </a:cubicBezTo>
                      <a:cubicBezTo>
                        <a:pt x="99358" y="17469"/>
                        <a:pt x="232562" y="45311"/>
                        <a:pt x="397567" y="82843"/>
                      </a:cubicBezTo>
                      <a:cubicBezTo>
                        <a:pt x="642139" y="138391"/>
                        <a:pt x="753644" y="44629"/>
                        <a:pt x="791176" y="0"/>
                      </a:cubicBezTo>
                      <a:cubicBezTo>
                        <a:pt x="794178" y="31800"/>
                        <a:pt x="795134" y="65783"/>
                        <a:pt x="792404" y="99767"/>
                      </a:cubicBezTo>
                      <a:close/>
                    </a:path>
                  </a:pathLst>
                </a:custGeom>
                <a:solidFill>
                  <a:srgbClr val="1C55D1"/>
                </a:solidFill>
                <a:ln w="13632" cap="flat">
                  <a:noFill/>
                  <a:prstDash val="solid"/>
                  <a:miter/>
                </a:ln>
              </p:spPr>
              <p:txBody>
                <a:bodyPr rtlCol="0" anchor="ctr"/>
                <a:lstStyle/>
                <a:p>
                  <a:endParaRPr lang="zh-CN" altLang="en-US"/>
                </a:p>
              </p:txBody>
            </p:sp>
          </p:grpSp>
          <p:sp>
            <p:nvSpPr>
              <p:cNvPr id="68" name="任意多边形 67"/>
              <p:cNvSpPr/>
              <p:nvPr>
                <p:custDataLst>
                  <p:tags r:id="rId67"/>
                </p:custDataLst>
              </p:nvPr>
            </p:nvSpPr>
            <p:spPr>
              <a:xfrm>
                <a:off x="9532171" y="1797340"/>
                <a:ext cx="83396" cy="87709"/>
              </a:xfrm>
              <a:custGeom>
                <a:avLst/>
                <a:gdLst>
                  <a:gd name="connsiteX0" fmla="*/ 962 w 83396"/>
                  <a:gd name="connsiteY0" fmla="*/ 40034 h 87709"/>
                  <a:gd name="connsiteX1" fmla="*/ 18432 w 83396"/>
                  <a:gd name="connsiteY1" fmla="*/ 87529 h 87709"/>
                  <a:gd name="connsiteX2" fmla="*/ 49685 w 83396"/>
                  <a:gd name="connsiteY2" fmla="*/ 47677 h 87709"/>
                  <a:gd name="connsiteX3" fmla="*/ 49140 w 83396"/>
                  <a:gd name="connsiteY3" fmla="*/ 21473 h 87709"/>
                  <a:gd name="connsiteX4" fmla="*/ 83396 w 83396"/>
                  <a:gd name="connsiteY4" fmla="*/ 12465 h 87709"/>
                  <a:gd name="connsiteX5" fmla="*/ 37539 w 83396"/>
                  <a:gd name="connsiteY5" fmla="*/ 2229 h 87709"/>
                  <a:gd name="connsiteX6" fmla="*/ 32080 w 83396"/>
                  <a:gd name="connsiteY6" fmla="*/ 182 h 87709"/>
                  <a:gd name="connsiteX7" fmla="*/ 962 w 83396"/>
                  <a:gd name="connsiteY7" fmla="*/ 40034 h 87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396" h="87709">
                    <a:moveTo>
                      <a:pt x="962" y="40034"/>
                    </a:moveTo>
                    <a:cubicBezTo>
                      <a:pt x="-2859" y="64191"/>
                      <a:pt x="5057" y="85482"/>
                      <a:pt x="18432" y="87529"/>
                    </a:cubicBezTo>
                    <a:cubicBezTo>
                      <a:pt x="31943" y="89713"/>
                      <a:pt x="46001" y="71834"/>
                      <a:pt x="49685" y="47677"/>
                    </a:cubicBezTo>
                    <a:cubicBezTo>
                      <a:pt x="51187" y="38123"/>
                      <a:pt x="50777" y="29116"/>
                      <a:pt x="49140" y="21473"/>
                    </a:cubicBezTo>
                    <a:cubicBezTo>
                      <a:pt x="73160" y="26249"/>
                      <a:pt x="83396" y="12465"/>
                      <a:pt x="83396" y="12465"/>
                    </a:cubicBezTo>
                    <a:cubicBezTo>
                      <a:pt x="67428" y="12192"/>
                      <a:pt x="47092" y="5641"/>
                      <a:pt x="37539" y="2229"/>
                    </a:cubicBezTo>
                    <a:cubicBezTo>
                      <a:pt x="34127" y="1001"/>
                      <a:pt x="32080" y="182"/>
                      <a:pt x="32080" y="182"/>
                    </a:cubicBezTo>
                    <a:cubicBezTo>
                      <a:pt x="18841" y="-2002"/>
                      <a:pt x="4784" y="15740"/>
                      <a:pt x="962" y="40034"/>
                    </a:cubicBezTo>
                    <a:close/>
                  </a:path>
                </a:pathLst>
              </a:custGeom>
              <a:solidFill>
                <a:srgbClr val="181818"/>
              </a:solidFill>
              <a:ln w="13632" cap="flat">
                <a:noFill/>
                <a:prstDash val="solid"/>
                <a:miter/>
              </a:ln>
            </p:spPr>
            <p:txBody>
              <a:bodyPr rtlCol="0" anchor="ctr"/>
              <a:lstStyle/>
              <a:p>
                <a:endParaRPr lang="zh-CN" altLang="en-US"/>
              </a:p>
            </p:txBody>
          </p:sp>
          <p:sp>
            <p:nvSpPr>
              <p:cNvPr id="69" name="任意多边形 68"/>
              <p:cNvSpPr/>
              <p:nvPr>
                <p:custDataLst>
                  <p:tags r:id="rId68"/>
                </p:custDataLst>
              </p:nvPr>
            </p:nvSpPr>
            <p:spPr>
              <a:xfrm>
                <a:off x="9564387" y="1797385"/>
                <a:ext cx="5459" cy="2047"/>
              </a:xfrm>
              <a:custGeom>
                <a:avLst/>
                <a:gdLst>
                  <a:gd name="connsiteX0" fmla="*/ 0 w 5459"/>
                  <a:gd name="connsiteY0" fmla="*/ 0 h 2047"/>
                  <a:gd name="connsiteX1" fmla="*/ 5459 w 5459"/>
                  <a:gd name="connsiteY1" fmla="*/ 2047 h 2047"/>
                  <a:gd name="connsiteX2" fmla="*/ 0 w 5459"/>
                  <a:gd name="connsiteY2" fmla="*/ 0 h 2047"/>
                </a:gdLst>
                <a:ahLst/>
                <a:cxnLst>
                  <a:cxn ang="0">
                    <a:pos x="connsiteX0" y="connsiteY0"/>
                  </a:cxn>
                  <a:cxn ang="0">
                    <a:pos x="connsiteX1" y="connsiteY1"/>
                  </a:cxn>
                  <a:cxn ang="0">
                    <a:pos x="connsiteX2" y="connsiteY2"/>
                  </a:cxn>
                </a:cxnLst>
                <a:rect l="l" t="t" r="r" b="b"/>
                <a:pathLst>
                  <a:path w="5459" h="2047">
                    <a:moveTo>
                      <a:pt x="0" y="0"/>
                    </a:moveTo>
                    <a:cubicBezTo>
                      <a:pt x="0" y="0"/>
                      <a:pt x="2047" y="819"/>
                      <a:pt x="5459" y="2047"/>
                    </a:cubicBezTo>
                    <a:cubicBezTo>
                      <a:pt x="3821" y="1092"/>
                      <a:pt x="2047" y="273"/>
                      <a:pt x="0" y="0"/>
                    </a:cubicBezTo>
                    <a:close/>
                  </a:path>
                </a:pathLst>
              </a:custGeom>
              <a:solidFill>
                <a:srgbClr val="181818"/>
              </a:solidFill>
              <a:ln w="13632" cap="flat">
                <a:noFill/>
                <a:prstDash val="solid"/>
                <a:miter/>
              </a:ln>
            </p:spPr>
            <p:txBody>
              <a:bodyPr rtlCol="0" anchor="ctr"/>
              <a:lstStyle/>
              <a:p>
                <a:endParaRPr lang="zh-CN" altLang="en-US"/>
              </a:p>
            </p:txBody>
          </p:sp>
          <p:sp>
            <p:nvSpPr>
              <p:cNvPr id="70" name="任意多边形 69"/>
              <p:cNvSpPr/>
              <p:nvPr>
                <p:custDataLst>
                  <p:tags r:id="rId69"/>
                </p:custDataLst>
              </p:nvPr>
            </p:nvSpPr>
            <p:spPr>
              <a:xfrm>
                <a:off x="9546489" y="1913582"/>
                <a:ext cx="153831" cy="81987"/>
              </a:xfrm>
              <a:custGeom>
                <a:avLst/>
                <a:gdLst>
                  <a:gd name="connsiteX0" fmla="*/ 153832 w 153831"/>
                  <a:gd name="connsiteY0" fmla="*/ 15780 h 81987"/>
                  <a:gd name="connsiteX1" fmla="*/ 126263 w 153831"/>
                  <a:gd name="connsiteY1" fmla="*/ 81973 h 81987"/>
                  <a:gd name="connsiteX2" fmla="*/ 91733 w 153831"/>
                  <a:gd name="connsiteY2" fmla="*/ 79653 h 81987"/>
                  <a:gd name="connsiteX3" fmla="*/ 155 w 153831"/>
                  <a:gd name="connsiteY3" fmla="*/ 27244 h 81987"/>
                  <a:gd name="connsiteX4" fmla="*/ 102652 w 153831"/>
                  <a:gd name="connsiteY4" fmla="*/ 2405 h 81987"/>
                  <a:gd name="connsiteX5" fmla="*/ 153832 w 153831"/>
                  <a:gd name="connsiteY5" fmla="*/ 15780 h 8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31" h="81987">
                    <a:moveTo>
                      <a:pt x="153832" y="15780"/>
                    </a:moveTo>
                    <a:cubicBezTo>
                      <a:pt x="145370" y="38572"/>
                      <a:pt x="136090" y="60682"/>
                      <a:pt x="126263" y="81973"/>
                    </a:cubicBezTo>
                    <a:cubicBezTo>
                      <a:pt x="115481" y="82109"/>
                      <a:pt x="103744" y="81290"/>
                      <a:pt x="91733" y="79653"/>
                    </a:cubicBezTo>
                    <a:cubicBezTo>
                      <a:pt x="38097" y="72146"/>
                      <a:pt x="-2847" y="48672"/>
                      <a:pt x="155" y="27244"/>
                    </a:cubicBezTo>
                    <a:cubicBezTo>
                      <a:pt x="3158" y="5953"/>
                      <a:pt x="49152" y="-5238"/>
                      <a:pt x="102652" y="2405"/>
                    </a:cubicBezTo>
                    <a:cubicBezTo>
                      <a:pt x="121896" y="4998"/>
                      <a:pt x="139365" y="9775"/>
                      <a:pt x="153832" y="15780"/>
                    </a:cubicBezTo>
                    <a:close/>
                  </a:path>
                </a:pathLst>
              </a:custGeom>
              <a:solidFill>
                <a:srgbClr val="FB9476"/>
              </a:solidFill>
              <a:ln w="13632" cap="flat">
                <a:noFill/>
                <a:prstDash val="solid"/>
                <a:miter/>
              </a:ln>
            </p:spPr>
            <p:txBody>
              <a:bodyPr rtlCol="0" anchor="ctr"/>
              <a:lstStyle/>
              <a:p>
                <a:endParaRPr lang="zh-CN" altLang="en-US"/>
              </a:p>
            </p:txBody>
          </p:sp>
          <p:sp>
            <p:nvSpPr>
              <p:cNvPr id="71" name="任意多边形 70"/>
              <p:cNvSpPr/>
              <p:nvPr>
                <p:custDataLst>
                  <p:tags r:id="rId70"/>
                </p:custDataLst>
              </p:nvPr>
            </p:nvSpPr>
            <p:spPr>
              <a:xfrm>
                <a:off x="9110969" y="1843570"/>
                <a:ext cx="196306" cy="82870"/>
              </a:xfrm>
              <a:custGeom>
                <a:avLst/>
                <a:gdLst>
                  <a:gd name="connsiteX0" fmla="*/ 196153 w 196306"/>
                  <a:gd name="connsiteY0" fmla="*/ 55356 h 82870"/>
                  <a:gd name="connsiteX1" fmla="*/ 92564 w 196306"/>
                  <a:gd name="connsiteY1" fmla="*/ 80469 h 82870"/>
                  <a:gd name="connsiteX2" fmla="*/ 168 w 196306"/>
                  <a:gd name="connsiteY2" fmla="*/ 27514 h 82870"/>
                  <a:gd name="connsiteX3" fmla="*/ 103756 w 196306"/>
                  <a:gd name="connsiteY3" fmla="*/ 2402 h 82870"/>
                  <a:gd name="connsiteX4" fmla="*/ 196153 w 196306"/>
                  <a:gd name="connsiteY4" fmla="*/ 55356 h 82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06" h="82870">
                    <a:moveTo>
                      <a:pt x="196153" y="55356"/>
                    </a:moveTo>
                    <a:cubicBezTo>
                      <a:pt x="193151" y="76920"/>
                      <a:pt x="146747" y="88112"/>
                      <a:pt x="92564" y="80469"/>
                    </a:cubicBezTo>
                    <a:cubicBezTo>
                      <a:pt x="38382" y="72826"/>
                      <a:pt x="-2972" y="49078"/>
                      <a:pt x="168" y="27514"/>
                    </a:cubicBezTo>
                    <a:cubicBezTo>
                      <a:pt x="3170" y="5951"/>
                      <a:pt x="49573" y="-5241"/>
                      <a:pt x="103756" y="2402"/>
                    </a:cubicBezTo>
                    <a:cubicBezTo>
                      <a:pt x="157802" y="10045"/>
                      <a:pt x="199156" y="33793"/>
                      <a:pt x="196153" y="55356"/>
                    </a:cubicBezTo>
                    <a:close/>
                  </a:path>
                </a:pathLst>
              </a:custGeom>
              <a:solidFill>
                <a:srgbClr val="FB9476"/>
              </a:solidFill>
              <a:ln w="13632" cap="flat">
                <a:noFill/>
                <a:prstDash val="solid"/>
                <a:miter/>
              </a:ln>
            </p:spPr>
            <p:txBody>
              <a:bodyPr rtlCol="0" anchor="ctr"/>
              <a:lstStyle/>
              <a:p>
                <a:endParaRPr lang="zh-CN" altLang="en-US"/>
              </a:p>
            </p:txBody>
          </p:sp>
          <p:grpSp>
            <p:nvGrpSpPr>
              <p:cNvPr id="72" name="组合 71"/>
              <p:cNvGrpSpPr/>
              <p:nvPr>
                <p:custDataLst>
                  <p:tags r:id="rId71"/>
                </p:custDataLst>
              </p:nvPr>
            </p:nvGrpSpPr>
            <p:grpSpPr>
              <a:xfrm>
                <a:off x="8922544" y="1681687"/>
                <a:ext cx="180561" cy="272377"/>
                <a:chOff x="8922544" y="1681687"/>
                <a:chExt cx="180561" cy="272377"/>
              </a:xfrm>
              <a:solidFill>
                <a:schemeClr val="accent1"/>
              </a:solidFill>
            </p:grpSpPr>
            <p:sp>
              <p:nvSpPr>
                <p:cNvPr id="85" name="任意多边形 84"/>
                <p:cNvSpPr/>
                <p:nvPr>
                  <p:custDataLst>
                    <p:tags r:id="rId72"/>
                  </p:custDataLst>
                </p:nvPr>
              </p:nvSpPr>
              <p:spPr>
                <a:xfrm>
                  <a:off x="8922544" y="1681687"/>
                  <a:ext cx="161567" cy="256529"/>
                </a:xfrm>
                <a:custGeom>
                  <a:avLst/>
                  <a:gdLst>
                    <a:gd name="connsiteX0" fmla="*/ 161023 w 161567"/>
                    <a:gd name="connsiteY0" fmla="*/ 80896 h 256529"/>
                    <a:gd name="connsiteX1" fmla="*/ 138640 w 161567"/>
                    <a:gd name="connsiteY1" fmla="*/ 28078 h 256529"/>
                    <a:gd name="connsiteX2" fmla="*/ 14580 w 161567"/>
                    <a:gd name="connsiteY2" fmla="*/ 35585 h 256529"/>
                    <a:gd name="connsiteX3" fmla="*/ 136184 w 161567"/>
                    <a:gd name="connsiteY3" fmla="*/ 254908 h 256529"/>
                    <a:gd name="connsiteX4" fmla="*/ 161023 w 161567"/>
                    <a:gd name="connsiteY4" fmla="*/ 80896 h 256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567" h="256529">
                      <a:moveTo>
                        <a:pt x="161023" y="80896"/>
                      </a:moveTo>
                      <a:cubicBezTo>
                        <a:pt x="163889" y="60424"/>
                        <a:pt x="155291" y="40225"/>
                        <a:pt x="138640" y="28078"/>
                      </a:cubicBezTo>
                      <a:cubicBezTo>
                        <a:pt x="97287" y="-1947"/>
                        <a:pt x="42012" y="-19007"/>
                        <a:pt x="14580" y="35585"/>
                      </a:cubicBezTo>
                      <a:cubicBezTo>
                        <a:pt x="-36327" y="136989"/>
                        <a:pt x="56206" y="272924"/>
                        <a:pt x="136184" y="254908"/>
                      </a:cubicBezTo>
                      <a:lnTo>
                        <a:pt x="161023" y="80896"/>
                      </a:lnTo>
                      <a:close/>
                    </a:path>
                  </a:pathLst>
                </a:custGeom>
                <a:solidFill>
                  <a:srgbClr val="FBB990"/>
                </a:solidFill>
                <a:ln w="13632" cap="flat">
                  <a:noFill/>
                  <a:prstDash val="solid"/>
                  <a:miter/>
                </a:ln>
              </p:spPr>
              <p:txBody>
                <a:bodyPr rtlCol="0" anchor="ctr"/>
                <a:lstStyle/>
                <a:p>
                  <a:endParaRPr lang="zh-CN" altLang="en-US"/>
                </a:p>
              </p:txBody>
            </p:sp>
            <p:sp>
              <p:nvSpPr>
                <p:cNvPr id="86" name="任意多边形 85"/>
                <p:cNvSpPr/>
                <p:nvPr>
                  <p:custDataLst>
                    <p:tags r:id="rId73"/>
                  </p:custDataLst>
                </p:nvPr>
              </p:nvSpPr>
              <p:spPr>
                <a:xfrm>
                  <a:off x="9053405" y="1915252"/>
                  <a:ext cx="49700" cy="38812"/>
                </a:xfrm>
                <a:custGeom>
                  <a:avLst/>
                  <a:gdLst>
                    <a:gd name="connsiteX0" fmla="*/ 46949 w 49700"/>
                    <a:gd name="connsiteY0" fmla="*/ 14792 h 38812"/>
                    <a:gd name="connsiteX1" fmla="*/ 42309 w 49700"/>
                    <a:gd name="connsiteY1" fmla="*/ 18886 h 38812"/>
                    <a:gd name="connsiteX2" fmla="*/ 28252 w 49700"/>
                    <a:gd name="connsiteY2" fmla="*/ 28576 h 38812"/>
                    <a:gd name="connsiteX3" fmla="*/ 2184 w 49700"/>
                    <a:gd name="connsiteY3" fmla="*/ 38812 h 38812"/>
                    <a:gd name="connsiteX4" fmla="*/ 0 w 49700"/>
                    <a:gd name="connsiteY4" fmla="*/ 22435 h 38812"/>
                    <a:gd name="connsiteX5" fmla="*/ 18561 w 49700"/>
                    <a:gd name="connsiteY5" fmla="*/ 15747 h 38812"/>
                    <a:gd name="connsiteX6" fmla="*/ 33301 w 49700"/>
                    <a:gd name="connsiteY6" fmla="*/ 6603 h 38812"/>
                    <a:gd name="connsiteX7" fmla="*/ 38897 w 49700"/>
                    <a:gd name="connsiteY7" fmla="*/ 1826 h 38812"/>
                    <a:gd name="connsiteX8" fmla="*/ 48314 w 49700"/>
                    <a:gd name="connsiteY8" fmla="*/ 3191 h 38812"/>
                    <a:gd name="connsiteX9" fmla="*/ 46949 w 49700"/>
                    <a:gd name="connsiteY9" fmla="*/ 14792 h 3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700" h="38812">
                      <a:moveTo>
                        <a:pt x="46949" y="14792"/>
                      </a:moveTo>
                      <a:cubicBezTo>
                        <a:pt x="45448" y="16293"/>
                        <a:pt x="43810" y="17658"/>
                        <a:pt x="42309" y="18886"/>
                      </a:cubicBezTo>
                      <a:cubicBezTo>
                        <a:pt x="37669" y="22708"/>
                        <a:pt x="33028" y="25847"/>
                        <a:pt x="28252" y="28576"/>
                      </a:cubicBezTo>
                      <a:cubicBezTo>
                        <a:pt x="19517" y="33490"/>
                        <a:pt x="10645" y="36765"/>
                        <a:pt x="2184" y="38812"/>
                      </a:cubicBezTo>
                      <a:cubicBezTo>
                        <a:pt x="1365" y="33490"/>
                        <a:pt x="682" y="28031"/>
                        <a:pt x="0" y="22435"/>
                      </a:cubicBezTo>
                      <a:cubicBezTo>
                        <a:pt x="6142" y="20934"/>
                        <a:pt x="12283" y="18886"/>
                        <a:pt x="18561" y="15747"/>
                      </a:cubicBezTo>
                      <a:cubicBezTo>
                        <a:pt x="23611" y="13427"/>
                        <a:pt x="28525" y="10425"/>
                        <a:pt x="33301" y="6603"/>
                      </a:cubicBezTo>
                      <a:cubicBezTo>
                        <a:pt x="35212" y="5102"/>
                        <a:pt x="37123" y="3464"/>
                        <a:pt x="38897" y="1826"/>
                      </a:cubicBezTo>
                      <a:cubicBezTo>
                        <a:pt x="41900" y="-1040"/>
                        <a:pt x="46130" y="-494"/>
                        <a:pt x="48314" y="3191"/>
                      </a:cubicBezTo>
                      <a:cubicBezTo>
                        <a:pt x="50634" y="6876"/>
                        <a:pt x="49952" y="12062"/>
                        <a:pt x="46949" y="14792"/>
                      </a:cubicBezTo>
                      <a:close/>
                    </a:path>
                  </a:pathLst>
                </a:custGeom>
                <a:solidFill>
                  <a:srgbClr val="FB9476"/>
                </a:solidFill>
                <a:ln w="13632" cap="flat">
                  <a:noFill/>
                  <a:prstDash val="solid"/>
                  <a:miter/>
                </a:ln>
              </p:spPr>
              <p:txBody>
                <a:bodyPr rtlCol="0" anchor="ctr"/>
                <a:lstStyle/>
                <a:p>
                  <a:endParaRPr lang="zh-CN" altLang="en-US"/>
                </a:p>
              </p:txBody>
            </p:sp>
            <p:sp>
              <p:nvSpPr>
                <p:cNvPr id="87" name="任意多边形 86"/>
                <p:cNvSpPr/>
                <p:nvPr>
                  <p:custDataLst>
                    <p:tags r:id="rId74"/>
                  </p:custDataLst>
                </p:nvPr>
              </p:nvSpPr>
              <p:spPr>
                <a:xfrm>
                  <a:off x="8970398" y="1737034"/>
                  <a:ext cx="62453" cy="129277"/>
                </a:xfrm>
                <a:custGeom>
                  <a:avLst/>
                  <a:gdLst>
                    <a:gd name="connsiteX0" fmla="*/ 52572 w 62453"/>
                    <a:gd name="connsiteY0" fmla="*/ 129137 h 129277"/>
                    <a:gd name="connsiteX1" fmla="*/ 45338 w 62453"/>
                    <a:gd name="connsiteY1" fmla="*/ 120539 h 129277"/>
                    <a:gd name="connsiteX2" fmla="*/ 3166 w 62453"/>
                    <a:gd name="connsiteY2" fmla="*/ 15176 h 129277"/>
                    <a:gd name="connsiteX3" fmla="*/ 1938 w 62453"/>
                    <a:gd name="connsiteY3" fmla="*/ 3166 h 129277"/>
                    <a:gd name="connsiteX4" fmla="*/ 13948 w 62453"/>
                    <a:gd name="connsiteY4" fmla="*/ 1938 h 129277"/>
                    <a:gd name="connsiteX5" fmla="*/ 62398 w 62453"/>
                    <a:gd name="connsiteY5" fmla="*/ 120948 h 129277"/>
                    <a:gd name="connsiteX6" fmla="*/ 53664 w 62453"/>
                    <a:gd name="connsiteY6" fmla="*/ 129274 h 129277"/>
                    <a:gd name="connsiteX7" fmla="*/ 52572 w 62453"/>
                    <a:gd name="connsiteY7" fmla="*/ 129137 h 129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452" h="129277">
                      <a:moveTo>
                        <a:pt x="52572" y="129137"/>
                      </a:moveTo>
                      <a:cubicBezTo>
                        <a:pt x="48341" y="128455"/>
                        <a:pt x="45202" y="124770"/>
                        <a:pt x="45338" y="120539"/>
                      </a:cubicBezTo>
                      <a:cubicBezTo>
                        <a:pt x="46976" y="52162"/>
                        <a:pt x="3575" y="15586"/>
                        <a:pt x="3166" y="15176"/>
                      </a:cubicBezTo>
                      <a:cubicBezTo>
                        <a:pt x="-519" y="12174"/>
                        <a:pt x="-1065" y="6851"/>
                        <a:pt x="1938" y="3166"/>
                      </a:cubicBezTo>
                      <a:cubicBezTo>
                        <a:pt x="4940" y="-519"/>
                        <a:pt x="10263" y="-1065"/>
                        <a:pt x="13948" y="1938"/>
                      </a:cubicBezTo>
                      <a:cubicBezTo>
                        <a:pt x="15995" y="3575"/>
                        <a:pt x="64309" y="43837"/>
                        <a:pt x="62398" y="120948"/>
                      </a:cubicBezTo>
                      <a:cubicBezTo>
                        <a:pt x="62262" y="125725"/>
                        <a:pt x="58304" y="129410"/>
                        <a:pt x="53664" y="129274"/>
                      </a:cubicBezTo>
                      <a:cubicBezTo>
                        <a:pt x="53254" y="129274"/>
                        <a:pt x="52845" y="129274"/>
                        <a:pt x="52572" y="129137"/>
                      </a:cubicBezTo>
                      <a:close/>
                    </a:path>
                  </a:pathLst>
                </a:custGeom>
                <a:solidFill>
                  <a:srgbClr val="FB9476"/>
                </a:solidFill>
                <a:ln w="13632" cap="flat">
                  <a:noFill/>
                  <a:prstDash val="solid"/>
                  <a:miter/>
                </a:ln>
              </p:spPr>
              <p:txBody>
                <a:bodyPr rtlCol="0" anchor="ctr"/>
                <a:lstStyle/>
                <a:p>
                  <a:endParaRPr lang="zh-CN" altLang="en-US"/>
                </a:p>
              </p:txBody>
            </p:sp>
            <p:sp>
              <p:nvSpPr>
                <p:cNvPr id="88" name="任意多边形 87"/>
                <p:cNvSpPr/>
                <p:nvPr>
                  <p:custDataLst>
                    <p:tags r:id="rId75"/>
                  </p:custDataLst>
                </p:nvPr>
              </p:nvSpPr>
              <p:spPr>
                <a:xfrm>
                  <a:off x="8961072" y="1787704"/>
                  <a:ext cx="61237" cy="30629"/>
                </a:xfrm>
                <a:custGeom>
                  <a:avLst/>
                  <a:gdLst>
                    <a:gd name="connsiteX0" fmla="*/ 7306 w 61237"/>
                    <a:gd name="connsiteY0" fmla="*/ 30563 h 30629"/>
                    <a:gd name="connsiteX1" fmla="*/ 2119 w 61237"/>
                    <a:gd name="connsiteY1" fmla="*/ 27697 h 30629"/>
                    <a:gd name="connsiteX2" fmla="*/ 2938 w 61237"/>
                    <a:gd name="connsiteY2" fmla="*/ 15687 h 30629"/>
                    <a:gd name="connsiteX3" fmla="*/ 54937 w 61237"/>
                    <a:gd name="connsiteY3" fmla="*/ 1493 h 30629"/>
                    <a:gd name="connsiteX4" fmla="*/ 60943 w 61237"/>
                    <a:gd name="connsiteY4" fmla="*/ 12002 h 30629"/>
                    <a:gd name="connsiteX5" fmla="*/ 50434 w 61237"/>
                    <a:gd name="connsiteY5" fmla="*/ 18007 h 30629"/>
                    <a:gd name="connsiteX6" fmla="*/ 13993 w 61237"/>
                    <a:gd name="connsiteY6" fmla="*/ 28652 h 30629"/>
                    <a:gd name="connsiteX7" fmla="*/ 7306 w 61237"/>
                    <a:gd name="connsiteY7" fmla="*/ 30563 h 30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236" h="30629">
                      <a:moveTo>
                        <a:pt x="7306" y="30563"/>
                      </a:moveTo>
                      <a:cubicBezTo>
                        <a:pt x="5395" y="30290"/>
                        <a:pt x="3484" y="29335"/>
                        <a:pt x="2119" y="27697"/>
                      </a:cubicBezTo>
                      <a:cubicBezTo>
                        <a:pt x="-1020" y="24148"/>
                        <a:pt x="-610" y="18689"/>
                        <a:pt x="2938" y="15687"/>
                      </a:cubicBezTo>
                      <a:cubicBezTo>
                        <a:pt x="3894" y="14868"/>
                        <a:pt x="27914" y="-5604"/>
                        <a:pt x="54937" y="1493"/>
                      </a:cubicBezTo>
                      <a:cubicBezTo>
                        <a:pt x="59441" y="2721"/>
                        <a:pt x="62171" y="7361"/>
                        <a:pt x="60943" y="12002"/>
                      </a:cubicBezTo>
                      <a:cubicBezTo>
                        <a:pt x="59714" y="16505"/>
                        <a:pt x="55074" y="19235"/>
                        <a:pt x="50434" y="18007"/>
                      </a:cubicBezTo>
                      <a:cubicBezTo>
                        <a:pt x="32282" y="13230"/>
                        <a:pt x="14266" y="28516"/>
                        <a:pt x="13993" y="28652"/>
                      </a:cubicBezTo>
                      <a:cubicBezTo>
                        <a:pt x="12219" y="30290"/>
                        <a:pt x="9763" y="30836"/>
                        <a:pt x="7306" y="30563"/>
                      </a:cubicBezTo>
                      <a:close/>
                    </a:path>
                  </a:pathLst>
                </a:custGeom>
                <a:solidFill>
                  <a:srgbClr val="FB9476"/>
                </a:solidFill>
                <a:ln w="13632" cap="flat">
                  <a:noFill/>
                  <a:prstDash val="solid"/>
                  <a:miter/>
                </a:ln>
              </p:spPr>
              <p:txBody>
                <a:bodyPr rtlCol="0" anchor="ctr"/>
                <a:lstStyle/>
                <a:p>
                  <a:endParaRPr lang="zh-CN" altLang="en-US"/>
                </a:p>
              </p:txBody>
            </p:sp>
          </p:grpSp>
          <p:sp>
            <p:nvSpPr>
              <p:cNvPr id="73" name="任意多边形 72"/>
              <p:cNvSpPr/>
              <p:nvPr>
                <p:custDataLst>
                  <p:tags r:id="rId76"/>
                </p:custDataLst>
              </p:nvPr>
            </p:nvSpPr>
            <p:spPr>
              <a:xfrm>
                <a:off x="9420549" y="1817040"/>
                <a:ext cx="67277" cy="154894"/>
              </a:xfrm>
              <a:custGeom>
                <a:avLst/>
                <a:gdLst>
                  <a:gd name="connsiteX0" fmla="*/ 7358 w 67277"/>
                  <a:gd name="connsiteY0" fmla="*/ 154767 h 154894"/>
                  <a:gd name="connsiteX1" fmla="*/ 125 w 67277"/>
                  <a:gd name="connsiteY1" fmla="*/ 147669 h 154894"/>
                  <a:gd name="connsiteX2" fmla="*/ 5174 w 67277"/>
                  <a:gd name="connsiteY2" fmla="*/ 138525 h 154894"/>
                  <a:gd name="connsiteX3" fmla="*/ 49940 w 67277"/>
                  <a:gd name="connsiteY3" fmla="*/ 110274 h 154894"/>
                  <a:gd name="connsiteX4" fmla="*/ 31242 w 67277"/>
                  <a:gd name="connsiteY4" fmla="*/ 10097 h 154894"/>
                  <a:gd name="connsiteX5" fmla="*/ 38066 w 67277"/>
                  <a:gd name="connsiteY5" fmla="*/ 134 h 154894"/>
                  <a:gd name="connsiteX6" fmla="*/ 38066 w 67277"/>
                  <a:gd name="connsiteY6" fmla="*/ 134 h 154894"/>
                  <a:gd name="connsiteX7" fmla="*/ 48029 w 67277"/>
                  <a:gd name="connsiteY7" fmla="*/ 6958 h 154894"/>
                  <a:gd name="connsiteX8" fmla="*/ 67000 w 67277"/>
                  <a:gd name="connsiteY8" fmla="*/ 108500 h 154894"/>
                  <a:gd name="connsiteX9" fmla="*/ 12271 w 67277"/>
                  <a:gd name="connsiteY9" fmla="*/ 154084 h 154894"/>
                  <a:gd name="connsiteX10" fmla="*/ 7358 w 67277"/>
                  <a:gd name="connsiteY10" fmla="*/ 154767 h 154894"/>
                  <a:gd name="connsiteX11" fmla="*/ 50213 w 67277"/>
                  <a:gd name="connsiteY11" fmla="*/ 111639 h 154894"/>
                  <a:gd name="connsiteX12" fmla="*/ 50213 w 67277"/>
                  <a:gd name="connsiteY12" fmla="*/ 111639 h 154894"/>
                  <a:gd name="connsiteX13" fmla="*/ 50213 w 67277"/>
                  <a:gd name="connsiteY13" fmla="*/ 111639 h 15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277" h="154894">
                    <a:moveTo>
                      <a:pt x="7358" y="154767"/>
                    </a:moveTo>
                    <a:cubicBezTo>
                      <a:pt x="3946" y="154221"/>
                      <a:pt x="807" y="151627"/>
                      <a:pt x="125" y="147669"/>
                    </a:cubicBezTo>
                    <a:cubicBezTo>
                      <a:pt x="-558" y="143848"/>
                      <a:pt x="1626" y="140163"/>
                      <a:pt x="5174" y="138525"/>
                    </a:cubicBezTo>
                    <a:cubicBezTo>
                      <a:pt x="26192" y="128562"/>
                      <a:pt x="46528" y="115733"/>
                      <a:pt x="49940" y="110274"/>
                    </a:cubicBezTo>
                    <a:cubicBezTo>
                      <a:pt x="47074" y="94715"/>
                      <a:pt x="35473" y="32753"/>
                      <a:pt x="31242" y="10097"/>
                    </a:cubicBezTo>
                    <a:cubicBezTo>
                      <a:pt x="30423" y="5457"/>
                      <a:pt x="33426" y="953"/>
                      <a:pt x="38066" y="134"/>
                    </a:cubicBezTo>
                    <a:lnTo>
                      <a:pt x="38066" y="134"/>
                    </a:lnTo>
                    <a:cubicBezTo>
                      <a:pt x="42706" y="-684"/>
                      <a:pt x="47210" y="2318"/>
                      <a:pt x="48029" y="6958"/>
                    </a:cubicBezTo>
                    <a:cubicBezTo>
                      <a:pt x="52396" y="30297"/>
                      <a:pt x="64543" y="95534"/>
                      <a:pt x="67000" y="108500"/>
                    </a:cubicBezTo>
                    <a:cubicBezTo>
                      <a:pt x="67819" y="113004"/>
                      <a:pt x="70412" y="126515"/>
                      <a:pt x="12271" y="154084"/>
                    </a:cubicBezTo>
                    <a:cubicBezTo>
                      <a:pt x="10634" y="154903"/>
                      <a:pt x="8859" y="155039"/>
                      <a:pt x="7358" y="154767"/>
                    </a:cubicBezTo>
                    <a:close/>
                    <a:moveTo>
                      <a:pt x="50213" y="111639"/>
                    </a:moveTo>
                    <a:lnTo>
                      <a:pt x="50213" y="111639"/>
                    </a:lnTo>
                    <a:lnTo>
                      <a:pt x="50213" y="111639"/>
                    </a:lnTo>
                    <a:close/>
                  </a:path>
                </a:pathLst>
              </a:custGeom>
              <a:solidFill>
                <a:srgbClr val="FB9476"/>
              </a:solidFill>
              <a:ln w="13632" cap="flat">
                <a:noFill/>
                <a:prstDash val="solid"/>
                <a:miter/>
              </a:ln>
            </p:spPr>
            <p:txBody>
              <a:bodyPr rtlCol="0" anchor="ctr"/>
              <a:lstStyle/>
              <a:p>
                <a:endParaRPr lang="zh-CN" altLang="en-US"/>
              </a:p>
            </p:txBody>
          </p:sp>
          <p:sp>
            <p:nvSpPr>
              <p:cNvPr id="74" name="任意多边形 73"/>
              <p:cNvSpPr/>
              <p:nvPr>
                <p:custDataLst>
                  <p:tags r:id="rId77"/>
                </p:custDataLst>
              </p:nvPr>
            </p:nvSpPr>
            <p:spPr>
              <a:xfrm>
                <a:off x="9248572" y="1754940"/>
                <a:ext cx="71607" cy="90897"/>
              </a:xfrm>
              <a:custGeom>
                <a:avLst/>
                <a:gdLst>
                  <a:gd name="connsiteX0" fmla="*/ 70833 w 71607"/>
                  <a:gd name="connsiteY0" fmla="*/ 50361 h 90897"/>
                  <a:gd name="connsiteX1" fmla="*/ 40262 w 71607"/>
                  <a:gd name="connsiteY1" fmla="*/ 90759 h 90897"/>
                  <a:gd name="connsiteX2" fmla="*/ 21973 w 71607"/>
                  <a:gd name="connsiteY2" fmla="*/ 43401 h 90897"/>
                  <a:gd name="connsiteX3" fmla="*/ 30162 w 71607"/>
                  <a:gd name="connsiteY3" fmla="*/ 18561 h 90897"/>
                  <a:gd name="connsiteX4" fmla="*/ 0 w 71607"/>
                  <a:gd name="connsiteY4" fmla="*/ 0 h 90897"/>
                  <a:gd name="connsiteX5" fmla="*/ 46813 w 71607"/>
                  <a:gd name="connsiteY5" fmla="*/ 3548 h 90897"/>
                  <a:gd name="connsiteX6" fmla="*/ 52681 w 71607"/>
                  <a:gd name="connsiteY6" fmla="*/ 3139 h 90897"/>
                  <a:gd name="connsiteX7" fmla="*/ 70833 w 71607"/>
                  <a:gd name="connsiteY7" fmla="*/ 50361 h 90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607" h="90897">
                    <a:moveTo>
                      <a:pt x="70833" y="50361"/>
                    </a:moveTo>
                    <a:cubicBezTo>
                      <a:pt x="67421" y="74518"/>
                      <a:pt x="53637" y="92670"/>
                      <a:pt x="40262" y="90759"/>
                    </a:cubicBezTo>
                    <a:cubicBezTo>
                      <a:pt x="26750" y="88849"/>
                      <a:pt x="18561" y="67694"/>
                      <a:pt x="21973" y="43401"/>
                    </a:cubicBezTo>
                    <a:cubicBezTo>
                      <a:pt x="23338" y="33847"/>
                      <a:pt x="26341" y="25385"/>
                      <a:pt x="30162" y="18561"/>
                    </a:cubicBezTo>
                    <a:cubicBezTo>
                      <a:pt x="5869" y="16105"/>
                      <a:pt x="0" y="0"/>
                      <a:pt x="0" y="0"/>
                    </a:cubicBezTo>
                    <a:cubicBezTo>
                      <a:pt x="15286" y="4367"/>
                      <a:pt x="36713" y="4094"/>
                      <a:pt x="46813" y="3548"/>
                    </a:cubicBezTo>
                    <a:cubicBezTo>
                      <a:pt x="50361" y="3275"/>
                      <a:pt x="52681" y="3139"/>
                      <a:pt x="52681" y="3139"/>
                    </a:cubicBezTo>
                    <a:cubicBezTo>
                      <a:pt x="66056" y="5050"/>
                      <a:pt x="74245" y="26204"/>
                      <a:pt x="70833" y="50361"/>
                    </a:cubicBezTo>
                    <a:close/>
                  </a:path>
                </a:pathLst>
              </a:custGeom>
              <a:solidFill>
                <a:srgbClr val="181818"/>
              </a:solidFill>
              <a:ln w="13632" cap="flat">
                <a:noFill/>
                <a:prstDash val="solid"/>
                <a:miter/>
              </a:ln>
            </p:spPr>
            <p:txBody>
              <a:bodyPr rtlCol="0" anchor="ctr"/>
              <a:lstStyle/>
              <a:p>
                <a:endParaRPr lang="zh-CN" altLang="en-US"/>
              </a:p>
            </p:txBody>
          </p:sp>
          <p:sp>
            <p:nvSpPr>
              <p:cNvPr id="75" name="任意多边形 74"/>
              <p:cNvSpPr/>
              <p:nvPr>
                <p:custDataLst>
                  <p:tags r:id="rId78"/>
                </p:custDataLst>
              </p:nvPr>
            </p:nvSpPr>
            <p:spPr>
              <a:xfrm>
                <a:off x="9295248" y="1757942"/>
                <a:ext cx="5868" cy="545"/>
              </a:xfrm>
              <a:custGeom>
                <a:avLst/>
                <a:gdLst>
                  <a:gd name="connsiteX0" fmla="*/ 5869 w 5868"/>
                  <a:gd name="connsiteY0" fmla="*/ 136 h 545"/>
                  <a:gd name="connsiteX1" fmla="*/ 0 w 5868"/>
                  <a:gd name="connsiteY1" fmla="*/ 546 h 545"/>
                  <a:gd name="connsiteX2" fmla="*/ 5869 w 5868"/>
                  <a:gd name="connsiteY2" fmla="*/ 136 h 545"/>
                </a:gdLst>
                <a:ahLst/>
                <a:cxnLst>
                  <a:cxn ang="0">
                    <a:pos x="connsiteX0" y="connsiteY0"/>
                  </a:cxn>
                  <a:cxn ang="0">
                    <a:pos x="connsiteX1" y="connsiteY1"/>
                  </a:cxn>
                  <a:cxn ang="0">
                    <a:pos x="connsiteX2" y="connsiteY2"/>
                  </a:cxn>
                </a:cxnLst>
                <a:rect l="l" t="t" r="r" b="b"/>
                <a:pathLst>
                  <a:path w="5868" h="545">
                    <a:moveTo>
                      <a:pt x="5869" y="136"/>
                    </a:moveTo>
                    <a:cubicBezTo>
                      <a:pt x="5869" y="136"/>
                      <a:pt x="3685" y="273"/>
                      <a:pt x="0" y="546"/>
                    </a:cubicBezTo>
                    <a:cubicBezTo>
                      <a:pt x="1911" y="0"/>
                      <a:pt x="3958" y="-136"/>
                      <a:pt x="5869" y="136"/>
                    </a:cubicBezTo>
                    <a:close/>
                  </a:path>
                </a:pathLst>
              </a:custGeom>
              <a:solidFill>
                <a:srgbClr val="181818"/>
              </a:solidFill>
              <a:ln w="13632" cap="flat">
                <a:noFill/>
                <a:prstDash val="solid"/>
                <a:miter/>
              </a:ln>
            </p:spPr>
            <p:txBody>
              <a:bodyPr rtlCol="0" anchor="ctr"/>
              <a:lstStyle/>
              <a:p>
                <a:endParaRPr lang="zh-CN" altLang="en-US"/>
              </a:p>
            </p:txBody>
          </p:sp>
          <p:sp>
            <p:nvSpPr>
              <p:cNvPr id="76" name="任意多边形 75"/>
              <p:cNvSpPr/>
              <p:nvPr>
                <p:custDataLst>
                  <p:tags r:id="rId79"/>
                </p:custDataLst>
              </p:nvPr>
            </p:nvSpPr>
            <p:spPr>
              <a:xfrm>
                <a:off x="9542605" y="1676245"/>
                <a:ext cx="125015" cy="126092"/>
              </a:xfrm>
              <a:custGeom>
                <a:avLst/>
                <a:gdLst>
                  <a:gd name="connsiteX0" fmla="*/ 114043 w 125015"/>
                  <a:gd name="connsiteY0" fmla="*/ 122505 h 126092"/>
                  <a:gd name="connsiteX1" fmla="*/ 95755 w 125015"/>
                  <a:gd name="connsiteY1" fmla="*/ 93298 h 126092"/>
                  <a:gd name="connsiteX2" fmla="*/ 72553 w 125015"/>
                  <a:gd name="connsiteY2" fmla="*/ 68595 h 126092"/>
                  <a:gd name="connsiteX3" fmla="*/ 45530 w 125015"/>
                  <a:gd name="connsiteY3" fmla="*/ 50307 h 126092"/>
                  <a:gd name="connsiteX4" fmla="*/ 16050 w 125015"/>
                  <a:gd name="connsiteY4" fmla="*/ 39798 h 126092"/>
                  <a:gd name="connsiteX5" fmla="*/ 15095 w 125015"/>
                  <a:gd name="connsiteY5" fmla="*/ 39525 h 126092"/>
                  <a:gd name="connsiteX6" fmla="*/ 628 w 125015"/>
                  <a:gd name="connsiteY6" fmla="*/ 15095 h 126092"/>
                  <a:gd name="connsiteX7" fmla="*/ 25058 w 125015"/>
                  <a:gd name="connsiteY7" fmla="*/ 628 h 126092"/>
                  <a:gd name="connsiteX8" fmla="*/ 28743 w 125015"/>
                  <a:gd name="connsiteY8" fmla="*/ 1993 h 126092"/>
                  <a:gd name="connsiteX9" fmla="*/ 63682 w 125015"/>
                  <a:gd name="connsiteY9" fmla="*/ 23147 h 126092"/>
                  <a:gd name="connsiteX10" fmla="*/ 91387 w 125015"/>
                  <a:gd name="connsiteY10" fmla="*/ 51399 h 126092"/>
                  <a:gd name="connsiteX11" fmla="*/ 111586 w 125015"/>
                  <a:gd name="connsiteY11" fmla="*/ 83881 h 126092"/>
                  <a:gd name="connsiteX12" fmla="*/ 124825 w 125015"/>
                  <a:gd name="connsiteY12" fmla="*/ 119229 h 126092"/>
                  <a:gd name="connsiteX13" fmla="*/ 120867 w 125015"/>
                  <a:gd name="connsiteY13" fmla="*/ 125917 h 126092"/>
                  <a:gd name="connsiteX14" fmla="*/ 114589 w 125015"/>
                  <a:gd name="connsiteY14" fmla="*/ 122914 h 126092"/>
                  <a:gd name="connsiteX15" fmla="*/ 114043 w 125015"/>
                  <a:gd name="connsiteY15" fmla="*/ 122505 h 12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5015" h="126091">
                    <a:moveTo>
                      <a:pt x="114043" y="122505"/>
                    </a:moveTo>
                    <a:cubicBezTo>
                      <a:pt x="109130" y="112405"/>
                      <a:pt x="102715" y="102306"/>
                      <a:pt x="95755" y="93298"/>
                    </a:cubicBezTo>
                    <a:cubicBezTo>
                      <a:pt x="88794" y="84154"/>
                      <a:pt x="80878" y="75829"/>
                      <a:pt x="72553" y="68595"/>
                    </a:cubicBezTo>
                    <a:cubicBezTo>
                      <a:pt x="64228" y="61225"/>
                      <a:pt x="55084" y="55084"/>
                      <a:pt x="45530" y="50307"/>
                    </a:cubicBezTo>
                    <a:cubicBezTo>
                      <a:pt x="36113" y="45121"/>
                      <a:pt x="26013" y="42254"/>
                      <a:pt x="16050" y="39798"/>
                    </a:cubicBezTo>
                    <a:lnTo>
                      <a:pt x="15095" y="39525"/>
                    </a:lnTo>
                    <a:cubicBezTo>
                      <a:pt x="4313" y="36795"/>
                      <a:pt x="-2102" y="25877"/>
                      <a:pt x="628" y="15095"/>
                    </a:cubicBezTo>
                    <a:cubicBezTo>
                      <a:pt x="3358" y="4313"/>
                      <a:pt x="14276" y="-2102"/>
                      <a:pt x="25058" y="628"/>
                    </a:cubicBezTo>
                    <a:cubicBezTo>
                      <a:pt x="26286" y="901"/>
                      <a:pt x="27515" y="1447"/>
                      <a:pt x="28743" y="1993"/>
                    </a:cubicBezTo>
                    <a:cubicBezTo>
                      <a:pt x="41299" y="7861"/>
                      <a:pt x="53309" y="14412"/>
                      <a:pt x="63682" y="23147"/>
                    </a:cubicBezTo>
                    <a:cubicBezTo>
                      <a:pt x="74191" y="31473"/>
                      <a:pt x="83472" y="41026"/>
                      <a:pt x="91387" y="51399"/>
                    </a:cubicBezTo>
                    <a:cubicBezTo>
                      <a:pt x="99303" y="61635"/>
                      <a:pt x="105991" y="72553"/>
                      <a:pt x="111586" y="83881"/>
                    </a:cubicBezTo>
                    <a:cubicBezTo>
                      <a:pt x="117046" y="95345"/>
                      <a:pt x="121549" y="106810"/>
                      <a:pt x="124825" y="119229"/>
                    </a:cubicBezTo>
                    <a:cubicBezTo>
                      <a:pt x="125644" y="122232"/>
                      <a:pt x="123733" y="125234"/>
                      <a:pt x="120867" y="125917"/>
                    </a:cubicBezTo>
                    <a:cubicBezTo>
                      <a:pt x="118274" y="126599"/>
                      <a:pt x="115681" y="125234"/>
                      <a:pt x="114589" y="122914"/>
                    </a:cubicBezTo>
                    <a:lnTo>
                      <a:pt x="114043" y="122505"/>
                    </a:lnTo>
                    <a:close/>
                  </a:path>
                </a:pathLst>
              </a:custGeom>
              <a:solidFill>
                <a:srgbClr val="181818"/>
              </a:solidFill>
              <a:ln w="13632" cap="flat">
                <a:noFill/>
                <a:prstDash val="solid"/>
                <a:miter/>
              </a:ln>
            </p:spPr>
            <p:txBody>
              <a:bodyPr rtlCol="0" anchor="ctr"/>
              <a:lstStyle/>
              <a:p>
                <a:endParaRPr lang="zh-CN" altLang="en-US"/>
              </a:p>
            </p:txBody>
          </p:sp>
          <p:sp>
            <p:nvSpPr>
              <p:cNvPr id="77" name="任意多边形 76"/>
              <p:cNvSpPr/>
              <p:nvPr>
                <p:custDataLst>
                  <p:tags r:id="rId80"/>
                </p:custDataLst>
              </p:nvPr>
            </p:nvSpPr>
            <p:spPr>
              <a:xfrm>
                <a:off x="9195225" y="1642578"/>
                <a:ext cx="171987" cy="91771"/>
              </a:xfrm>
              <a:custGeom>
                <a:avLst/>
                <a:gdLst>
                  <a:gd name="connsiteX0" fmla="*/ 1075 w 171987"/>
                  <a:gd name="connsiteY0" fmla="*/ 82883 h 91771"/>
                  <a:gd name="connsiteX1" fmla="*/ 29873 w 171987"/>
                  <a:gd name="connsiteY1" fmla="*/ 51219 h 91771"/>
                  <a:gd name="connsiteX2" fmla="*/ 64812 w 171987"/>
                  <a:gd name="connsiteY2" fmla="*/ 25561 h 91771"/>
                  <a:gd name="connsiteX3" fmla="*/ 105483 w 171987"/>
                  <a:gd name="connsiteY3" fmla="*/ 7546 h 91771"/>
                  <a:gd name="connsiteX4" fmla="*/ 150658 w 171987"/>
                  <a:gd name="connsiteY4" fmla="*/ 39 h 91771"/>
                  <a:gd name="connsiteX5" fmla="*/ 171949 w 171987"/>
                  <a:gd name="connsiteY5" fmla="*/ 18737 h 91771"/>
                  <a:gd name="connsiteX6" fmla="*/ 153251 w 171987"/>
                  <a:gd name="connsiteY6" fmla="*/ 40028 h 91771"/>
                  <a:gd name="connsiteX7" fmla="*/ 149975 w 171987"/>
                  <a:gd name="connsiteY7" fmla="*/ 40028 h 91771"/>
                  <a:gd name="connsiteX8" fmla="*/ 148747 w 171987"/>
                  <a:gd name="connsiteY8" fmla="*/ 39891 h 91771"/>
                  <a:gd name="connsiteX9" fmla="*/ 112443 w 171987"/>
                  <a:gd name="connsiteY9" fmla="*/ 39482 h 91771"/>
                  <a:gd name="connsiteX10" fmla="*/ 75867 w 171987"/>
                  <a:gd name="connsiteY10" fmla="*/ 48490 h 91771"/>
                  <a:gd name="connsiteX11" fmla="*/ 40928 w 171987"/>
                  <a:gd name="connsiteY11" fmla="*/ 65823 h 91771"/>
                  <a:gd name="connsiteX12" fmla="*/ 9674 w 171987"/>
                  <a:gd name="connsiteY12" fmla="*/ 89980 h 91771"/>
                  <a:gd name="connsiteX13" fmla="*/ 9401 w 171987"/>
                  <a:gd name="connsiteY13" fmla="*/ 90253 h 91771"/>
                  <a:gd name="connsiteX14" fmla="*/ 1621 w 171987"/>
                  <a:gd name="connsiteY14" fmla="*/ 90116 h 91771"/>
                  <a:gd name="connsiteX15" fmla="*/ 1075 w 171987"/>
                  <a:gd name="connsiteY15" fmla="*/ 82883 h 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987" h="91771">
                    <a:moveTo>
                      <a:pt x="1075" y="82883"/>
                    </a:moveTo>
                    <a:cubicBezTo>
                      <a:pt x="9674" y="71145"/>
                      <a:pt x="19227" y="60909"/>
                      <a:pt x="29873" y="51219"/>
                    </a:cubicBezTo>
                    <a:cubicBezTo>
                      <a:pt x="40518" y="41666"/>
                      <a:pt x="52119" y="33067"/>
                      <a:pt x="64812" y="25561"/>
                    </a:cubicBezTo>
                    <a:cubicBezTo>
                      <a:pt x="77368" y="17918"/>
                      <a:pt x="91152" y="11913"/>
                      <a:pt x="105483" y="7546"/>
                    </a:cubicBezTo>
                    <a:cubicBezTo>
                      <a:pt x="119950" y="2769"/>
                      <a:pt x="135235" y="995"/>
                      <a:pt x="150658" y="39"/>
                    </a:cubicBezTo>
                    <a:cubicBezTo>
                      <a:pt x="161713" y="-643"/>
                      <a:pt x="171266" y="7682"/>
                      <a:pt x="171949" y="18737"/>
                    </a:cubicBezTo>
                    <a:cubicBezTo>
                      <a:pt x="172631" y="29792"/>
                      <a:pt x="164306" y="39345"/>
                      <a:pt x="153251" y="40028"/>
                    </a:cubicBezTo>
                    <a:cubicBezTo>
                      <a:pt x="152159" y="40164"/>
                      <a:pt x="151067" y="40028"/>
                      <a:pt x="149975" y="40028"/>
                    </a:cubicBezTo>
                    <a:lnTo>
                      <a:pt x="148747" y="39891"/>
                    </a:lnTo>
                    <a:cubicBezTo>
                      <a:pt x="136873" y="38663"/>
                      <a:pt x="124590" y="37708"/>
                      <a:pt x="112443" y="39482"/>
                    </a:cubicBezTo>
                    <a:cubicBezTo>
                      <a:pt x="100160" y="40983"/>
                      <a:pt x="87877" y="43849"/>
                      <a:pt x="75867" y="48490"/>
                    </a:cubicBezTo>
                    <a:cubicBezTo>
                      <a:pt x="63856" y="52993"/>
                      <a:pt x="52119" y="58726"/>
                      <a:pt x="40928" y="65823"/>
                    </a:cubicBezTo>
                    <a:cubicBezTo>
                      <a:pt x="29873" y="72783"/>
                      <a:pt x="18954" y="80972"/>
                      <a:pt x="9674" y="89980"/>
                    </a:cubicBezTo>
                    <a:lnTo>
                      <a:pt x="9401" y="90253"/>
                    </a:lnTo>
                    <a:cubicBezTo>
                      <a:pt x="7217" y="92300"/>
                      <a:pt x="3668" y="92300"/>
                      <a:pt x="1621" y="90116"/>
                    </a:cubicBezTo>
                    <a:cubicBezTo>
                      <a:pt x="-289" y="87932"/>
                      <a:pt x="-562" y="84930"/>
                      <a:pt x="1075" y="82883"/>
                    </a:cubicBezTo>
                    <a:close/>
                  </a:path>
                </a:pathLst>
              </a:custGeom>
              <a:solidFill>
                <a:srgbClr val="181818"/>
              </a:solidFill>
              <a:ln w="13632" cap="flat">
                <a:noFill/>
                <a:prstDash val="solid"/>
                <a:miter/>
              </a:ln>
            </p:spPr>
            <p:txBody>
              <a:bodyPr rtlCol="0" anchor="ctr"/>
              <a:lstStyle/>
              <a:p>
                <a:endParaRPr lang="zh-CN" altLang="en-US"/>
              </a:p>
            </p:txBody>
          </p:sp>
          <p:sp>
            <p:nvSpPr>
              <p:cNvPr id="78" name="任意多边形 77"/>
              <p:cNvSpPr/>
              <p:nvPr>
                <p:custDataLst>
                  <p:tags r:id="rId81"/>
                </p:custDataLst>
              </p:nvPr>
            </p:nvSpPr>
            <p:spPr>
              <a:xfrm>
                <a:off x="9184933" y="1374210"/>
                <a:ext cx="615925" cy="336071"/>
              </a:xfrm>
              <a:custGeom>
                <a:avLst/>
                <a:gdLst>
                  <a:gd name="connsiteX0" fmla="*/ 1677 w 615925"/>
                  <a:gd name="connsiteY0" fmla="*/ 130015 h 336071"/>
                  <a:gd name="connsiteX1" fmla="*/ 530401 w 615925"/>
                  <a:gd name="connsiteY1" fmla="*/ 335691 h 336071"/>
                  <a:gd name="connsiteX2" fmla="*/ 259625 w 615925"/>
                  <a:gd name="connsiteY2" fmla="*/ 1451 h 336071"/>
                  <a:gd name="connsiteX3" fmla="*/ 1677 w 615925"/>
                  <a:gd name="connsiteY3" fmla="*/ 130015 h 336071"/>
                </a:gdLst>
                <a:ahLst/>
                <a:cxnLst>
                  <a:cxn ang="0">
                    <a:pos x="connsiteX0" y="connsiteY0"/>
                  </a:cxn>
                  <a:cxn ang="0">
                    <a:pos x="connsiteX1" y="connsiteY1"/>
                  </a:cxn>
                  <a:cxn ang="0">
                    <a:pos x="connsiteX2" y="connsiteY2"/>
                  </a:cxn>
                  <a:cxn ang="0">
                    <a:pos x="connsiteX3" y="connsiteY3"/>
                  </a:cxn>
                </a:cxnLst>
                <a:rect l="l" t="t" r="r" b="b"/>
                <a:pathLst>
                  <a:path w="615925" h="336071">
                    <a:moveTo>
                      <a:pt x="1677" y="130015"/>
                    </a:moveTo>
                    <a:cubicBezTo>
                      <a:pt x="1677" y="130015"/>
                      <a:pt x="160131" y="346337"/>
                      <a:pt x="530401" y="335691"/>
                    </a:cubicBezTo>
                    <a:cubicBezTo>
                      <a:pt x="729663" y="329959"/>
                      <a:pt x="556606" y="18921"/>
                      <a:pt x="259625" y="1451"/>
                    </a:cubicBezTo>
                    <a:cubicBezTo>
                      <a:pt x="-37220" y="-16018"/>
                      <a:pt x="1677" y="130015"/>
                      <a:pt x="1677" y="130015"/>
                    </a:cubicBezTo>
                    <a:close/>
                  </a:path>
                </a:pathLst>
              </a:custGeom>
              <a:solidFill>
                <a:schemeClr val="bg1"/>
              </a:solidFill>
              <a:ln w="13632" cap="flat">
                <a:noFill/>
                <a:prstDash val="solid"/>
                <a:miter/>
              </a:ln>
            </p:spPr>
            <p:txBody>
              <a:bodyPr rtlCol="0" anchor="ctr"/>
              <a:lstStyle/>
              <a:p>
                <a:endParaRPr lang="zh-CN" altLang="en-US">
                  <a:solidFill>
                    <a:srgbClr val="0A2E70"/>
                  </a:solidFill>
                </a:endParaRPr>
              </a:p>
            </p:txBody>
          </p:sp>
          <p:sp>
            <p:nvSpPr>
              <p:cNvPr id="79" name="任意多边形 78"/>
              <p:cNvSpPr/>
              <p:nvPr>
                <p:custDataLst>
                  <p:tags r:id="rId82"/>
                </p:custDataLst>
              </p:nvPr>
            </p:nvSpPr>
            <p:spPr>
              <a:xfrm>
                <a:off x="9700321" y="1643370"/>
                <a:ext cx="53600" cy="285855"/>
              </a:xfrm>
              <a:custGeom>
                <a:avLst/>
                <a:gdLst>
                  <a:gd name="connsiteX0" fmla="*/ 15968 w 53600"/>
                  <a:gd name="connsiteY0" fmla="*/ 32684 h 285855"/>
                  <a:gd name="connsiteX1" fmla="*/ 0 w 53600"/>
                  <a:gd name="connsiteY1" fmla="*/ 285855 h 285855"/>
                  <a:gd name="connsiteX2" fmla="*/ 49269 w 53600"/>
                  <a:gd name="connsiteY2" fmla="*/ 44831 h 285855"/>
                  <a:gd name="connsiteX3" fmla="*/ 15968 w 53600"/>
                  <a:gd name="connsiteY3" fmla="*/ 32684 h 285855"/>
                </a:gdLst>
                <a:ahLst/>
                <a:cxnLst>
                  <a:cxn ang="0">
                    <a:pos x="connsiteX0" y="connsiteY0"/>
                  </a:cxn>
                  <a:cxn ang="0">
                    <a:pos x="connsiteX1" y="connsiteY1"/>
                  </a:cxn>
                  <a:cxn ang="0">
                    <a:pos x="connsiteX2" y="connsiteY2"/>
                  </a:cxn>
                  <a:cxn ang="0">
                    <a:pos x="connsiteX3" y="connsiteY3"/>
                  </a:cxn>
                </a:cxnLst>
                <a:rect l="l" t="t" r="r" b="b"/>
                <a:pathLst>
                  <a:path w="53599" h="285855">
                    <a:moveTo>
                      <a:pt x="15968" y="32684"/>
                    </a:moveTo>
                    <a:cubicBezTo>
                      <a:pt x="15968" y="32684"/>
                      <a:pt x="38215" y="197689"/>
                      <a:pt x="0" y="285855"/>
                    </a:cubicBezTo>
                    <a:cubicBezTo>
                      <a:pt x="0" y="285855"/>
                      <a:pt x="71652" y="138184"/>
                      <a:pt x="49269" y="44831"/>
                    </a:cubicBezTo>
                    <a:cubicBezTo>
                      <a:pt x="27023" y="-48385"/>
                      <a:pt x="15968" y="32684"/>
                      <a:pt x="15968" y="32684"/>
                    </a:cubicBezTo>
                    <a:close/>
                  </a:path>
                </a:pathLst>
              </a:custGeom>
              <a:solidFill>
                <a:schemeClr val="bg1"/>
              </a:solidFill>
              <a:ln w="13632" cap="flat">
                <a:noFill/>
                <a:prstDash val="solid"/>
                <a:miter/>
              </a:ln>
            </p:spPr>
            <p:txBody>
              <a:bodyPr rtlCol="0" anchor="ctr"/>
              <a:lstStyle/>
              <a:p>
                <a:endParaRPr lang="zh-CN" altLang="en-US"/>
              </a:p>
            </p:txBody>
          </p:sp>
          <p:sp>
            <p:nvSpPr>
              <p:cNvPr id="80" name="任意多边形 79"/>
              <p:cNvSpPr/>
              <p:nvPr>
                <p:custDataLst>
                  <p:tags r:id="rId83"/>
                </p:custDataLst>
              </p:nvPr>
            </p:nvSpPr>
            <p:spPr>
              <a:xfrm>
                <a:off x="8601558" y="1244747"/>
                <a:ext cx="925024" cy="1274848"/>
              </a:xfrm>
              <a:custGeom>
                <a:avLst/>
                <a:gdLst>
                  <a:gd name="connsiteX0" fmla="*/ 684273 w 925024"/>
                  <a:gd name="connsiteY0" fmla="*/ 260161 h 1274848"/>
                  <a:gd name="connsiteX1" fmla="*/ 550932 w 925024"/>
                  <a:gd name="connsiteY1" fmla="*/ 803898 h 1274848"/>
                  <a:gd name="connsiteX2" fmla="*/ 483101 w 925024"/>
                  <a:gd name="connsiteY2" fmla="*/ 1258241 h 1274848"/>
                  <a:gd name="connsiteX3" fmla="*/ 42407 w 925024"/>
                  <a:gd name="connsiteY3" fmla="*/ 1269569 h 1274848"/>
                  <a:gd name="connsiteX4" fmla="*/ 42407 w 925024"/>
                  <a:gd name="connsiteY4" fmla="*/ 1269569 h 1274848"/>
                  <a:gd name="connsiteX5" fmla="*/ 37630 w 925024"/>
                  <a:gd name="connsiteY5" fmla="*/ 1271479 h 1274848"/>
                  <a:gd name="connsiteX6" fmla="*/ 26575 w 925024"/>
                  <a:gd name="connsiteY6" fmla="*/ 1274618 h 1274848"/>
                  <a:gd name="connsiteX7" fmla="*/ 4738 w 925024"/>
                  <a:gd name="connsiteY7" fmla="*/ 1183723 h 1274848"/>
                  <a:gd name="connsiteX8" fmla="*/ 20706 w 925024"/>
                  <a:gd name="connsiteY8" fmla="*/ 1112071 h 1274848"/>
                  <a:gd name="connsiteX9" fmla="*/ 192672 w 925024"/>
                  <a:gd name="connsiteY9" fmla="*/ 643807 h 1274848"/>
                  <a:gd name="connsiteX10" fmla="*/ 360679 w 925024"/>
                  <a:gd name="connsiteY10" fmla="*/ 286911 h 1274848"/>
                  <a:gd name="connsiteX11" fmla="*/ 410903 w 925024"/>
                  <a:gd name="connsiteY11" fmla="*/ 197244 h 1274848"/>
                  <a:gd name="connsiteX12" fmla="*/ 925024 w 925024"/>
                  <a:gd name="connsiteY12" fmla="*/ 9583 h 1274848"/>
                  <a:gd name="connsiteX13" fmla="*/ 684273 w 925024"/>
                  <a:gd name="connsiteY13" fmla="*/ 260161 h 127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25024" h="1274848">
                    <a:moveTo>
                      <a:pt x="684273" y="260161"/>
                    </a:moveTo>
                    <a:cubicBezTo>
                      <a:pt x="684273" y="260161"/>
                      <a:pt x="507804" y="560963"/>
                      <a:pt x="550932" y="803898"/>
                    </a:cubicBezTo>
                    <a:cubicBezTo>
                      <a:pt x="594060" y="1046696"/>
                      <a:pt x="657114" y="1240089"/>
                      <a:pt x="483101" y="1258241"/>
                    </a:cubicBezTo>
                    <a:cubicBezTo>
                      <a:pt x="310863" y="1276256"/>
                      <a:pt x="196629" y="1208562"/>
                      <a:pt x="42407" y="1269569"/>
                    </a:cubicBezTo>
                    <a:lnTo>
                      <a:pt x="42407" y="1269569"/>
                    </a:lnTo>
                    <a:cubicBezTo>
                      <a:pt x="40769" y="1270251"/>
                      <a:pt x="39268" y="1270933"/>
                      <a:pt x="37630" y="1271479"/>
                    </a:cubicBezTo>
                    <a:cubicBezTo>
                      <a:pt x="33536" y="1273117"/>
                      <a:pt x="29987" y="1274209"/>
                      <a:pt x="26575" y="1274618"/>
                    </a:cubicBezTo>
                    <a:cubicBezTo>
                      <a:pt x="-175" y="1278030"/>
                      <a:pt x="-5225" y="1243228"/>
                      <a:pt x="4738" y="1183723"/>
                    </a:cubicBezTo>
                    <a:cubicBezTo>
                      <a:pt x="8287" y="1162705"/>
                      <a:pt x="13746" y="1138548"/>
                      <a:pt x="20706" y="1112071"/>
                    </a:cubicBezTo>
                    <a:cubicBezTo>
                      <a:pt x="53189" y="988965"/>
                      <a:pt x="120064" y="812906"/>
                      <a:pt x="192672" y="643807"/>
                    </a:cubicBezTo>
                    <a:cubicBezTo>
                      <a:pt x="249720" y="510875"/>
                      <a:pt x="310317" y="382311"/>
                      <a:pt x="360679" y="286911"/>
                    </a:cubicBezTo>
                    <a:cubicBezTo>
                      <a:pt x="378967" y="252109"/>
                      <a:pt x="396027" y="221810"/>
                      <a:pt x="410903" y="197244"/>
                    </a:cubicBezTo>
                    <a:cubicBezTo>
                      <a:pt x="570176" y="-64116"/>
                      <a:pt x="925024" y="9583"/>
                      <a:pt x="925024" y="9583"/>
                    </a:cubicBezTo>
                    <a:lnTo>
                      <a:pt x="684273" y="260161"/>
                    </a:lnTo>
                    <a:close/>
                  </a:path>
                </a:pathLst>
              </a:custGeom>
              <a:solidFill>
                <a:schemeClr val="bg1"/>
              </a:solidFill>
              <a:ln w="13632" cap="flat">
                <a:noFill/>
                <a:prstDash val="solid"/>
                <a:miter/>
              </a:ln>
            </p:spPr>
            <p:txBody>
              <a:bodyPr rtlCol="0" anchor="ctr"/>
              <a:lstStyle/>
              <a:p>
                <a:endParaRPr lang="zh-CN" altLang="en-US">
                  <a:solidFill>
                    <a:srgbClr val="0A2E70"/>
                  </a:solidFill>
                </a:endParaRPr>
              </a:p>
            </p:txBody>
          </p:sp>
          <p:sp>
            <p:nvSpPr>
              <p:cNvPr id="81" name="任意多边形 80"/>
              <p:cNvSpPr/>
              <p:nvPr>
                <p:custDataLst>
                  <p:tags r:id="rId84"/>
                </p:custDataLst>
              </p:nvPr>
            </p:nvSpPr>
            <p:spPr>
              <a:xfrm>
                <a:off x="8604588" y="1530461"/>
                <a:ext cx="369058" cy="988631"/>
              </a:xfrm>
              <a:custGeom>
                <a:avLst/>
                <a:gdLst>
                  <a:gd name="connsiteX0" fmla="*/ 368021 w 369058"/>
                  <a:gd name="connsiteY0" fmla="*/ 12252 h 988631"/>
                  <a:gd name="connsiteX1" fmla="*/ 189505 w 369058"/>
                  <a:gd name="connsiteY1" fmla="*/ 357820 h 988631"/>
                  <a:gd name="connsiteX2" fmla="*/ 31461 w 369058"/>
                  <a:gd name="connsiteY2" fmla="*/ 734232 h 988631"/>
                  <a:gd name="connsiteX3" fmla="*/ 17676 w 369058"/>
                  <a:gd name="connsiteY3" fmla="*/ 826083 h 988631"/>
                  <a:gd name="connsiteX4" fmla="*/ 39377 w 369058"/>
                  <a:gd name="connsiteY4" fmla="*/ 983582 h 988631"/>
                  <a:gd name="connsiteX5" fmla="*/ 34600 w 369058"/>
                  <a:gd name="connsiteY5" fmla="*/ 985492 h 988631"/>
                  <a:gd name="connsiteX6" fmla="*/ 23545 w 369058"/>
                  <a:gd name="connsiteY6" fmla="*/ 988631 h 988631"/>
                  <a:gd name="connsiteX7" fmla="*/ 1708 w 369058"/>
                  <a:gd name="connsiteY7" fmla="*/ 897736 h 988631"/>
                  <a:gd name="connsiteX8" fmla="*/ 15493 w 369058"/>
                  <a:gd name="connsiteY8" fmla="*/ 730547 h 988631"/>
                  <a:gd name="connsiteX9" fmla="*/ 353691 w 369058"/>
                  <a:gd name="connsiteY9" fmla="*/ 4336 h 988631"/>
                  <a:gd name="connsiteX10" fmla="*/ 357512 w 369058"/>
                  <a:gd name="connsiteY10" fmla="*/ 788 h 988631"/>
                  <a:gd name="connsiteX11" fmla="*/ 364882 w 369058"/>
                  <a:gd name="connsiteY11" fmla="*/ 1061 h 988631"/>
                  <a:gd name="connsiteX12" fmla="*/ 368021 w 369058"/>
                  <a:gd name="connsiteY12" fmla="*/ 12252 h 98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9058" h="988631">
                    <a:moveTo>
                      <a:pt x="368021" y="12252"/>
                    </a:moveTo>
                    <a:cubicBezTo>
                      <a:pt x="366383" y="15255"/>
                      <a:pt x="276579" y="180532"/>
                      <a:pt x="189505" y="357820"/>
                    </a:cubicBezTo>
                    <a:cubicBezTo>
                      <a:pt x="118399" y="502489"/>
                      <a:pt x="49340" y="655210"/>
                      <a:pt x="31461" y="734232"/>
                    </a:cubicBezTo>
                    <a:cubicBezTo>
                      <a:pt x="23682" y="768352"/>
                      <a:pt x="19451" y="798924"/>
                      <a:pt x="17676" y="826083"/>
                    </a:cubicBezTo>
                    <a:cubicBezTo>
                      <a:pt x="11808" y="912885"/>
                      <a:pt x="30642" y="964747"/>
                      <a:pt x="39377" y="983582"/>
                    </a:cubicBezTo>
                    <a:cubicBezTo>
                      <a:pt x="37739" y="984264"/>
                      <a:pt x="36238" y="984946"/>
                      <a:pt x="34600" y="985492"/>
                    </a:cubicBezTo>
                    <a:cubicBezTo>
                      <a:pt x="30506" y="987130"/>
                      <a:pt x="26957" y="988222"/>
                      <a:pt x="23545" y="988631"/>
                    </a:cubicBezTo>
                    <a:cubicBezTo>
                      <a:pt x="16585" y="973346"/>
                      <a:pt x="5803" y="943320"/>
                      <a:pt x="1708" y="897736"/>
                    </a:cubicBezTo>
                    <a:cubicBezTo>
                      <a:pt x="-2113" y="855563"/>
                      <a:pt x="-339" y="800152"/>
                      <a:pt x="15493" y="730547"/>
                    </a:cubicBezTo>
                    <a:cubicBezTo>
                      <a:pt x="55891" y="552168"/>
                      <a:pt x="341680" y="26582"/>
                      <a:pt x="353691" y="4336"/>
                    </a:cubicBezTo>
                    <a:cubicBezTo>
                      <a:pt x="354646" y="2698"/>
                      <a:pt x="356011" y="1470"/>
                      <a:pt x="357512" y="788"/>
                    </a:cubicBezTo>
                    <a:cubicBezTo>
                      <a:pt x="359832" y="-304"/>
                      <a:pt x="362425" y="-304"/>
                      <a:pt x="364882" y="1061"/>
                    </a:cubicBezTo>
                    <a:cubicBezTo>
                      <a:pt x="368840" y="3244"/>
                      <a:pt x="370205" y="8294"/>
                      <a:pt x="368021" y="12252"/>
                    </a:cubicBezTo>
                    <a:close/>
                  </a:path>
                </a:pathLst>
              </a:custGeom>
              <a:solidFill>
                <a:srgbClr val="0A2E70"/>
              </a:solidFill>
              <a:ln w="13632" cap="flat">
                <a:noFill/>
                <a:prstDash val="solid"/>
                <a:miter/>
              </a:ln>
            </p:spPr>
            <p:txBody>
              <a:bodyPr rtlCol="0" anchor="ctr"/>
              <a:lstStyle/>
              <a:p>
                <a:endParaRPr lang="zh-CN" altLang="en-US"/>
              </a:p>
            </p:txBody>
          </p:sp>
          <p:sp>
            <p:nvSpPr>
              <p:cNvPr id="82" name="任意多边形 81"/>
              <p:cNvSpPr/>
              <p:nvPr>
                <p:custDataLst>
                  <p:tags r:id="rId85"/>
                </p:custDataLst>
              </p:nvPr>
            </p:nvSpPr>
            <p:spPr>
              <a:xfrm>
                <a:off x="9155219" y="1669913"/>
                <a:ext cx="296708" cy="296708"/>
              </a:xfrm>
              <a:custGeom>
                <a:avLst/>
                <a:gdLst>
                  <a:gd name="connsiteX0" fmla="*/ 148354 w 296708"/>
                  <a:gd name="connsiteY0" fmla="*/ 296708 h 296708"/>
                  <a:gd name="connsiteX1" fmla="*/ 0 w 296708"/>
                  <a:gd name="connsiteY1" fmla="*/ 148354 h 296708"/>
                  <a:gd name="connsiteX2" fmla="*/ 148354 w 296708"/>
                  <a:gd name="connsiteY2" fmla="*/ 0 h 296708"/>
                  <a:gd name="connsiteX3" fmla="*/ 296708 w 296708"/>
                  <a:gd name="connsiteY3" fmla="*/ 148354 h 296708"/>
                  <a:gd name="connsiteX4" fmla="*/ 148354 w 296708"/>
                  <a:gd name="connsiteY4" fmla="*/ 296708 h 296708"/>
                  <a:gd name="connsiteX5" fmla="*/ 148354 w 296708"/>
                  <a:gd name="connsiteY5" fmla="*/ 18015 h 296708"/>
                  <a:gd name="connsiteX6" fmla="*/ 18015 w 296708"/>
                  <a:gd name="connsiteY6" fmla="*/ 148354 h 296708"/>
                  <a:gd name="connsiteX7" fmla="*/ 148354 w 296708"/>
                  <a:gd name="connsiteY7" fmla="*/ 278693 h 296708"/>
                  <a:gd name="connsiteX8" fmla="*/ 278693 w 296708"/>
                  <a:gd name="connsiteY8" fmla="*/ 148354 h 296708"/>
                  <a:gd name="connsiteX9" fmla="*/ 148354 w 296708"/>
                  <a:gd name="connsiteY9" fmla="*/ 18015 h 296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708" h="296708">
                    <a:moveTo>
                      <a:pt x="148354" y="296708"/>
                    </a:moveTo>
                    <a:cubicBezTo>
                      <a:pt x="66602" y="296708"/>
                      <a:pt x="0" y="230106"/>
                      <a:pt x="0" y="148354"/>
                    </a:cubicBezTo>
                    <a:cubicBezTo>
                      <a:pt x="0" y="66602"/>
                      <a:pt x="66602" y="0"/>
                      <a:pt x="148354" y="0"/>
                    </a:cubicBezTo>
                    <a:cubicBezTo>
                      <a:pt x="230106" y="0"/>
                      <a:pt x="296708" y="66602"/>
                      <a:pt x="296708" y="148354"/>
                    </a:cubicBezTo>
                    <a:cubicBezTo>
                      <a:pt x="296708" y="230242"/>
                      <a:pt x="230106" y="296708"/>
                      <a:pt x="148354" y="296708"/>
                    </a:cubicBezTo>
                    <a:close/>
                    <a:moveTo>
                      <a:pt x="148354" y="18015"/>
                    </a:moveTo>
                    <a:cubicBezTo>
                      <a:pt x="76429" y="18015"/>
                      <a:pt x="18015" y="76565"/>
                      <a:pt x="18015" y="148354"/>
                    </a:cubicBezTo>
                    <a:cubicBezTo>
                      <a:pt x="18015" y="220279"/>
                      <a:pt x="76565" y="278693"/>
                      <a:pt x="148354" y="278693"/>
                    </a:cubicBezTo>
                    <a:cubicBezTo>
                      <a:pt x="220279" y="278693"/>
                      <a:pt x="278693" y="220143"/>
                      <a:pt x="278693" y="148354"/>
                    </a:cubicBezTo>
                    <a:cubicBezTo>
                      <a:pt x="278829" y="76565"/>
                      <a:pt x="220279" y="18015"/>
                      <a:pt x="148354" y="18015"/>
                    </a:cubicBezTo>
                    <a:close/>
                  </a:path>
                </a:pathLst>
              </a:custGeom>
              <a:solidFill>
                <a:srgbClr val="FFFFFF"/>
              </a:solidFill>
              <a:ln w="13632" cap="flat">
                <a:noFill/>
                <a:prstDash val="solid"/>
                <a:miter/>
              </a:ln>
            </p:spPr>
            <p:txBody>
              <a:bodyPr rtlCol="0" anchor="ctr"/>
              <a:lstStyle/>
              <a:p>
                <a:endParaRPr lang="zh-CN" altLang="en-US"/>
              </a:p>
            </p:txBody>
          </p:sp>
          <p:sp>
            <p:nvSpPr>
              <p:cNvPr id="83" name="任意多边形 82"/>
              <p:cNvSpPr/>
              <p:nvPr>
                <p:custDataLst>
                  <p:tags r:id="rId86"/>
                </p:custDataLst>
              </p:nvPr>
            </p:nvSpPr>
            <p:spPr>
              <a:xfrm>
                <a:off x="9483864" y="1736652"/>
                <a:ext cx="296707" cy="296707"/>
              </a:xfrm>
              <a:custGeom>
                <a:avLst/>
                <a:gdLst>
                  <a:gd name="connsiteX0" fmla="*/ 148354 w 296707"/>
                  <a:gd name="connsiteY0" fmla="*/ 296708 h 296707"/>
                  <a:gd name="connsiteX1" fmla="*/ 0 w 296707"/>
                  <a:gd name="connsiteY1" fmla="*/ 148354 h 296707"/>
                  <a:gd name="connsiteX2" fmla="*/ 148354 w 296707"/>
                  <a:gd name="connsiteY2" fmla="*/ 0 h 296707"/>
                  <a:gd name="connsiteX3" fmla="*/ 296708 w 296707"/>
                  <a:gd name="connsiteY3" fmla="*/ 148354 h 296707"/>
                  <a:gd name="connsiteX4" fmla="*/ 148354 w 296707"/>
                  <a:gd name="connsiteY4" fmla="*/ 296708 h 296707"/>
                  <a:gd name="connsiteX5" fmla="*/ 148354 w 296707"/>
                  <a:gd name="connsiteY5" fmla="*/ 17879 h 296707"/>
                  <a:gd name="connsiteX6" fmla="*/ 18015 w 296707"/>
                  <a:gd name="connsiteY6" fmla="*/ 148217 h 296707"/>
                  <a:gd name="connsiteX7" fmla="*/ 148354 w 296707"/>
                  <a:gd name="connsiteY7" fmla="*/ 278556 h 296707"/>
                  <a:gd name="connsiteX8" fmla="*/ 278693 w 296707"/>
                  <a:gd name="connsiteY8" fmla="*/ 148217 h 296707"/>
                  <a:gd name="connsiteX9" fmla="*/ 148354 w 296707"/>
                  <a:gd name="connsiteY9" fmla="*/ 17879 h 29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707" h="296707">
                    <a:moveTo>
                      <a:pt x="148354" y="296708"/>
                    </a:moveTo>
                    <a:cubicBezTo>
                      <a:pt x="66602" y="296708"/>
                      <a:pt x="0" y="230106"/>
                      <a:pt x="0" y="148354"/>
                    </a:cubicBezTo>
                    <a:cubicBezTo>
                      <a:pt x="0" y="66602"/>
                      <a:pt x="66602" y="0"/>
                      <a:pt x="148354" y="0"/>
                    </a:cubicBezTo>
                    <a:cubicBezTo>
                      <a:pt x="230106" y="0"/>
                      <a:pt x="296708" y="66602"/>
                      <a:pt x="296708" y="148354"/>
                    </a:cubicBezTo>
                    <a:cubicBezTo>
                      <a:pt x="296708" y="230106"/>
                      <a:pt x="230242" y="296708"/>
                      <a:pt x="148354" y="296708"/>
                    </a:cubicBezTo>
                    <a:close/>
                    <a:moveTo>
                      <a:pt x="148354" y="17879"/>
                    </a:moveTo>
                    <a:cubicBezTo>
                      <a:pt x="76429" y="17879"/>
                      <a:pt x="18015" y="76429"/>
                      <a:pt x="18015" y="148217"/>
                    </a:cubicBezTo>
                    <a:cubicBezTo>
                      <a:pt x="18015" y="220006"/>
                      <a:pt x="76565" y="278556"/>
                      <a:pt x="148354" y="278556"/>
                    </a:cubicBezTo>
                    <a:cubicBezTo>
                      <a:pt x="220279" y="278556"/>
                      <a:pt x="278693" y="220006"/>
                      <a:pt x="278693" y="148217"/>
                    </a:cubicBezTo>
                    <a:cubicBezTo>
                      <a:pt x="278693" y="76429"/>
                      <a:pt x="220279" y="17879"/>
                      <a:pt x="148354" y="17879"/>
                    </a:cubicBezTo>
                    <a:close/>
                  </a:path>
                </a:pathLst>
              </a:custGeom>
              <a:solidFill>
                <a:srgbClr val="FFFFFF"/>
              </a:solidFill>
              <a:ln w="13632" cap="flat">
                <a:noFill/>
                <a:prstDash val="solid"/>
                <a:miter/>
              </a:ln>
            </p:spPr>
            <p:txBody>
              <a:bodyPr rtlCol="0" anchor="ctr"/>
              <a:lstStyle/>
              <a:p>
                <a:endParaRPr lang="zh-CN" altLang="en-US"/>
              </a:p>
            </p:txBody>
          </p:sp>
          <p:sp>
            <p:nvSpPr>
              <p:cNvPr id="84" name="任意多边形 83"/>
              <p:cNvSpPr/>
              <p:nvPr>
                <p:custDataLst>
                  <p:tags r:id="rId87"/>
                </p:custDataLst>
              </p:nvPr>
            </p:nvSpPr>
            <p:spPr>
              <a:xfrm>
                <a:off x="9440054" y="1812562"/>
                <a:ext cx="67421" cy="33956"/>
              </a:xfrm>
              <a:custGeom>
                <a:avLst/>
                <a:gdLst>
                  <a:gd name="connsiteX0" fmla="*/ 52272 w 67421"/>
                  <a:gd name="connsiteY0" fmla="*/ 33956 h 33956"/>
                  <a:gd name="connsiteX1" fmla="*/ 6142 w 67421"/>
                  <a:gd name="connsiteY1" fmla="*/ 20308 h 33956"/>
                  <a:gd name="connsiteX2" fmla="*/ 0 w 67421"/>
                  <a:gd name="connsiteY2" fmla="*/ 3521 h 33956"/>
                  <a:gd name="connsiteX3" fmla="*/ 67421 w 67421"/>
                  <a:gd name="connsiteY3" fmla="*/ 24266 h 33956"/>
                  <a:gd name="connsiteX4" fmla="*/ 52272 w 67421"/>
                  <a:gd name="connsiteY4" fmla="*/ 33956 h 33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21" h="33956">
                    <a:moveTo>
                      <a:pt x="52272" y="33956"/>
                    </a:moveTo>
                    <a:cubicBezTo>
                      <a:pt x="36440" y="9663"/>
                      <a:pt x="7370" y="19899"/>
                      <a:pt x="6142" y="20308"/>
                    </a:cubicBezTo>
                    <a:lnTo>
                      <a:pt x="0" y="3521"/>
                    </a:lnTo>
                    <a:cubicBezTo>
                      <a:pt x="15149" y="-1938"/>
                      <a:pt x="48587" y="-4804"/>
                      <a:pt x="67421" y="24266"/>
                    </a:cubicBezTo>
                    <a:lnTo>
                      <a:pt x="52272" y="33956"/>
                    </a:lnTo>
                    <a:close/>
                  </a:path>
                </a:pathLst>
              </a:custGeom>
              <a:solidFill>
                <a:srgbClr val="FFFFFF"/>
              </a:solidFill>
              <a:ln w="13632" cap="flat">
                <a:noFill/>
                <a:prstDash val="solid"/>
                <a:miter/>
              </a:ln>
            </p:spPr>
            <p:txBody>
              <a:bodyPr rtlCol="0" anchor="ctr"/>
              <a:lstStyle/>
              <a:p>
                <a:endParaRPr lang="zh-CN" altLang="en-US"/>
              </a:p>
            </p:txBody>
          </p:sp>
        </p:grpSp>
        <p:sp>
          <p:nvSpPr>
            <p:cNvPr id="12" name="任意多边形 11"/>
            <p:cNvSpPr/>
            <p:nvPr>
              <p:custDataLst>
                <p:tags r:id="rId88"/>
              </p:custDataLst>
            </p:nvPr>
          </p:nvSpPr>
          <p:spPr>
            <a:xfrm flipH="1">
              <a:off x="8031150" y="4341786"/>
              <a:ext cx="2161047" cy="1112786"/>
            </a:xfrm>
            <a:custGeom>
              <a:avLst/>
              <a:gdLst>
                <a:gd name="connsiteX0" fmla="*/ 1486269 w 2161047"/>
                <a:gd name="connsiteY0" fmla="*/ 911961 h 1112786"/>
                <a:gd name="connsiteX1" fmla="*/ 1290011 w 2161047"/>
                <a:gd name="connsiteY1" fmla="*/ 1061953 h 1112786"/>
                <a:gd name="connsiteX2" fmla="*/ 211408 w 2161047"/>
                <a:gd name="connsiteY2" fmla="*/ 894901 h 1112786"/>
                <a:gd name="connsiteX3" fmla="*/ 251124 w 2161047"/>
                <a:gd name="connsiteY3" fmla="*/ 504977 h 1112786"/>
                <a:gd name="connsiteX4" fmla="*/ 245664 w 2161047"/>
                <a:gd name="connsiteY4" fmla="*/ 455434 h 1112786"/>
                <a:gd name="connsiteX5" fmla="*/ 0 w 2161047"/>
                <a:gd name="connsiteY5" fmla="*/ 0 h 1112786"/>
                <a:gd name="connsiteX6" fmla="*/ 666569 w 2161047"/>
                <a:gd name="connsiteY6" fmla="*/ 413535 h 1112786"/>
                <a:gd name="connsiteX7" fmla="*/ 666706 w 2161047"/>
                <a:gd name="connsiteY7" fmla="*/ 413535 h 1112786"/>
                <a:gd name="connsiteX8" fmla="*/ 874019 w 2161047"/>
                <a:gd name="connsiteY8" fmla="*/ 535548 h 1112786"/>
                <a:gd name="connsiteX9" fmla="*/ 1161310 w 2161047"/>
                <a:gd name="connsiteY9" fmla="*/ 571715 h 1112786"/>
                <a:gd name="connsiteX10" fmla="*/ 1550415 w 2161047"/>
                <a:gd name="connsiteY10" fmla="*/ 446427 h 1112786"/>
                <a:gd name="connsiteX11" fmla="*/ 2145469 w 2161047"/>
                <a:gd name="connsiteY11" fmla="*/ 175923 h 1112786"/>
                <a:gd name="connsiteX12" fmla="*/ 1486269 w 2161047"/>
                <a:gd name="connsiteY12" fmla="*/ 911961 h 111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1047" h="1112786">
                  <a:moveTo>
                    <a:pt x="1486269" y="911961"/>
                  </a:moveTo>
                  <a:cubicBezTo>
                    <a:pt x="1444780" y="941713"/>
                    <a:pt x="1388277" y="1030698"/>
                    <a:pt x="1290011" y="1061953"/>
                  </a:cubicBezTo>
                  <a:cubicBezTo>
                    <a:pt x="732080" y="1239513"/>
                    <a:pt x="211408" y="894901"/>
                    <a:pt x="211408" y="894901"/>
                  </a:cubicBezTo>
                  <a:cubicBezTo>
                    <a:pt x="180427" y="742043"/>
                    <a:pt x="199671" y="568440"/>
                    <a:pt x="251124" y="504977"/>
                  </a:cubicBezTo>
                  <a:cubicBezTo>
                    <a:pt x="234882" y="482458"/>
                    <a:pt x="245664" y="455434"/>
                    <a:pt x="245664" y="455434"/>
                  </a:cubicBezTo>
                  <a:lnTo>
                    <a:pt x="0" y="0"/>
                  </a:lnTo>
                  <a:cubicBezTo>
                    <a:pt x="6005" y="3685"/>
                    <a:pt x="385420" y="243617"/>
                    <a:pt x="666569" y="413535"/>
                  </a:cubicBezTo>
                  <a:cubicBezTo>
                    <a:pt x="666569" y="413535"/>
                    <a:pt x="666569" y="413535"/>
                    <a:pt x="666706" y="413535"/>
                  </a:cubicBezTo>
                  <a:cubicBezTo>
                    <a:pt x="747775" y="462531"/>
                    <a:pt x="820519" y="505659"/>
                    <a:pt x="874019" y="535548"/>
                  </a:cubicBezTo>
                  <a:cubicBezTo>
                    <a:pt x="955498" y="581269"/>
                    <a:pt x="1059496" y="585773"/>
                    <a:pt x="1161310" y="571715"/>
                  </a:cubicBezTo>
                  <a:cubicBezTo>
                    <a:pt x="1359889" y="544283"/>
                    <a:pt x="1550415" y="446427"/>
                    <a:pt x="1550415" y="446427"/>
                  </a:cubicBezTo>
                  <a:cubicBezTo>
                    <a:pt x="1550415" y="446427"/>
                    <a:pt x="2025639" y="166233"/>
                    <a:pt x="2145469" y="175923"/>
                  </a:cubicBezTo>
                  <a:cubicBezTo>
                    <a:pt x="2238549" y="183293"/>
                    <a:pt x="1901306" y="697414"/>
                    <a:pt x="1486269" y="911961"/>
                  </a:cubicBezTo>
                  <a:close/>
                </a:path>
              </a:pathLst>
            </a:custGeom>
            <a:solidFill>
              <a:srgbClr val="1C55D1"/>
            </a:solidFill>
            <a:ln w="13632" cap="flat">
              <a:noFill/>
              <a:prstDash val="solid"/>
              <a:miter/>
            </a:ln>
          </p:spPr>
          <p:txBody>
            <a:bodyPr rtlCol="0" anchor="ctr"/>
            <a:lstStyle/>
            <a:p>
              <a:endParaRPr lang="zh-CN" altLang="en-US"/>
            </a:p>
          </p:txBody>
        </p:sp>
        <p:grpSp>
          <p:nvGrpSpPr>
            <p:cNvPr id="13" name="组合 12"/>
            <p:cNvGrpSpPr/>
            <p:nvPr>
              <p:custDataLst>
                <p:tags r:id="rId89"/>
              </p:custDataLst>
            </p:nvPr>
          </p:nvGrpSpPr>
          <p:grpSpPr>
            <a:xfrm flipH="1">
              <a:off x="7297246" y="4341678"/>
              <a:ext cx="3527814" cy="1799430"/>
              <a:chOff x="7609031" y="4341678"/>
              <a:chExt cx="3527814" cy="1799430"/>
            </a:xfrm>
            <a:solidFill>
              <a:schemeClr val="accent1"/>
            </a:solidFill>
          </p:grpSpPr>
          <p:grpSp>
            <p:nvGrpSpPr>
              <p:cNvPr id="48" name="组合 47"/>
              <p:cNvGrpSpPr/>
              <p:nvPr>
                <p:custDataLst>
                  <p:tags r:id="rId90"/>
                </p:custDataLst>
              </p:nvPr>
            </p:nvGrpSpPr>
            <p:grpSpPr>
              <a:xfrm>
                <a:off x="7609031" y="5391036"/>
                <a:ext cx="1068371" cy="750072"/>
                <a:chOff x="7609031" y="5391036"/>
                <a:chExt cx="1068371" cy="750072"/>
              </a:xfrm>
              <a:solidFill>
                <a:schemeClr val="accent1"/>
              </a:solidFill>
            </p:grpSpPr>
            <p:sp>
              <p:nvSpPr>
                <p:cNvPr id="55" name="任意多边形 54"/>
                <p:cNvSpPr/>
                <p:nvPr>
                  <p:custDataLst>
                    <p:tags r:id="rId91"/>
                  </p:custDataLst>
                </p:nvPr>
              </p:nvSpPr>
              <p:spPr>
                <a:xfrm>
                  <a:off x="7609031" y="5391036"/>
                  <a:ext cx="1068371" cy="750072"/>
                </a:xfrm>
                <a:custGeom>
                  <a:avLst/>
                  <a:gdLst>
                    <a:gd name="connsiteX0" fmla="*/ 1068371 w 1068371"/>
                    <a:gd name="connsiteY0" fmla="*/ 323468 h 750072"/>
                    <a:gd name="connsiteX1" fmla="*/ 989486 w 1068371"/>
                    <a:gd name="connsiteY1" fmla="*/ 339163 h 750072"/>
                    <a:gd name="connsiteX2" fmla="*/ 943492 w 1068371"/>
                    <a:gd name="connsiteY2" fmla="*/ 348717 h 750072"/>
                    <a:gd name="connsiteX3" fmla="*/ 871157 w 1068371"/>
                    <a:gd name="connsiteY3" fmla="*/ 364412 h 750072"/>
                    <a:gd name="connsiteX4" fmla="*/ 825300 w 1068371"/>
                    <a:gd name="connsiteY4" fmla="*/ 374648 h 750072"/>
                    <a:gd name="connsiteX5" fmla="*/ 266413 w 1068371"/>
                    <a:gd name="connsiteY5" fmla="*/ 553300 h 750072"/>
                    <a:gd name="connsiteX6" fmla="*/ 245123 w 1068371"/>
                    <a:gd name="connsiteY6" fmla="*/ 567222 h 750072"/>
                    <a:gd name="connsiteX7" fmla="*/ 24161 w 1068371"/>
                    <a:gd name="connsiteY7" fmla="*/ 747648 h 750072"/>
                    <a:gd name="connsiteX8" fmla="*/ 36717 w 1068371"/>
                    <a:gd name="connsiteY8" fmla="*/ 595473 h 750072"/>
                    <a:gd name="connsiteX9" fmla="*/ 142489 w 1068371"/>
                    <a:gd name="connsiteY9" fmla="*/ 448347 h 750072"/>
                    <a:gd name="connsiteX10" fmla="*/ 185890 w 1068371"/>
                    <a:gd name="connsiteY10" fmla="*/ 400989 h 750072"/>
                    <a:gd name="connsiteX11" fmla="*/ 440972 w 1068371"/>
                    <a:gd name="connsiteY11" fmla="*/ 202000 h 750072"/>
                    <a:gd name="connsiteX12" fmla="*/ 452982 w 1068371"/>
                    <a:gd name="connsiteY12" fmla="*/ 191355 h 750072"/>
                    <a:gd name="connsiteX13" fmla="*/ 625629 w 1068371"/>
                    <a:gd name="connsiteY13" fmla="*/ 8881 h 750072"/>
                    <a:gd name="connsiteX14" fmla="*/ 786267 w 1068371"/>
                    <a:gd name="connsiteY14" fmla="*/ 14203 h 750072"/>
                    <a:gd name="connsiteX15" fmla="*/ 815473 w 1068371"/>
                    <a:gd name="connsiteY15" fmla="*/ 22802 h 750072"/>
                    <a:gd name="connsiteX16" fmla="*/ 857509 w 1068371"/>
                    <a:gd name="connsiteY16" fmla="*/ 37678 h 750072"/>
                    <a:gd name="connsiteX17" fmla="*/ 910327 w 1068371"/>
                    <a:gd name="connsiteY17" fmla="*/ 60334 h 750072"/>
                    <a:gd name="connsiteX18" fmla="*/ 952226 w 1068371"/>
                    <a:gd name="connsiteY18" fmla="*/ 81079 h 750072"/>
                    <a:gd name="connsiteX19" fmla="*/ 999858 w 1068371"/>
                    <a:gd name="connsiteY19" fmla="*/ 107966 h 750072"/>
                    <a:gd name="connsiteX20" fmla="*/ 1068371 w 1068371"/>
                    <a:gd name="connsiteY20" fmla="*/ 323468 h 750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68371" h="750072">
                      <a:moveTo>
                        <a:pt x="1068371" y="323468"/>
                      </a:moveTo>
                      <a:cubicBezTo>
                        <a:pt x="1068371" y="323468"/>
                        <a:pt x="1038346" y="329063"/>
                        <a:pt x="989486" y="339163"/>
                      </a:cubicBezTo>
                      <a:cubicBezTo>
                        <a:pt x="975565" y="342029"/>
                        <a:pt x="960142" y="345168"/>
                        <a:pt x="943492" y="348717"/>
                      </a:cubicBezTo>
                      <a:cubicBezTo>
                        <a:pt x="921382" y="353357"/>
                        <a:pt x="897089" y="358680"/>
                        <a:pt x="871157" y="364412"/>
                      </a:cubicBezTo>
                      <a:cubicBezTo>
                        <a:pt x="856417" y="367688"/>
                        <a:pt x="841132" y="371100"/>
                        <a:pt x="825300" y="374648"/>
                      </a:cubicBezTo>
                      <a:cubicBezTo>
                        <a:pt x="629724" y="419277"/>
                        <a:pt x="370684" y="486971"/>
                        <a:pt x="266413" y="553300"/>
                      </a:cubicBezTo>
                      <a:cubicBezTo>
                        <a:pt x="259044" y="557941"/>
                        <a:pt x="251947" y="562581"/>
                        <a:pt x="245123" y="567222"/>
                      </a:cubicBezTo>
                      <a:cubicBezTo>
                        <a:pt x="86260" y="674085"/>
                        <a:pt x="53641" y="766346"/>
                        <a:pt x="24161" y="747648"/>
                      </a:cubicBezTo>
                      <a:cubicBezTo>
                        <a:pt x="-6683" y="728132"/>
                        <a:pt x="-13507" y="648154"/>
                        <a:pt x="36717" y="595473"/>
                      </a:cubicBezTo>
                      <a:cubicBezTo>
                        <a:pt x="71520" y="559033"/>
                        <a:pt x="95813" y="505805"/>
                        <a:pt x="142489" y="448347"/>
                      </a:cubicBezTo>
                      <a:cubicBezTo>
                        <a:pt x="155046" y="432788"/>
                        <a:pt x="169376" y="416957"/>
                        <a:pt x="185890" y="400989"/>
                      </a:cubicBezTo>
                      <a:cubicBezTo>
                        <a:pt x="258907" y="330701"/>
                        <a:pt x="375734" y="257957"/>
                        <a:pt x="440972" y="202000"/>
                      </a:cubicBezTo>
                      <a:cubicBezTo>
                        <a:pt x="445203" y="198452"/>
                        <a:pt x="449160" y="194904"/>
                        <a:pt x="452982" y="191355"/>
                      </a:cubicBezTo>
                      <a:cubicBezTo>
                        <a:pt x="506619" y="141813"/>
                        <a:pt x="527637" y="39862"/>
                        <a:pt x="625629" y="8881"/>
                      </a:cubicBezTo>
                      <a:cubicBezTo>
                        <a:pt x="673534" y="-6269"/>
                        <a:pt x="730856" y="-400"/>
                        <a:pt x="786267" y="14203"/>
                      </a:cubicBezTo>
                      <a:cubicBezTo>
                        <a:pt x="796093" y="16797"/>
                        <a:pt x="805920" y="19663"/>
                        <a:pt x="815473" y="22802"/>
                      </a:cubicBezTo>
                      <a:cubicBezTo>
                        <a:pt x="829940" y="27442"/>
                        <a:pt x="843998" y="32492"/>
                        <a:pt x="857509" y="37678"/>
                      </a:cubicBezTo>
                      <a:cubicBezTo>
                        <a:pt x="876207" y="45048"/>
                        <a:pt x="894086" y="52691"/>
                        <a:pt x="910327" y="60334"/>
                      </a:cubicBezTo>
                      <a:cubicBezTo>
                        <a:pt x="925886" y="67567"/>
                        <a:pt x="940080" y="74665"/>
                        <a:pt x="952226" y="81079"/>
                      </a:cubicBezTo>
                      <a:cubicBezTo>
                        <a:pt x="981706" y="96501"/>
                        <a:pt x="999858" y="107966"/>
                        <a:pt x="999858" y="107966"/>
                      </a:cubicBezTo>
                      <a:lnTo>
                        <a:pt x="1068371" y="323468"/>
                      </a:lnTo>
                      <a:close/>
                    </a:path>
                  </a:pathLst>
                </a:custGeom>
                <a:solidFill>
                  <a:srgbClr val="FFFFFF"/>
                </a:solidFill>
                <a:ln w="13632" cap="flat">
                  <a:noFill/>
                  <a:prstDash val="solid"/>
                  <a:miter/>
                </a:ln>
              </p:spPr>
              <p:txBody>
                <a:bodyPr rtlCol="0" anchor="ctr"/>
                <a:lstStyle/>
                <a:p>
                  <a:endParaRPr lang="zh-CN" altLang="en-US"/>
                </a:p>
              </p:txBody>
            </p:sp>
            <p:sp>
              <p:nvSpPr>
                <p:cNvPr id="56" name="任意多边形 55"/>
                <p:cNvSpPr/>
                <p:nvPr>
                  <p:custDataLst>
                    <p:tags r:id="rId92"/>
                  </p:custDataLst>
                </p:nvPr>
              </p:nvSpPr>
              <p:spPr>
                <a:xfrm>
                  <a:off x="8050139" y="5391144"/>
                  <a:ext cx="345158" cy="206708"/>
                </a:xfrm>
                <a:custGeom>
                  <a:avLst/>
                  <a:gdLst>
                    <a:gd name="connsiteX0" fmla="*/ 345158 w 345158"/>
                    <a:gd name="connsiteY0" fmla="*/ 14232 h 206708"/>
                    <a:gd name="connsiteX1" fmla="*/ 0 w 345158"/>
                    <a:gd name="connsiteY1" fmla="*/ 201892 h 206708"/>
                    <a:gd name="connsiteX2" fmla="*/ 12010 w 345158"/>
                    <a:gd name="connsiteY2" fmla="*/ 191247 h 206708"/>
                    <a:gd name="connsiteX3" fmla="*/ 184658 w 345158"/>
                    <a:gd name="connsiteY3" fmla="*/ 8773 h 206708"/>
                    <a:gd name="connsiteX4" fmla="*/ 345158 w 345158"/>
                    <a:gd name="connsiteY4" fmla="*/ 14232 h 206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58" h="206703">
                      <a:moveTo>
                        <a:pt x="345158" y="14232"/>
                      </a:moveTo>
                      <a:cubicBezTo>
                        <a:pt x="287291" y="89979"/>
                        <a:pt x="153813" y="234921"/>
                        <a:pt x="0" y="201892"/>
                      </a:cubicBezTo>
                      <a:cubicBezTo>
                        <a:pt x="4231" y="198344"/>
                        <a:pt x="8189" y="194795"/>
                        <a:pt x="12010" y="191247"/>
                      </a:cubicBezTo>
                      <a:cubicBezTo>
                        <a:pt x="65647" y="141704"/>
                        <a:pt x="86665" y="39754"/>
                        <a:pt x="184658" y="8773"/>
                      </a:cubicBezTo>
                      <a:cubicBezTo>
                        <a:pt x="232426" y="-6240"/>
                        <a:pt x="289884" y="-372"/>
                        <a:pt x="345158" y="14232"/>
                      </a:cubicBezTo>
                      <a:close/>
                    </a:path>
                  </a:pathLst>
                </a:custGeom>
                <a:solidFill>
                  <a:srgbClr val="93C3FD"/>
                </a:solidFill>
                <a:ln w="13632" cap="flat">
                  <a:noFill/>
                  <a:prstDash val="solid"/>
                  <a:miter/>
                </a:ln>
              </p:spPr>
              <p:txBody>
                <a:bodyPr rtlCol="0" anchor="ctr"/>
                <a:lstStyle/>
                <a:p>
                  <a:endParaRPr lang="zh-CN" altLang="en-US"/>
                </a:p>
              </p:txBody>
            </p:sp>
            <p:sp>
              <p:nvSpPr>
                <p:cNvPr id="57" name="任意多边形 56"/>
                <p:cNvSpPr/>
                <p:nvPr>
                  <p:custDataLst>
                    <p:tags r:id="rId93"/>
                  </p:custDataLst>
                </p:nvPr>
              </p:nvSpPr>
              <p:spPr>
                <a:xfrm>
                  <a:off x="7609168" y="5839247"/>
                  <a:ext cx="245122" cy="301725"/>
                </a:xfrm>
                <a:custGeom>
                  <a:avLst/>
                  <a:gdLst>
                    <a:gd name="connsiteX0" fmla="*/ 245123 w 245122"/>
                    <a:gd name="connsiteY0" fmla="*/ 118874 h 301725"/>
                    <a:gd name="connsiteX1" fmla="*/ 24161 w 245122"/>
                    <a:gd name="connsiteY1" fmla="*/ 299301 h 301725"/>
                    <a:gd name="connsiteX2" fmla="*/ 36717 w 245122"/>
                    <a:gd name="connsiteY2" fmla="*/ 147126 h 301725"/>
                    <a:gd name="connsiteX3" fmla="*/ 142489 w 245122"/>
                    <a:gd name="connsiteY3" fmla="*/ 0 h 301725"/>
                    <a:gd name="connsiteX4" fmla="*/ 245123 w 245122"/>
                    <a:gd name="connsiteY4" fmla="*/ 118874 h 30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118" h="301725">
                      <a:moveTo>
                        <a:pt x="245123" y="118874"/>
                      </a:moveTo>
                      <a:cubicBezTo>
                        <a:pt x="86260" y="225738"/>
                        <a:pt x="53641" y="317999"/>
                        <a:pt x="24161" y="299301"/>
                      </a:cubicBezTo>
                      <a:cubicBezTo>
                        <a:pt x="-6683" y="279784"/>
                        <a:pt x="-13507" y="199807"/>
                        <a:pt x="36717" y="147126"/>
                      </a:cubicBezTo>
                      <a:cubicBezTo>
                        <a:pt x="71520" y="110685"/>
                        <a:pt x="95813" y="57458"/>
                        <a:pt x="142489" y="0"/>
                      </a:cubicBezTo>
                      <a:cubicBezTo>
                        <a:pt x="181796" y="27978"/>
                        <a:pt x="223695" y="67557"/>
                        <a:pt x="245123" y="118874"/>
                      </a:cubicBezTo>
                      <a:close/>
                    </a:path>
                  </a:pathLst>
                </a:custGeom>
                <a:solidFill>
                  <a:srgbClr val="93C3FD"/>
                </a:solidFill>
                <a:ln w="13632" cap="flat">
                  <a:noFill/>
                  <a:prstDash val="solid"/>
                  <a:miter/>
                </a:ln>
              </p:spPr>
              <p:txBody>
                <a:bodyPr rtlCol="0" anchor="ctr"/>
                <a:lstStyle/>
                <a:p>
                  <a:endParaRPr lang="zh-CN" altLang="en-US"/>
                </a:p>
              </p:txBody>
            </p:sp>
            <p:sp>
              <p:nvSpPr>
                <p:cNvPr id="58" name="任意多边形 57"/>
                <p:cNvSpPr/>
                <p:nvPr>
                  <p:custDataLst>
                    <p:tags r:id="rId94"/>
                  </p:custDataLst>
                </p:nvPr>
              </p:nvSpPr>
              <p:spPr>
                <a:xfrm>
                  <a:off x="8509908" y="5451506"/>
                  <a:ext cx="88608" cy="288246"/>
                </a:xfrm>
                <a:custGeom>
                  <a:avLst/>
                  <a:gdLst>
                    <a:gd name="connsiteX0" fmla="*/ 88609 w 88608"/>
                    <a:gd name="connsiteY0" fmla="*/ 278693 h 288246"/>
                    <a:gd name="connsiteX1" fmla="*/ 42615 w 88608"/>
                    <a:gd name="connsiteY1" fmla="*/ 288246 h 288246"/>
                    <a:gd name="connsiteX2" fmla="*/ 33 w 88608"/>
                    <a:gd name="connsiteY2" fmla="*/ 97447 h 288246"/>
                    <a:gd name="connsiteX3" fmla="*/ 9450 w 88608"/>
                    <a:gd name="connsiteY3" fmla="*/ 0 h 288246"/>
                    <a:gd name="connsiteX4" fmla="*/ 51349 w 88608"/>
                    <a:gd name="connsiteY4" fmla="*/ 20745 h 288246"/>
                    <a:gd name="connsiteX5" fmla="*/ 44798 w 88608"/>
                    <a:gd name="connsiteY5" fmla="*/ 98402 h 288246"/>
                    <a:gd name="connsiteX6" fmla="*/ 88609 w 88608"/>
                    <a:gd name="connsiteY6" fmla="*/ 278693 h 28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608" h="288246">
                      <a:moveTo>
                        <a:pt x="88609" y="278693"/>
                      </a:moveTo>
                      <a:cubicBezTo>
                        <a:pt x="74688" y="281559"/>
                        <a:pt x="59265" y="284698"/>
                        <a:pt x="42615" y="288246"/>
                      </a:cubicBezTo>
                      <a:cubicBezTo>
                        <a:pt x="13681" y="235428"/>
                        <a:pt x="-786" y="171010"/>
                        <a:pt x="33" y="97447"/>
                      </a:cubicBezTo>
                      <a:cubicBezTo>
                        <a:pt x="442" y="60324"/>
                        <a:pt x="4810" y="26477"/>
                        <a:pt x="9450" y="0"/>
                      </a:cubicBezTo>
                      <a:cubicBezTo>
                        <a:pt x="25009" y="7233"/>
                        <a:pt x="39203" y="14330"/>
                        <a:pt x="51349" y="20745"/>
                      </a:cubicBezTo>
                      <a:cubicBezTo>
                        <a:pt x="47937" y="43128"/>
                        <a:pt x="45071" y="69741"/>
                        <a:pt x="44798" y="98402"/>
                      </a:cubicBezTo>
                      <a:cubicBezTo>
                        <a:pt x="44252" y="156270"/>
                        <a:pt x="53806" y="222599"/>
                        <a:pt x="88609" y="278693"/>
                      </a:cubicBezTo>
                      <a:close/>
                    </a:path>
                  </a:pathLst>
                </a:custGeom>
                <a:solidFill>
                  <a:srgbClr val="93C3FD"/>
                </a:solidFill>
                <a:ln w="13632" cap="flat">
                  <a:noFill/>
                  <a:prstDash val="solid"/>
                  <a:miter/>
                </a:ln>
              </p:spPr>
              <p:txBody>
                <a:bodyPr rtlCol="0" anchor="ctr"/>
                <a:lstStyle/>
                <a:p>
                  <a:endParaRPr lang="zh-CN" altLang="en-US"/>
                </a:p>
              </p:txBody>
            </p:sp>
            <p:sp>
              <p:nvSpPr>
                <p:cNvPr id="59" name="任意多边形 58"/>
                <p:cNvSpPr/>
                <p:nvPr>
                  <p:custDataLst>
                    <p:tags r:id="rId95"/>
                  </p:custDataLst>
                </p:nvPr>
              </p:nvSpPr>
              <p:spPr>
                <a:xfrm>
                  <a:off x="8392708" y="5413974"/>
                  <a:ext cx="87616" cy="351709"/>
                </a:xfrm>
                <a:custGeom>
                  <a:avLst/>
                  <a:gdLst>
                    <a:gd name="connsiteX0" fmla="*/ 73969 w 87616"/>
                    <a:gd name="connsiteY0" fmla="*/ 14876 h 351709"/>
                    <a:gd name="connsiteX1" fmla="*/ 31933 w 87616"/>
                    <a:gd name="connsiteY1" fmla="*/ 0 h 351709"/>
                    <a:gd name="connsiteX2" fmla="*/ 3136 w 87616"/>
                    <a:gd name="connsiteY2" fmla="*/ 126654 h 351709"/>
                    <a:gd name="connsiteX3" fmla="*/ 41760 w 87616"/>
                    <a:gd name="connsiteY3" fmla="*/ 351709 h 351709"/>
                    <a:gd name="connsiteX4" fmla="*/ 87617 w 87616"/>
                    <a:gd name="connsiteY4" fmla="*/ 341473 h 351709"/>
                    <a:gd name="connsiteX5" fmla="*/ 73969 w 87616"/>
                    <a:gd name="connsiteY5" fmla="*/ 14876 h 35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16" h="351709">
                      <a:moveTo>
                        <a:pt x="73969" y="14876"/>
                      </a:moveTo>
                      <a:cubicBezTo>
                        <a:pt x="60321" y="9690"/>
                        <a:pt x="46263" y="4640"/>
                        <a:pt x="31933" y="0"/>
                      </a:cubicBezTo>
                      <a:cubicBezTo>
                        <a:pt x="22516" y="27159"/>
                        <a:pt x="9141" y="72880"/>
                        <a:pt x="3136" y="126654"/>
                      </a:cubicBezTo>
                      <a:cubicBezTo>
                        <a:pt x="-6691" y="213865"/>
                        <a:pt x="6684" y="290293"/>
                        <a:pt x="41760" y="351709"/>
                      </a:cubicBezTo>
                      <a:cubicBezTo>
                        <a:pt x="57455" y="348161"/>
                        <a:pt x="72741" y="344749"/>
                        <a:pt x="87617" y="341473"/>
                      </a:cubicBezTo>
                      <a:cubicBezTo>
                        <a:pt x="13235" y="227513"/>
                        <a:pt x="54043" y="73153"/>
                        <a:pt x="73969" y="14876"/>
                      </a:cubicBezTo>
                      <a:close/>
                    </a:path>
                  </a:pathLst>
                </a:custGeom>
                <a:solidFill>
                  <a:srgbClr val="93C3FD"/>
                </a:solidFill>
                <a:ln w="13632" cap="flat">
                  <a:noFill/>
                  <a:prstDash val="solid"/>
                  <a:miter/>
                </a:ln>
              </p:spPr>
              <p:txBody>
                <a:bodyPr rtlCol="0" anchor="ctr"/>
                <a:lstStyle/>
                <a:p>
                  <a:endParaRPr lang="zh-CN" altLang="en-US"/>
                </a:p>
              </p:txBody>
            </p:sp>
          </p:grpSp>
          <p:sp>
            <p:nvSpPr>
              <p:cNvPr id="49" name="任意多边形 48"/>
              <p:cNvSpPr/>
              <p:nvPr>
                <p:custDataLst>
                  <p:tags r:id="rId96"/>
                </p:custDataLst>
              </p:nvPr>
            </p:nvSpPr>
            <p:spPr>
              <a:xfrm>
                <a:off x="8605771" y="4341678"/>
                <a:ext cx="2531074" cy="1422905"/>
              </a:xfrm>
              <a:custGeom>
                <a:avLst/>
                <a:gdLst>
                  <a:gd name="connsiteX0" fmla="*/ 2417044 w 2531074"/>
                  <a:gd name="connsiteY0" fmla="*/ 546029 h 1422905"/>
                  <a:gd name="connsiteX1" fmla="*/ 1232941 w 2531074"/>
                  <a:gd name="connsiteY1" fmla="*/ 1215328 h 1422905"/>
                  <a:gd name="connsiteX2" fmla="*/ 779827 w 2531074"/>
                  <a:gd name="connsiteY2" fmla="*/ 1337204 h 1422905"/>
                  <a:gd name="connsiteX3" fmla="*/ 516693 w 2531074"/>
                  <a:gd name="connsiteY3" fmla="*/ 1390432 h 1422905"/>
                  <a:gd name="connsiteX4" fmla="*/ 121037 w 2531074"/>
                  <a:gd name="connsiteY4" fmla="*/ 1418683 h 1422905"/>
                  <a:gd name="connsiteX5" fmla="*/ 19086 w 2531074"/>
                  <a:gd name="connsiteY5" fmla="*/ 1071341 h 1422905"/>
                  <a:gd name="connsiteX6" fmla="*/ 619736 w 2531074"/>
                  <a:gd name="connsiteY6" fmla="*/ 864027 h 1422905"/>
                  <a:gd name="connsiteX7" fmla="*/ 767134 w 2531074"/>
                  <a:gd name="connsiteY7" fmla="*/ 778454 h 1422905"/>
                  <a:gd name="connsiteX8" fmla="*/ 797569 w 2531074"/>
                  <a:gd name="connsiteY8" fmla="*/ 756617 h 1422905"/>
                  <a:gd name="connsiteX9" fmla="*/ 1798788 w 2531074"/>
                  <a:gd name="connsiteY9" fmla="*/ 116389 h 1422905"/>
                  <a:gd name="connsiteX10" fmla="*/ 2316867 w 2531074"/>
                  <a:gd name="connsiteY10" fmla="*/ 20170 h 1422905"/>
                  <a:gd name="connsiteX11" fmla="*/ 2413359 w 2531074"/>
                  <a:gd name="connsiteY11" fmla="*/ 71760 h 1422905"/>
                  <a:gd name="connsiteX12" fmla="*/ 2417044 w 2531074"/>
                  <a:gd name="connsiteY12" fmla="*/ 546029 h 1422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1074" h="1422905">
                    <a:moveTo>
                      <a:pt x="2417044" y="546029"/>
                    </a:moveTo>
                    <a:cubicBezTo>
                      <a:pt x="2207547" y="801792"/>
                      <a:pt x="1736690" y="1063425"/>
                      <a:pt x="1232941" y="1215328"/>
                    </a:cubicBezTo>
                    <a:cubicBezTo>
                      <a:pt x="1058110" y="1268009"/>
                      <a:pt x="907982" y="1307588"/>
                      <a:pt x="779827" y="1337204"/>
                    </a:cubicBezTo>
                    <a:cubicBezTo>
                      <a:pt x="678968" y="1360679"/>
                      <a:pt x="591621" y="1377739"/>
                      <a:pt x="516693" y="1390432"/>
                    </a:cubicBezTo>
                    <a:cubicBezTo>
                      <a:pt x="227355" y="1439018"/>
                      <a:pt x="121037" y="1418683"/>
                      <a:pt x="121037" y="1418683"/>
                    </a:cubicBezTo>
                    <a:cubicBezTo>
                      <a:pt x="121037" y="1418683"/>
                      <a:pt x="-57479" y="1361225"/>
                      <a:pt x="19086" y="1071341"/>
                    </a:cubicBezTo>
                    <a:cubicBezTo>
                      <a:pt x="19086" y="1071341"/>
                      <a:pt x="357557" y="993547"/>
                      <a:pt x="619736" y="864027"/>
                    </a:cubicBezTo>
                    <a:cubicBezTo>
                      <a:pt x="673236" y="837550"/>
                      <a:pt x="723461" y="809026"/>
                      <a:pt x="767134" y="778454"/>
                    </a:cubicBezTo>
                    <a:cubicBezTo>
                      <a:pt x="777370" y="771357"/>
                      <a:pt x="787470" y="763987"/>
                      <a:pt x="797569" y="756617"/>
                    </a:cubicBezTo>
                    <a:cubicBezTo>
                      <a:pt x="1041323" y="578101"/>
                      <a:pt x="1249592" y="335576"/>
                      <a:pt x="1798788" y="116389"/>
                    </a:cubicBezTo>
                    <a:cubicBezTo>
                      <a:pt x="1798788" y="116389"/>
                      <a:pt x="2086079" y="-58033"/>
                      <a:pt x="2316867" y="20170"/>
                    </a:cubicBezTo>
                    <a:cubicBezTo>
                      <a:pt x="2351260" y="31771"/>
                      <a:pt x="2383879" y="48558"/>
                      <a:pt x="2413359" y="71760"/>
                    </a:cubicBezTo>
                    <a:cubicBezTo>
                      <a:pt x="2580683" y="203463"/>
                      <a:pt x="2558437" y="373381"/>
                      <a:pt x="2417044" y="546029"/>
                    </a:cubicBezTo>
                    <a:close/>
                  </a:path>
                </a:pathLst>
              </a:custGeom>
              <a:solidFill>
                <a:srgbClr val="2A81EA"/>
              </a:solidFill>
              <a:ln w="13632" cap="flat">
                <a:noFill/>
                <a:prstDash val="solid"/>
                <a:miter/>
              </a:ln>
            </p:spPr>
            <p:txBody>
              <a:bodyPr rtlCol="0" anchor="ctr"/>
              <a:lstStyle/>
              <a:p>
                <a:endParaRPr lang="zh-CN" altLang="en-US"/>
              </a:p>
            </p:txBody>
          </p:sp>
          <p:sp>
            <p:nvSpPr>
              <p:cNvPr id="50" name="任意多边形 49"/>
              <p:cNvSpPr/>
              <p:nvPr>
                <p:custDataLst>
                  <p:tags r:id="rId97"/>
                </p:custDataLst>
              </p:nvPr>
            </p:nvSpPr>
            <p:spPr>
              <a:xfrm>
                <a:off x="9225370" y="5098159"/>
                <a:ext cx="771522" cy="395383"/>
              </a:xfrm>
              <a:custGeom>
                <a:avLst/>
                <a:gdLst>
                  <a:gd name="connsiteX0" fmla="*/ 771523 w 771522"/>
                  <a:gd name="connsiteY0" fmla="*/ 380371 h 395383"/>
                  <a:gd name="connsiteX1" fmla="*/ 662338 w 771522"/>
                  <a:gd name="connsiteY1" fmla="*/ 395383 h 395383"/>
                  <a:gd name="connsiteX2" fmla="*/ 0 w 771522"/>
                  <a:gd name="connsiteY2" fmla="*/ 107410 h 395383"/>
                  <a:gd name="connsiteX3" fmla="*/ 147399 w 771522"/>
                  <a:gd name="connsiteY3" fmla="*/ 21837 h 395383"/>
                  <a:gd name="connsiteX4" fmla="*/ 177834 w 771522"/>
                  <a:gd name="connsiteY4" fmla="*/ 0 h 395383"/>
                  <a:gd name="connsiteX5" fmla="*/ 771523 w 771522"/>
                  <a:gd name="connsiteY5" fmla="*/ 380371 h 395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1522" h="395383">
                    <a:moveTo>
                      <a:pt x="771523" y="380371"/>
                    </a:moveTo>
                    <a:lnTo>
                      <a:pt x="662338" y="395383"/>
                    </a:lnTo>
                    <a:lnTo>
                      <a:pt x="0" y="107410"/>
                    </a:lnTo>
                    <a:cubicBezTo>
                      <a:pt x="53500" y="80933"/>
                      <a:pt x="103725" y="52409"/>
                      <a:pt x="147399" y="21837"/>
                    </a:cubicBezTo>
                    <a:cubicBezTo>
                      <a:pt x="157635" y="14740"/>
                      <a:pt x="167734" y="7370"/>
                      <a:pt x="177834" y="0"/>
                    </a:cubicBezTo>
                    <a:lnTo>
                      <a:pt x="771523" y="380371"/>
                    </a:lnTo>
                    <a:close/>
                  </a:path>
                </a:pathLst>
              </a:custGeom>
              <a:solidFill>
                <a:srgbClr val="1C55D1"/>
              </a:solidFill>
              <a:ln w="13632" cap="flat">
                <a:noFill/>
                <a:prstDash val="solid"/>
                <a:miter/>
              </a:ln>
            </p:spPr>
            <p:txBody>
              <a:bodyPr rtlCol="0" anchor="ctr"/>
              <a:lstStyle/>
              <a:p>
                <a:endParaRPr lang="zh-CN" altLang="en-US"/>
              </a:p>
            </p:txBody>
          </p:sp>
          <p:sp>
            <p:nvSpPr>
              <p:cNvPr id="51" name="任意多边形 50"/>
              <p:cNvSpPr/>
              <p:nvPr>
                <p:custDataLst>
                  <p:tags r:id="rId98"/>
                </p:custDataLst>
              </p:nvPr>
            </p:nvSpPr>
            <p:spPr>
              <a:xfrm>
                <a:off x="8659387" y="5437176"/>
                <a:ext cx="726211" cy="294933"/>
              </a:xfrm>
              <a:custGeom>
                <a:avLst/>
                <a:gdLst>
                  <a:gd name="connsiteX0" fmla="*/ 726211 w 726211"/>
                  <a:gd name="connsiteY0" fmla="*/ 241706 h 294933"/>
                  <a:gd name="connsiteX1" fmla="*/ 463077 w 726211"/>
                  <a:gd name="connsiteY1" fmla="*/ 294934 h 294933"/>
                  <a:gd name="connsiteX2" fmla="*/ 0 w 726211"/>
                  <a:gd name="connsiteY2" fmla="*/ 130884 h 294933"/>
                  <a:gd name="connsiteX3" fmla="*/ 16378 w 726211"/>
                  <a:gd name="connsiteY3" fmla="*/ 0 h 294933"/>
                  <a:gd name="connsiteX4" fmla="*/ 726211 w 726211"/>
                  <a:gd name="connsiteY4" fmla="*/ 241706 h 294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211" h="294933">
                    <a:moveTo>
                      <a:pt x="726211" y="241706"/>
                    </a:moveTo>
                    <a:cubicBezTo>
                      <a:pt x="625352" y="265181"/>
                      <a:pt x="538005" y="282241"/>
                      <a:pt x="463077" y="294934"/>
                    </a:cubicBezTo>
                    <a:cubicBezTo>
                      <a:pt x="252352" y="237748"/>
                      <a:pt x="0" y="130884"/>
                      <a:pt x="0" y="130884"/>
                    </a:cubicBezTo>
                    <a:lnTo>
                      <a:pt x="16378" y="0"/>
                    </a:lnTo>
                    <a:lnTo>
                      <a:pt x="726211" y="241706"/>
                    </a:lnTo>
                    <a:close/>
                  </a:path>
                </a:pathLst>
              </a:custGeom>
              <a:solidFill>
                <a:srgbClr val="1C55D1"/>
              </a:solidFill>
              <a:ln w="13632" cap="flat">
                <a:noFill/>
                <a:prstDash val="solid"/>
                <a:miter/>
              </a:ln>
            </p:spPr>
            <p:txBody>
              <a:bodyPr rtlCol="0" anchor="ctr"/>
              <a:lstStyle/>
              <a:p>
                <a:endParaRPr lang="zh-CN" altLang="en-US"/>
              </a:p>
            </p:txBody>
          </p:sp>
          <p:sp>
            <p:nvSpPr>
              <p:cNvPr id="52" name="任意多边形 51"/>
              <p:cNvSpPr/>
              <p:nvPr>
                <p:custDataLst>
                  <p:tags r:id="rId99"/>
                </p:custDataLst>
              </p:nvPr>
            </p:nvSpPr>
            <p:spPr>
              <a:xfrm>
                <a:off x="10891471" y="4361848"/>
                <a:ext cx="245375" cy="525858"/>
              </a:xfrm>
              <a:custGeom>
                <a:avLst/>
                <a:gdLst>
                  <a:gd name="connsiteX0" fmla="*/ 131344 w 245375"/>
                  <a:gd name="connsiteY0" fmla="*/ 525858 h 525858"/>
                  <a:gd name="connsiteX1" fmla="*/ 31167 w 245375"/>
                  <a:gd name="connsiteY1" fmla="*/ 0 h 525858"/>
                  <a:gd name="connsiteX2" fmla="*/ 127659 w 245375"/>
                  <a:gd name="connsiteY2" fmla="*/ 51590 h 525858"/>
                  <a:gd name="connsiteX3" fmla="*/ 131344 w 245375"/>
                  <a:gd name="connsiteY3" fmla="*/ 525858 h 525858"/>
                </a:gdLst>
                <a:ahLst/>
                <a:cxnLst>
                  <a:cxn ang="0">
                    <a:pos x="connsiteX0" y="connsiteY0"/>
                  </a:cxn>
                  <a:cxn ang="0">
                    <a:pos x="connsiteX1" y="connsiteY1"/>
                  </a:cxn>
                  <a:cxn ang="0">
                    <a:pos x="connsiteX2" y="connsiteY2"/>
                  </a:cxn>
                  <a:cxn ang="0">
                    <a:pos x="connsiteX3" y="connsiteY3"/>
                  </a:cxn>
                </a:cxnLst>
                <a:rect l="l" t="t" r="r" b="b"/>
                <a:pathLst>
                  <a:path w="245375" h="525858">
                    <a:moveTo>
                      <a:pt x="131344" y="525858"/>
                    </a:moveTo>
                    <a:cubicBezTo>
                      <a:pt x="-41576" y="293569"/>
                      <a:pt x="-7184" y="98948"/>
                      <a:pt x="31167" y="0"/>
                    </a:cubicBezTo>
                    <a:cubicBezTo>
                      <a:pt x="65560" y="11601"/>
                      <a:pt x="98179" y="28524"/>
                      <a:pt x="127659" y="51590"/>
                    </a:cubicBezTo>
                    <a:cubicBezTo>
                      <a:pt x="294983" y="183293"/>
                      <a:pt x="272738" y="353211"/>
                      <a:pt x="131344" y="525858"/>
                    </a:cubicBezTo>
                    <a:close/>
                  </a:path>
                </a:pathLst>
              </a:custGeom>
              <a:solidFill>
                <a:srgbClr val="1C55D1"/>
              </a:solidFill>
              <a:ln w="13632" cap="flat">
                <a:noFill/>
                <a:prstDash val="solid"/>
                <a:miter/>
              </a:ln>
            </p:spPr>
            <p:txBody>
              <a:bodyPr rtlCol="0" anchor="ctr"/>
              <a:lstStyle/>
              <a:p>
                <a:endParaRPr lang="zh-CN" altLang="en-US"/>
              </a:p>
            </p:txBody>
          </p:sp>
          <p:sp>
            <p:nvSpPr>
              <p:cNvPr id="53" name="任意多边形 52"/>
              <p:cNvSpPr/>
              <p:nvPr>
                <p:custDataLst>
                  <p:tags r:id="rId100"/>
                </p:custDataLst>
              </p:nvPr>
            </p:nvSpPr>
            <p:spPr>
              <a:xfrm>
                <a:off x="8648605" y="4518655"/>
                <a:ext cx="1756737" cy="980755"/>
              </a:xfrm>
              <a:custGeom>
                <a:avLst/>
                <a:gdLst>
                  <a:gd name="connsiteX0" fmla="*/ 4913 w 1756737"/>
                  <a:gd name="connsiteY0" fmla="*/ 980756 h 980755"/>
                  <a:gd name="connsiteX1" fmla="*/ 973923 w 1756737"/>
                  <a:gd name="connsiteY1" fmla="*/ 585236 h 980755"/>
                  <a:gd name="connsiteX2" fmla="*/ 1724837 w 1756737"/>
                  <a:gd name="connsiteY2" fmla="*/ 146043 h 980755"/>
                  <a:gd name="connsiteX3" fmla="*/ 1750632 w 1756737"/>
                  <a:gd name="connsiteY3" fmla="*/ 46412 h 980755"/>
                  <a:gd name="connsiteX4" fmla="*/ 1639946 w 1756737"/>
                  <a:gd name="connsiteY4" fmla="*/ 9 h 980755"/>
                  <a:gd name="connsiteX5" fmla="*/ 1626844 w 1756737"/>
                  <a:gd name="connsiteY5" fmla="*/ 13111 h 980755"/>
                  <a:gd name="connsiteX6" fmla="*/ 1626844 w 1756737"/>
                  <a:gd name="connsiteY6" fmla="*/ 13111 h 980755"/>
                  <a:gd name="connsiteX7" fmla="*/ 1638991 w 1756737"/>
                  <a:gd name="connsiteY7" fmla="*/ 25394 h 980755"/>
                  <a:gd name="connsiteX8" fmla="*/ 1728113 w 1756737"/>
                  <a:gd name="connsiteY8" fmla="*/ 58150 h 980755"/>
                  <a:gd name="connsiteX9" fmla="*/ 1704638 w 1756737"/>
                  <a:gd name="connsiteY9" fmla="*/ 130893 h 980755"/>
                  <a:gd name="connsiteX10" fmla="*/ 962595 w 1756737"/>
                  <a:gd name="connsiteY10" fmla="*/ 562717 h 980755"/>
                  <a:gd name="connsiteX11" fmla="*/ 0 w 1756737"/>
                  <a:gd name="connsiteY11" fmla="*/ 956053 h 980755"/>
                  <a:gd name="connsiteX12" fmla="*/ 4913 w 1756737"/>
                  <a:gd name="connsiteY12" fmla="*/ 980756 h 98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56737" h="980755">
                    <a:moveTo>
                      <a:pt x="4913" y="980756"/>
                    </a:moveTo>
                    <a:cubicBezTo>
                      <a:pt x="181109" y="946226"/>
                      <a:pt x="543328" y="798418"/>
                      <a:pt x="973923" y="585236"/>
                    </a:cubicBezTo>
                    <a:cubicBezTo>
                      <a:pt x="1296016" y="425827"/>
                      <a:pt x="1668334" y="220424"/>
                      <a:pt x="1724837" y="146043"/>
                    </a:cubicBezTo>
                    <a:cubicBezTo>
                      <a:pt x="1755409" y="105918"/>
                      <a:pt x="1764007" y="72344"/>
                      <a:pt x="1750632" y="46412"/>
                    </a:cubicBezTo>
                    <a:cubicBezTo>
                      <a:pt x="1730569" y="7516"/>
                      <a:pt x="1668471" y="964"/>
                      <a:pt x="1639946" y="9"/>
                    </a:cubicBezTo>
                    <a:cubicBezTo>
                      <a:pt x="1632576" y="-264"/>
                      <a:pt x="1626571" y="5741"/>
                      <a:pt x="1626844" y="13111"/>
                    </a:cubicBezTo>
                    <a:lnTo>
                      <a:pt x="1626844" y="13111"/>
                    </a:lnTo>
                    <a:cubicBezTo>
                      <a:pt x="1626981" y="19799"/>
                      <a:pt x="1632303" y="25121"/>
                      <a:pt x="1638991" y="25394"/>
                    </a:cubicBezTo>
                    <a:cubicBezTo>
                      <a:pt x="1666969" y="26350"/>
                      <a:pt x="1715420" y="33310"/>
                      <a:pt x="1728113" y="58150"/>
                    </a:cubicBezTo>
                    <a:cubicBezTo>
                      <a:pt x="1738758" y="78758"/>
                      <a:pt x="1721152" y="109057"/>
                      <a:pt x="1704638" y="130893"/>
                    </a:cubicBezTo>
                    <a:cubicBezTo>
                      <a:pt x="1659054" y="190808"/>
                      <a:pt x="1347060" y="372464"/>
                      <a:pt x="962595" y="562717"/>
                    </a:cubicBezTo>
                    <a:cubicBezTo>
                      <a:pt x="631631" y="726493"/>
                      <a:pt x="204993" y="915928"/>
                      <a:pt x="0" y="956053"/>
                    </a:cubicBezTo>
                    <a:lnTo>
                      <a:pt x="4913" y="980756"/>
                    </a:lnTo>
                    <a:close/>
                  </a:path>
                </a:pathLst>
              </a:custGeom>
              <a:solidFill>
                <a:srgbClr val="1C55D1"/>
              </a:solidFill>
              <a:ln w="13632" cap="flat">
                <a:noFill/>
                <a:prstDash val="solid"/>
                <a:miter/>
              </a:ln>
            </p:spPr>
            <p:txBody>
              <a:bodyPr rtlCol="0" anchor="ctr"/>
              <a:lstStyle/>
              <a:p>
                <a:endParaRPr lang="zh-CN" altLang="en-US"/>
              </a:p>
            </p:txBody>
          </p:sp>
          <p:sp>
            <p:nvSpPr>
              <p:cNvPr id="54" name="任意多边形 53"/>
              <p:cNvSpPr/>
              <p:nvPr>
                <p:custDataLst>
                  <p:tags r:id="rId101"/>
                </p:custDataLst>
              </p:nvPr>
            </p:nvSpPr>
            <p:spPr>
              <a:xfrm>
                <a:off x="8569432" y="5368672"/>
                <a:ext cx="251547" cy="440796"/>
              </a:xfrm>
              <a:custGeom>
                <a:avLst/>
                <a:gdLst>
                  <a:gd name="connsiteX0" fmla="*/ 122164 w 251547"/>
                  <a:gd name="connsiteY0" fmla="*/ 8180 h 440796"/>
                  <a:gd name="connsiteX1" fmla="*/ 251547 w 251547"/>
                  <a:gd name="connsiteY1" fmla="*/ 415436 h 440796"/>
                  <a:gd name="connsiteX2" fmla="*/ 108516 w 251547"/>
                  <a:gd name="connsiteY2" fmla="*/ 424581 h 440796"/>
                  <a:gd name="connsiteX3" fmla="*/ 11615 w 251547"/>
                  <a:gd name="connsiteY3" fmla="*/ 21691 h 440796"/>
                  <a:gd name="connsiteX4" fmla="*/ 122164 w 251547"/>
                  <a:gd name="connsiteY4" fmla="*/ 8180 h 4407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547" h="440796">
                    <a:moveTo>
                      <a:pt x="122164" y="8180"/>
                    </a:moveTo>
                    <a:cubicBezTo>
                      <a:pt x="135266" y="162948"/>
                      <a:pt x="169113" y="304478"/>
                      <a:pt x="251547" y="415436"/>
                    </a:cubicBezTo>
                    <a:cubicBezTo>
                      <a:pt x="251547" y="415436"/>
                      <a:pt x="174845" y="465798"/>
                      <a:pt x="108516" y="424581"/>
                    </a:cubicBezTo>
                    <a:cubicBezTo>
                      <a:pt x="57882" y="393054"/>
                      <a:pt x="-32059" y="148481"/>
                      <a:pt x="11615" y="21691"/>
                    </a:cubicBezTo>
                    <a:cubicBezTo>
                      <a:pt x="55971" y="-282"/>
                      <a:pt x="93913" y="-6970"/>
                      <a:pt x="122164" y="8180"/>
                    </a:cubicBezTo>
                    <a:close/>
                  </a:path>
                </a:pathLst>
              </a:custGeom>
              <a:solidFill>
                <a:srgbClr val="1C55D1"/>
              </a:solidFill>
              <a:ln w="13632" cap="flat">
                <a:noFill/>
                <a:prstDash val="solid"/>
                <a:miter/>
              </a:ln>
            </p:spPr>
            <p:txBody>
              <a:bodyPr rtlCol="0" anchor="ctr"/>
              <a:lstStyle/>
              <a:p>
                <a:endParaRPr lang="zh-CN" altLang="en-US"/>
              </a:p>
            </p:txBody>
          </p:sp>
        </p:grpSp>
        <p:grpSp>
          <p:nvGrpSpPr>
            <p:cNvPr id="14" name="组合 13"/>
            <p:cNvGrpSpPr/>
            <p:nvPr>
              <p:custDataLst>
                <p:tags r:id="rId102"/>
              </p:custDataLst>
            </p:nvPr>
          </p:nvGrpSpPr>
          <p:grpSpPr>
            <a:xfrm flipH="1">
              <a:off x="7487257" y="4270432"/>
              <a:ext cx="3442205" cy="1999987"/>
              <a:chOff x="7504629" y="4270432"/>
              <a:chExt cx="3442205" cy="1999987"/>
            </a:xfrm>
            <a:solidFill>
              <a:schemeClr val="accent1"/>
            </a:solidFill>
          </p:grpSpPr>
          <p:grpSp>
            <p:nvGrpSpPr>
              <p:cNvPr id="38" name="组合 37"/>
              <p:cNvGrpSpPr/>
              <p:nvPr>
                <p:custDataLst>
                  <p:tags r:id="rId103"/>
                </p:custDataLst>
              </p:nvPr>
            </p:nvGrpSpPr>
            <p:grpSpPr>
              <a:xfrm>
                <a:off x="9904496" y="5478534"/>
                <a:ext cx="1042339" cy="791884"/>
                <a:chOff x="9904496" y="5478534"/>
                <a:chExt cx="1042339" cy="791884"/>
              </a:xfrm>
              <a:solidFill>
                <a:schemeClr val="accent1"/>
              </a:solidFill>
            </p:grpSpPr>
            <p:sp>
              <p:nvSpPr>
                <p:cNvPr id="43" name="任意多边形 42"/>
                <p:cNvSpPr/>
                <p:nvPr>
                  <p:custDataLst>
                    <p:tags r:id="rId104"/>
                  </p:custDataLst>
                </p:nvPr>
              </p:nvSpPr>
              <p:spPr>
                <a:xfrm>
                  <a:off x="9904496" y="5478651"/>
                  <a:ext cx="1042339" cy="791768"/>
                </a:xfrm>
                <a:custGeom>
                  <a:avLst/>
                  <a:gdLst>
                    <a:gd name="connsiteX0" fmla="*/ 0 w 1042339"/>
                    <a:gd name="connsiteY0" fmla="*/ 298361 h 791768"/>
                    <a:gd name="connsiteX1" fmla="*/ 77657 w 1042339"/>
                    <a:gd name="connsiteY1" fmla="*/ 319106 h 791768"/>
                    <a:gd name="connsiteX2" fmla="*/ 122832 w 1042339"/>
                    <a:gd name="connsiteY2" fmla="*/ 331662 h 791768"/>
                    <a:gd name="connsiteX3" fmla="*/ 193938 w 1042339"/>
                    <a:gd name="connsiteY3" fmla="*/ 351997 h 791768"/>
                    <a:gd name="connsiteX4" fmla="*/ 238977 w 1042339"/>
                    <a:gd name="connsiteY4" fmla="*/ 365236 h 791768"/>
                    <a:gd name="connsiteX5" fmla="*/ 785034 w 1042339"/>
                    <a:gd name="connsiteY5" fmla="*/ 580056 h 791768"/>
                    <a:gd name="connsiteX6" fmla="*/ 805370 w 1042339"/>
                    <a:gd name="connsiteY6" fmla="*/ 595341 h 791768"/>
                    <a:gd name="connsiteX7" fmla="*/ 1014048 w 1042339"/>
                    <a:gd name="connsiteY7" fmla="*/ 789826 h 791768"/>
                    <a:gd name="connsiteX8" fmla="*/ 1011455 w 1042339"/>
                    <a:gd name="connsiteY8" fmla="*/ 637241 h 791768"/>
                    <a:gd name="connsiteX9" fmla="*/ 915510 w 1042339"/>
                    <a:gd name="connsiteY9" fmla="*/ 483565 h 791768"/>
                    <a:gd name="connsiteX10" fmla="*/ 875248 w 1042339"/>
                    <a:gd name="connsiteY10" fmla="*/ 433476 h 791768"/>
                    <a:gd name="connsiteX11" fmla="*/ 633678 w 1042339"/>
                    <a:gd name="connsiteY11" fmla="*/ 218247 h 791768"/>
                    <a:gd name="connsiteX12" fmla="*/ 622486 w 1042339"/>
                    <a:gd name="connsiteY12" fmla="*/ 206919 h 791768"/>
                    <a:gd name="connsiteX13" fmla="*/ 462122 w 1042339"/>
                    <a:gd name="connsiteY13" fmla="*/ 13527 h 791768"/>
                    <a:gd name="connsiteX14" fmla="*/ 301485 w 1042339"/>
                    <a:gd name="connsiteY14" fmla="*/ 8340 h 791768"/>
                    <a:gd name="connsiteX15" fmla="*/ 271732 w 1042339"/>
                    <a:gd name="connsiteY15" fmla="*/ 14891 h 791768"/>
                    <a:gd name="connsiteX16" fmla="*/ 228741 w 1042339"/>
                    <a:gd name="connsiteY16" fmla="*/ 27038 h 791768"/>
                    <a:gd name="connsiteX17" fmla="*/ 174558 w 1042339"/>
                    <a:gd name="connsiteY17" fmla="*/ 46145 h 791768"/>
                    <a:gd name="connsiteX18" fmla="*/ 131431 w 1042339"/>
                    <a:gd name="connsiteY18" fmla="*/ 64161 h 791768"/>
                    <a:gd name="connsiteX19" fmla="*/ 82161 w 1042339"/>
                    <a:gd name="connsiteY19" fmla="*/ 87908 h 791768"/>
                    <a:gd name="connsiteX20" fmla="*/ 0 w 1042339"/>
                    <a:gd name="connsiteY20" fmla="*/ 298361 h 791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42339" h="791768">
                      <a:moveTo>
                        <a:pt x="0" y="298361"/>
                      </a:moveTo>
                      <a:cubicBezTo>
                        <a:pt x="0" y="298361"/>
                        <a:pt x="29616" y="306004"/>
                        <a:pt x="77657" y="319106"/>
                      </a:cubicBezTo>
                      <a:cubicBezTo>
                        <a:pt x="91305" y="322791"/>
                        <a:pt x="106455" y="327022"/>
                        <a:pt x="122832" y="331662"/>
                      </a:cubicBezTo>
                      <a:cubicBezTo>
                        <a:pt x="144533" y="337803"/>
                        <a:pt x="168417" y="344627"/>
                        <a:pt x="193938" y="351997"/>
                      </a:cubicBezTo>
                      <a:cubicBezTo>
                        <a:pt x="208405" y="356228"/>
                        <a:pt x="223555" y="360596"/>
                        <a:pt x="238977" y="365236"/>
                      </a:cubicBezTo>
                      <a:cubicBezTo>
                        <a:pt x="431278" y="422558"/>
                        <a:pt x="685267" y="507039"/>
                        <a:pt x="785034" y="580056"/>
                      </a:cubicBezTo>
                      <a:cubicBezTo>
                        <a:pt x="791995" y="585242"/>
                        <a:pt x="798819" y="590292"/>
                        <a:pt x="805370" y="595341"/>
                      </a:cubicBezTo>
                      <a:cubicBezTo>
                        <a:pt x="956999" y="712305"/>
                        <a:pt x="983340" y="806613"/>
                        <a:pt x="1014048" y="789826"/>
                      </a:cubicBezTo>
                      <a:cubicBezTo>
                        <a:pt x="1045985" y="772356"/>
                        <a:pt x="1058131" y="692925"/>
                        <a:pt x="1011455" y="637241"/>
                      </a:cubicBezTo>
                      <a:cubicBezTo>
                        <a:pt x="979109" y="598617"/>
                        <a:pt x="958364" y="544025"/>
                        <a:pt x="915510" y="483565"/>
                      </a:cubicBezTo>
                      <a:cubicBezTo>
                        <a:pt x="903909" y="467187"/>
                        <a:pt x="890807" y="450536"/>
                        <a:pt x="875248" y="433476"/>
                      </a:cubicBezTo>
                      <a:cubicBezTo>
                        <a:pt x="807008" y="358549"/>
                        <a:pt x="695230" y="278298"/>
                        <a:pt x="633678" y="218247"/>
                      </a:cubicBezTo>
                      <a:cubicBezTo>
                        <a:pt x="629720" y="214426"/>
                        <a:pt x="626035" y="210604"/>
                        <a:pt x="622486" y="206919"/>
                      </a:cubicBezTo>
                      <a:cubicBezTo>
                        <a:pt x="572125" y="153965"/>
                        <a:pt x="557931" y="50922"/>
                        <a:pt x="462122" y="13527"/>
                      </a:cubicBezTo>
                      <a:cubicBezTo>
                        <a:pt x="415309" y="-4625"/>
                        <a:pt x="357715" y="-2578"/>
                        <a:pt x="301485" y="8340"/>
                      </a:cubicBezTo>
                      <a:cubicBezTo>
                        <a:pt x="291522" y="10251"/>
                        <a:pt x="281559" y="12571"/>
                        <a:pt x="271732" y="14891"/>
                      </a:cubicBezTo>
                      <a:cubicBezTo>
                        <a:pt x="256992" y="18576"/>
                        <a:pt x="242662" y="22671"/>
                        <a:pt x="228741" y="27038"/>
                      </a:cubicBezTo>
                      <a:cubicBezTo>
                        <a:pt x="209497" y="33180"/>
                        <a:pt x="191345" y="39731"/>
                        <a:pt x="174558" y="46145"/>
                      </a:cubicBezTo>
                      <a:cubicBezTo>
                        <a:pt x="158590" y="52287"/>
                        <a:pt x="143987" y="58565"/>
                        <a:pt x="131431" y="64161"/>
                      </a:cubicBezTo>
                      <a:cubicBezTo>
                        <a:pt x="100995" y="77672"/>
                        <a:pt x="82161" y="87908"/>
                        <a:pt x="82161" y="87908"/>
                      </a:cubicBezTo>
                      <a:lnTo>
                        <a:pt x="0" y="298361"/>
                      </a:lnTo>
                      <a:close/>
                    </a:path>
                  </a:pathLst>
                </a:custGeom>
                <a:solidFill>
                  <a:srgbClr val="FFFFFF"/>
                </a:solidFill>
                <a:ln w="13632" cap="flat">
                  <a:noFill/>
                  <a:prstDash val="solid"/>
                  <a:miter/>
                </a:ln>
              </p:spPr>
              <p:txBody>
                <a:bodyPr rtlCol="0" anchor="ctr"/>
                <a:lstStyle/>
                <a:p>
                  <a:endParaRPr lang="zh-CN" altLang="en-US"/>
                </a:p>
              </p:txBody>
            </p:sp>
            <p:sp>
              <p:nvSpPr>
                <p:cNvPr id="44" name="任意多边形 43"/>
                <p:cNvSpPr/>
                <p:nvPr>
                  <p:custDataLst>
                    <p:tags r:id="rId105"/>
                  </p:custDataLst>
                </p:nvPr>
              </p:nvSpPr>
              <p:spPr>
                <a:xfrm>
                  <a:off x="10206117" y="5478534"/>
                  <a:ext cx="332192" cy="220538"/>
                </a:xfrm>
                <a:custGeom>
                  <a:avLst/>
                  <a:gdLst>
                    <a:gd name="connsiteX0" fmla="*/ 0 w 332192"/>
                    <a:gd name="connsiteY0" fmla="*/ 8457 h 220538"/>
                    <a:gd name="connsiteX1" fmla="*/ 332193 w 332192"/>
                    <a:gd name="connsiteY1" fmla="*/ 218227 h 220538"/>
                    <a:gd name="connsiteX2" fmla="*/ 321001 w 332192"/>
                    <a:gd name="connsiteY2" fmla="*/ 206899 h 220538"/>
                    <a:gd name="connsiteX3" fmla="*/ 160637 w 332192"/>
                    <a:gd name="connsiteY3" fmla="*/ 13506 h 220538"/>
                    <a:gd name="connsiteX4" fmla="*/ 0 w 332192"/>
                    <a:gd name="connsiteY4" fmla="*/ 8457 h 220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192" h="220538">
                      <a:moveTo>
                        <a:pt x="0" y="8457"/>
                      </a:moveTo>
                      <a:cubicBezTo>
                        <a:pt x="52818" y="87888"/>
                        <a:pt x="176469" y="241155"/>
                        <a:pt x="332193" y="218227"/>
                      </a:cubicBezTo>
                      <a:cubicBezTo>
                        <a:pt x="328235" y="214405"/>
                        <a:pt x="324550" y="210584"/>
                        <a:pt x="321001" y="206899"/>
                      </a:cubicBezTo>
                      <a:cubicBezTo>
                        <a:pt x="270640" y="153945"/>
                        <a:pt x="256446" y="50902"/>
                        <a:pt x="160637" y="13506"/>
                      </a:cubicBezTo>
                      <a:cubicBezTo>
                        <a:pt x="113824" y="-4645"/>
                        <a:pt x="56093" y="-2598"/>
                        <a:pt x="0" y="8457"/>
                      </a:cubicBezTo>
                      <a:close/>
                    </a:path>
                  </a:pathLst>
                </a:custGeom>
                <a:solidFill>
                  <a:srgbClr val="93C3FD"/>
                </a:solidFill>
                <a:ln w="13632" cap="flat">
                  <a:noFill/>
                  <a:prstDash val="solid"/>
                  <a:miter/>
                </a:ln>
              </p:spPr>
              <p:txBody>
                <a:bodyPr rtlCol="0" anchor="ctr"/>
                <a:lstStyle/>
                <a:p>
                  <a:endParaRPr lang="zh-CN" altLang="en-US"/>
                </a:p>
              </p:txBody>
            </p:sp>
            <p:sp>
              <p:nvSpPr>
                <p:cNvPr id="45" name="任意多边形 44"/>
                <p:cNvSpPr/>
                <p:nvPr>
                  <p:custDataLst>
                    <p:tags r:id="rId106"/>
                  </p:custDataLst>
                </p:nvPr>
              </p:nvSpPr>
              <p:spPr>
                <a:xfrm>
                  <a:off x="10709866" y="5962079"/>
                  <a:ext cx="236969" cy="308204"/>
                </a:xfrm>
                <a:custGeom>
                  <a:avLst/>
                  <a:gdLst>
                    <a:gd name="connsiteX0" fmla="*/ 0 w 236969"/>
                    <a:gd name="connsiteY0" fmla="*/ 111777 h 308204"/>
                    <a:gd name="connsiteX1" fmla="*/ 208678 w 236969"/>
                    <a:gd name="connsiteY1" fmla="*/ 306262 h 308204"/>
                    <a:gd name="connsiteX2" fmla="*/ 206085 w 236969"/>
                    <a:gd name="connsiteY2" fmla="*/ 153677 h 308204"/>
                    <a:gd name="connsiteX3" fmla="*/ 110140 w 236969"/>
                    <a:gd name="connsiteY3" fmla="*/ 0 h 308204"/>
                    <a:gd name="connsiteX4" fmla="*/ 0 w 236969"/>
                    <a:gd name="connsiteY4" fmla="*/ 111777 h 308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966" h="308204">
                      <a:moveTo>
                        <a:pt x="0" y="111777"/>
                      </a:moveTo>
                      <a:cubicBezTo>
                        <a:pt x="151629" y="228741"/>
                        <a:pt x="177970" y="323048"/>
                        <a:pt x="208678" y="306262"/>
                      </a:cubicBezTo>
                      <a:cubicBezTo>
                        <a:pt x="240615" y="288792"/>
                        <a:pt x="252761" y="209361"/>
                        <a:pt x="206085" y="153677"/>
                      </a:cubicBezTo>
                      <a:cubicBezTo>
                        <a:pt x="173739" y="115053"/>
                        <a:pt x="152994" y="60461"/>
                        <a:pt x="110140" y="0"/>
                      </a:cubicBezTo>
                      <a:cubicBezTo>
                        <a:pt x="69059" y="25249"/>
                        <a:pt x="24703" y="61962"/>
                        <a:pt x="0" y="111777"/>
                      </a:cubicBezTo>
                      <a:close/>
                    </a:path>
                  </a:pathLst>
                </a:custGeom>
                <a:solidFill>
                  <a:srgbClr val="93C3FD"/>
                </a:solidFill>
                <a:ln w="13632" cap="flat">
                  <a:noFill/>
                  <a:prstDash val="solid"/>
                  <a:miter/>
                </a:ln>
              </p:spPr>
              <p:txBody>
                <a:bodyPr rtlCol="0" anchor="ctr"/>
                <a:lstStyle/>
                <a:p>
                  <a:endParaRPr lang="zh-CN" altLang="en-US"/>
                </a:p>
              </p:txBody>
            </p:sp>
            <p:sp>
              <p:nvSpPr>
                <p:cNvPr id="46" name="任意多边形 45"/>
                <p:cNvSpPr/>
                <p:nvPr>
                  <p:custDataLst>
                    <p:tags r:id="rId107"/>
                  </p:custDataLst>
                </p:nvPr>
              </p:nvSpPr>
              <p:spPr>
                <a:xfrm>
                  <a:off x="9982153" y="5524796"/>
                  <a:ext cx="100917" cy="285516"/>
                </a:xfrm>
                <a:custGeom>
                  <a:avLst/>
                  <a:gdLst>
                    <a:gd name="connsiteX0" fmla="*/ 0 w 100917"/>
                    <a:gd name="connsiteY0" fmla="*/ 272960 h 285516"/>
                    <a:gd name="connsiteX1" fmla="*/ 45175 w 100917"/>
                    <a:gd name="connsiteY1" fmla="*/ 285517 h 285516"/>
                    <a:gd name="connsiteX2" fmla="*/ 100176 w 100917"/>
                    <a:gd name="connsiteY2" fmla="*/ 97856 h 285516"/>
                    <a:gd name="connsiteX3" fmla="*/ 97037 w 100917"/>
                    <a:gd name="connsiteY3" fmla="*/ 0 h 285516"/>
                    <a:gd name="connsiteX4" fmla="*/ 53910 w 100917"/>
                    <a:gd name="connsiteY4" fmla="*/ 18015 h 285516"/>
                    <a:gd name="connsiteX5" fmla="*/ 55411 w 100917"/>
                    <a:gd name="connsiteY5" fmla="*/ 95946 h 285516"/>
                    <a:gd name="connsiteX6" fmla="*/ 0 w 100917"/>
                    <a:gd name="connsiteY6" fmla="*/ 272960 h 285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917" h="285516">
                      <a:moveTo>
                        <a:pt x="0" y="272960"/>
                      </a:moveTo>
                      <a:cubicBezTo>
                        <a:pt x="13648" y="276646"/>
                        <a:pt x="28797" y="280877"/>
                        <a:pt x="45175" y="285517"/>
                      </a:cubicBezTo>
                      <a:cubicBezTo>
                        <a:pt x="77521" y="234610"/>
                        <a:pt x="96219" y="171283"/>
                        <a:pt x="100176" y="97856"/>
                      </a:cubicBezTo>
                      <a:cubicBezTo>
                        <a:pt x="102087" y="60734"/>
                        <a:pt x="100040" y="26750"/>
                        <a:pt x="97037" y="0"/>
                      </a:cubicBezTo>
                      <a:cubicBezTo>
                        <a:pt x="81069" y="6142"/>
                        <a:pt x="66466" y="12420"/>
                        <a:pt x="53910" y="18015"/>
                      </a:cubicBezTo>
                      <a:cubicBezTo>
                        <a:pt x="55957" y="40535"/>
                        <a:pt x="56912" y="67285"/>
                        <a:pt x="55411" y="95946"/>
                      </a:cubicBezTo>
                      <a:cubicBezTo>
                        <a:pt x="52272" y="153677"/>
                        <a:pt x="38351" y="219324"/>
                        <a:pt x="0" y="272960"/>
                      </a:cubicBezTo>
                      <a:close/>
                    </a:path>
                  </a:pathLst>
                </a:custGeom>
                <a:solidFill>
                  <a:srgbClr val="93C3FD"/>
                </a:solidFill>
                <a:ln w="13632" cap="flat">
                  <a:noFill/>
                  <a:prstDash val="solid"/>
                  <a:miter/>
                </a:ln>
              </p:spPr>
              <p:txBody>
                <a:bodyPr rtlCol="0" anchor="ctr"/>
                <a:lstStyle/>
                <a:p>
                  <a:endParaRPr lang="zh-CN" altLang="en-US"/>
                </a:p>
              </p:txBody>
            </p:sp>
            <p:sp>
              <p:nvSpPr>
                <p:cNvPr id="47" name="任意多边形 46"/>
                <p:cNvSpPr/>
                <p:nvPr>
                  <p:custDataLst>
                    <p:tags r:id="rId108"/>
                  </p:custDataLst>
                </p:nvPr>
              </p:nvSpPr>
              <p:spPr>
                <a:xfrm>
                  <a:off x="10098434" y="5493542"/>
                  <a:ext cx="98828" cy="350344"/>
                </a:xfrm>
                <a:custGeom>
                  <a:avLst/>
                  <a:gdLst>
                    <a:gd name="connsiteX0" fmla="*/ 0 w 98828"/>
                    <a:gd name="connsiteY0" fmla="*/ 337106 h 350344"/>
                    <a:gd name="connsiteX1" fmla="*/ 45039 w 98828"/>
                    <a:gd name="connsiteY1" fmla="*/ 350345 h 350344"/>
                    <a:gd name="connsiteX2" fmla="*/ 98266 w 98828"/>
                    <a:gd name="connsiteY2" fmla="*/ 128292 h 350344"/>
                    <a:gd name="connsiteX3" fmla="*/ 77794 w 98828"/>
                    <a:gd name="connsiteY3" fmla="*/ 0 h 350344"/>
                    <a:gd name="connsiteX4" fmla="*/ 34802 w 98828"/>
                    <a:gd name="connsiteY4" fmla="*/ 12147 h 350344"/>
                    <a:gd name="connsiteX5" fmla="*/ 0 w 98828"/>
                    <a:gd name="connsiteY5" fmla="*/ 337106 h 350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28" h="350344">
                      <a:moveTo>
                        <a:pt x="0" y="337106"/>
                      </a:moveTo>
                      <a:cubicBezTo>
                        <a:pt x="14467" y="341337"/>
                        <a:pt x="29616" y="345705"/>
                        <a:pt x="45039" y="350345"/>
                      </a:cubicBezTo>
                      <a:cubicBezTo>
                        <a:pt x="84072" y="291385"/>
                        <a:pt x="102360" y="215912"/>
                        <a:pt x="98266" y="128292"/>
                      </a:cubicBezTo>
                      <a:cubicBezTo>
                        <a:pt x="95809" y="74245"/>
                        <a:pt x="85437" y="27705"/>
                        <a:pt x="77794" y="0"/>
                      </a:cubicBezTo>
                      <a:cubicBezTo>
                        <a:pt x="63054" y="3685"/>
                        <a:pt x="48723" y="7779"/>
                        <a:pt x="34802" y="12147"/>
                      </a:cubicBezTo>
                      <a:cubicBezTo>
                        <a:pt x="50907" y="71652"/>
                        <a:pt x="81615" y="228332"/>
                        <a:pt x="0" y="337106"/>
                      </a:cubicBezTo>
                      <a:close/>
                    </a:path>
                  </a:pathLst>
                </a:custGeom>
                <a:solidFill>
                  <a:srgbClr val="93C3FD"/>
                </a:solidFill>
                <a:ln w="13632" cap="flat">
                  <a:noFill/>
                  <a:prstDash val="solid"/>
                  <a:miter/>
                </a:ln>
              </p:spPr>
              <p:txBody>
                <a:bodyPr rtlCol="0" anchor="ctr"/>
                <a:lstStyle/>
                <a:p>
                  <a:endParaRPr lang="zh-CN" altLang="en-US"/>
                </a:p>
              </p:txBody>
            </p:sp>
          </p:grpSp>
          <p:sp>
            <p:nvSpPr>
              <p:cNvPr id="39" name="任意多边形 38"/>
              <p:cNvSpPr/>
              <p:nvPr>
                <p:custDataLst>
                  <p:tags r:id="rId109"/>
                </p:custDataLst>
              </p:nvPr>
            </p:nvSpPr>
            <p:spPr>
              <a:xfrm>
                <a:off x="7504629" y="4270432"/>
                <a:ext cx="2467043" cy="1554166"/>
              </a:xfrm>
              <a:custGeom>
                <a:avLst/>
                <a:gdLst>
                  <a:gd name="connsiteX0" fmla="*/ 2455824 w 2467043"/>
                  <a:gd name="connsiteY0" fmla="*/ 1213148 h 1554166"/>
                  <a:gd name="connsiteX1" fmla="*/ 2331354 w 2467043"/>
                  <a:gd name="connsiteY1" fmla="*/ 1553120 h 1554166"/>
                  <a:gd name="connsiteX2" fmla="*/ 1235145 w 2467043"/>
                  <a:gd name="connsiteY2" fmla="*/ 1277430 h 1554166"/>
                  <a:gd name="connsiteX3" fmla="*/ 117918 w 2467043"/>
                  <a:gd name="connsiteY3" fmla="*/ 559680 h 1554166"/>
                  <a:gd name="connsiteX4" fmla="*/ 131975 w 2467043"/>
                  <a:gd name="connsiteY4" fmla="*/ 59071 h 1554166"/>
                  <a:gd name="connsiteX5" fmla="*/ 271731 w 2467043"/>
                  <a:gd name="connsiteY5" fmla="*/ 5434 h 1554166"/>
                  <a:gd name="connsiteX6" fmla="*/ 769884 w 2467043"/>
                  <a:gd name="connsiteY6" fmla="*/ 123217 h 1554166"/>
                  <a:gd name="connsiteX7" fmla="*/ 1649908 w 2467043"/>
                  <a:gd name="connsiteY7" fmla="*/ 774637 h 1554166"/>
                  <a:gd name="connsiteX8" fmla="*/ 2455824 w 2467043"/>
                  <a:gd name="connsiteY8" fmla="*/ 1213148 h 1554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7043" h="1554166">
                    <a:moveTo>
                      <a:pt x="2455824" y="1213148"/>
                    </a:moveTo>
                    <a:cubicBezTo>
                      <a:pt x="2513282" y="1507535"/>
                      <a:pt x="2331354" y="1553120"/>
                      <a:pt x="2331354" y="1553120"/>
                    </a:cubicBezTo>
                    <a:cubicBezTo>
                      <a:pt x="2331354" y="1553120"/>
                      <a:pt x="2060304" y="1586421"/>
                      <a:pt x="1235145" y="1277430"/>
                    </a:cubicBezTo>
                    <a:cubicBezTo>
                      <a:pt x="759375" y="1099187"/>
                      <a:pt x="320727" y="820767"/>
                      <a:pt x="117918" y="559680"/>
                    </a:cubicBezTo>
                    <a:cubicBezTo>
                      <a:pt x="-30846" y="368062"/>
                      <a:pt x="-52410" y="185588"/>
                      <a:pt x="131975" y="59071"/>
                    </a:cubicBezTo>
                    <a:cubicBezTo>
                      <a:pt x="174421" y="29864"/>
                      <a:pt x="222052" y="13213"/>
                      <a:pt x="271731" y="5434"/>
                    </a:cubicBezTo>
                    <a:cubicBezTo>
                      <a:pt x="500062" y="-30460"/>
                      <a:pt x="769884" y="123217"/>
                      <a:pt x="769884" y="123217"/>
                    </a:cubicBezTo>
                    <a:cubicBezTo>
                      <a:pt x="1325631" y="388398"/>
                      <a:pt x="1186558" y="479566"/>
                      <a:pt x="1649908" y="774637"/>
                    </a:cubicBezTo>
                    <a:cubicBezTo>
                      <a:pt x="1914953" y="943735"/>
                      <a:pt x="2455824" y="1213148"/>
                      <a:pt x="2455824" y="1213148"/>
                    </a:cubicBezTo>
                    <a:close/>
                  </a:path>
                </a:pathLst>
              </a:custGeom>
              <a:solidFill>
                <a:srgbClr val="2A81EA"/>
              </a:solidFill>
              <a:ln w="13632" cap="flat">
                <a:noFill/>
                <a:prstDash val="solid"/>
                <a:miter/>
              </a:ln>
            </p:spPr>
            <p:txBody>
              <a:bodyPr rtlCol="0" anchor="ctr"/>
              <a:lstStyle/>
              <a:p>
                <a:endParaRPr lang="zh-CN" altLang="en-US"/>
              </a:p>
            </p:txBody>
          </p:sp>
          <p:sp>
            <p:nvSpPr>
              <p:cNvPr id="40" name="任意多边形 39"/>
              <p:cNvSpPr/>
              <p:nvPr>
                <p:custDataLst>
                  <p:tags r:id="rId110"/>
                </p:custDataLst>
              </p:nvPr>
            </p:nvSpPr>
            <p:spPr>
              <a:xfrm>
                <a:off x="7504629" y="4276002"/>
                <a:ext cx="276451" cy="554246"/>
              </a:xfrm>
              <a:custGeom>
                <a:avLst/>
                <a:gdLst>
                  <a:gd name="connsiteX0" fmla="*/ 271731 w 276451"/>
                  <a:gd name="connsiteY0" fmla="*/ 0 h 554246"/>
                  <a:gd name="connsiteX1" fmla="*/ 117918 w 276451"/>
                  <a:gd name="connsiteY1" fmla="*/ 554246 h 554246"/>
                  <a:gd name="connsiteX2" fmla="*/ 131975 w 276451"/>
                  <a:gd name="connsiteY2" fmla="*/ 53637 h 554246"/>
                  <a:gd name="connsiteX3" fmla="*/ 271731 w 276451"/>
                  <a:gd name="connsiteY3" fmla="*/ 0 h 554246"/>
                </a:gdLst>
                <a:ahLst/>
                <a:cxnLst>
                  <a:cxn ang="0">
                    <a:pos x="connsiteX0" y="connsiteY0"/>
                  </a:cxn>
                  <a:cxn ang="0">
                    <a:pos x="connsiteX1" y="connsiteY1"/>
                  </a:cxn>
                  <a:cxn ang="0">
                    <a:pos x="connsiteX2" y="connsiteY2"/>
                  </a:cxn>
                  <a:cxn ang="0">
                    <a:pos x="connsiteX3" y="connsiteY3"/>
                  </a:cxn>
                </a:cxnLst>
                <a:rect l="l" t="t" r="r" b="b"/>
                <a:pathLst>
                  <a:path w="276451" h="554246">
                    <a:moveTo>
                      <a:pt x="271731" y="0"/>
                    </a:moveTo>
                    <a:cubicBezTo>
                      <a:pt x="280602" y="99494"/>
                      <a:pt x="295751" y="432369"/>
                      <a:pt x="117918" y="554246"/>
                    </a:cubicBezTo>
                    <a:cubicBezTo>
                      <a:pt x="-30846" y="362628"/>
                      <a:pt x="-52410" y="180154"/>
                      <a:pt x="131975" y="53637"/>
                    </a:cubicBezTo>
                    <a:cubicBezTo>
                      <a:pt x="174557" y="24430"/>
                      <a:pt x="222189" y="7779"/>
                      <a:pt x="271731" y="0"/>
                    </a:cubicBezTo>
                    <a:close/>
                  </a:path>
                </a:pathLst>
              </a:custGeom>
              <a:solidFill>
                <a:srgbClr val="1C55D1"/>
              </a:solidFill>
              <a:ln w="13632" cap="flat">
                <a:noFill/>
                <a:prstDash val="solid"/>
                <a:miter/>
              </a:ln>
            </p:spPr>
            <p:txBody>
              <a:bodyPr rtlCol="0" anchor="ctr"/>
              <a:lstStyle/>
              <a:p>
                <a:endParaRPr lang="zh-CN" altLang="en-US"/>
              </a:p>
            </p:txBody>
          </p:sp>
          <p:sp>
            <p:nvSpPr>
              <p:cNvPr id="41" name="任意多边形 40"/>
              <p:cNvSpPr/>
              <p:nvPr>
                <p:custDataLst>
                  <p:tags r:id="rId111"/>
                </p:custDataLst>
              </p:nvPr>
            </p:nvSpPr>
            <p:spPr>
              <a:xfrm>
                <a:off x="8237417" y="4482207"/>
                <a:ext cx="1695193" cy="1085716"/>
              </a:xfrm>
              <a:custGeom>
                <a:avLst/>
                <a:gdLst>
                  <a:gd name="connsiteX0" fmla="*/ 1688779 w 1695193"/>
                  <a:gd name="connsiteY0" fmla="*/ 1085716 h 1085716"/>
                  <a:gd name="connsiteX1" fmla="*/ 747748 w 1695193"/>
                  <a:gd name="connsiteY1" fmla="*/ 627689 h 1085716"/>
                  <a:gd name="connsiteX2" fmla="*/ 27133 w 1695193"/>
                  <a:gd name="connsiteY2" fmla="*/ 140318 h 1085716"/>
                  <a:gd name="connsiteX3" fmla="*/ 7889 w 1695193"/>
                  <a:gd name="connsiteY3" fmla="*/ 39186 h 1085716"/>
                  <a:gd name="connsiteX4" fmla="*/ 121304 w 1695193"/>
                  <a:gd name="connsiteY4" fmla="*/ 153 h 1085716"/>
                  <a:gd name="connsiteX5" fmla="*/ 133587 w 1695193"/>
                  <a:gd name="connsiteY5" fmla="*/ 14074 h 1085716"/>
                  <a:gd name="connsiteX6" fmla="*/ 133587 w 1695193"/>
                  <a:gd name="connsiteY6" fmla="*/ 14074 h 1085716"/>
                  <a:gd name="connsiteX7" fmla="*/ 120622 w 1695193"/>
                  <a:gd name="connsiteY7" fmla="*/ 25538 h 1085716"/>
                  <a:gd name="connsiteX8" fmla="*/ 29589 w 1695193"/>
                  <a:gd name="connsiteY8" fmla="*/ 52288 h 1085716"/>
                  <a:gd name="connsiteX9" fmla="*/ 48287 w 1695193"/>
                  <a:gd name="connsiteY9" fmla="*/ 126397 h 1085716"/>
                  <a:gd name="connsiteX10" fmla="*/ 760441 w 1695193"/>
                  <a:gd name="connsiteY10" fmla="*/ 605852 h 1085716"/>
                  <a:gd name="connsiteX11" fmla="*/ 1695194 w 1695193"/>
                  <a:gd name="connsiteY11" fmla="*/ 1061286 h 1085716"/>
                  <a:gd name="connsiteX12" fmla="*/ 1688779 w 1695193"/>
                  <a:gd name="connsiteY12" fmla="*/ 1085716 h 108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5193" h="1085716">
                    <a:moveTo>
                      <a:pt x="1688779" y="1085716"/>
                    </a:moveTo>
                    <a:cubicBezTo>
                      <a:pt x="1515313" y="1039723"/>
                      <a:pt x="1163467" y="868576"/>
                      <a:pt x="747748" y="627689"/>
                    </a:cubicBezTo>
                    <a:cubicBezTo>
                      <a:pt x="436846" y="447535"/>
                      <a:pt x="78722" y="218248"/>
                      <a:pt x="27133" y="140318"/>
                    </a:cubicBezTo>
                    <a:cubicBezTo>
                      <a:pt x="-709" y="98282"/>
                      <a:pt x="-7124" y="64162"/>
                      <a:pt x="7889" y="39186"/>
                    </a:cubicBezTo>
                    <a:cubicBezTo>
                      <a:pt x="30408" y="1654"/>
                      <a:pt x="92916" y="-802"/>
                      <a:pt x="121304" y="153"/>
                    </a:cubicBezTo>
                    <a:cubicBezTo>
                      <a:pt x="128674" y="426"/>
                      <a:pt x="134270" y="6704"/>
                      <a:pt x="133587" y="14074"/>
                    </a:cubicBezTo>
                    <a:lnTo>
                      <a:pt x="133587" y="14074"/>
                    </a:lnTo>
                    <a:cubicBezTo>
                      <a:pt x="132905" y="20761"/>
                      <a:pt x="127309" y="25674"/>
                      <a:pt x="120622" y="25538"/>
                    </a:cubicBezTo>
                    <a:cubicBezTo>
                      <a:pt x="92643" y="24719"/>
                      <a:pt x="43920" y="28404"/>
                      <a:pt x="29589" y="52288"/>
                    </a:cubicBezTo>
                    <a:cubicBezTo>
                      <a:pt x="17579" y="72214"/>
                      <a:pt x="33138" y="103605"/>
                      <a:pt x="48287" y="126397"/>
                    </a:cubicBezTo>
                    <a:cubicBezTo>
                      <a:pt x="89913" y="189178"/>
                      <a:pt x="389351" y="390759"/>
                      <a:pt x="760441" y="605852"/>
                    </a:cubicBezTo>
                    <a:cubicBezTo>
                      <a:pt x="1079941" y="791056"/>
                      <a:pt x="1493340" y="1007923"/>
                      <a:pt x="1695194" y="1061286"/>
                    </a:cubicBezTo>
                    <a:lnTo>
                      <a:pt x="1688779" y="1085716"/>
                    </a:lnTo>
                    <a:close/>
                  </a:path>
                </a:pathLst>
              </a:custGeom>
              <a:solidFill>
                <a:srgbClr val="1C55D1"/>
              </a:solidFill>
              <a:ln w="13632" cap="flat">
                <a:noFill/>
                <a:prstDash val="solid"/>
                <a:miter/>
              </a:ln>
            </p:spPr>
            <p:txBody>
              <a:bodyPr rtlCol="0" anchor="ctr"/>
              <a:lstStyle/>
              <a:p>
                <a:endParaRPr lang="zh-CN" altLang="en-US"/>
              </a:p>
            </p:txBody>
          </p:sp>
          <p:sp>
            <p:nvSpPr>
              <p:cNvPr id="42" name="任意多边形 41"/>
              <p:cNvSpPr/>
              <p:nvPr>
                <p:custDataLst>
                  <p:tags r:id="rId112"/>
                </p:custDataLst>
              </p:nvPr>
            </p:nvSpPr>
            <p:spPr>
              <a:xfrm>
                <a:off x="9740447" y="5437119"/>
                <a:ext cx="272221" cy="434993"/>
              </a:xfrm>
              <a:custGeom>
                <a:avLst/>
                <a:gdLst>
                  <a:gd name="connsiteX0" fmla="*/ 155724 w 272221"/>
                  <a:gd name="connsiteY0" fmla="*/ 6062 h 434993"/>
                  <a:gd name="connsiteX1" fmla="*/ 0 w 272221"/>
                  <a:gd name="connsiteY1" fmla="*/ 403902 h 434993"/>
                  <a:gd name="connsiteX2" fmla="*/ 142076 w 272221"/>
                  <a:gd name="connsiteY2" fmla="*/ 422327 h 434993"/>
                  <a:gd name="connsiteX3" fmla="*/ 265181 w 272221"/>
                  <a:gd name="connsiteY3" fmla="*/ 26671 h 434993"/>
                  <a:gd name="connsiteX4" fmla="*/ 155724 w 272221"/>
                  <a:gd name="connsiteY4" fmla="*/ 6062 h 434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221" h="434993">
                    <a:moveTo>
                      <a:pt x="155724" y="6062"/>
                    </a:moveTo>
                    <a:cubicBezTo>
                      <a:pt x="132522" y="159603"/>
                      <a:pt x="89394" y="298675"/>
                      <a:pt x="0" y="403902"/>
                    </a:cubicBezTo>
                    <a:cubicBezTo>
                      <a:pt x="0" y="403902"/>
                      <a:pt x="73290" y="459176"/>
                      <a:pt x="142076" y="422327"/>
                    </a:cubicBezTo>
                    <a:cubicBezTo>
                      <a:pt x="194757" y="394075"/>
                      <a:pt x="300393" y="155917"/>
                      <a:pt x="265181" y="26671"/>
                    </a:cubicBezTo>
                    <a:cubicBezTo>
                      <a:pt x="222326" y="1968"/>
                      <a:pt x="184931" y="-7176"/>
                      <a:pt x="155724" y="6062"/>
                    </a:cubicBezTo>
                    <a:close/>
                  </a:path>
                </a:pathLst>
              </a:custGeom>
              <a:solidFill>
                <a:srgbClr val="1C55D1"/>
              </a:solidFill>
              <a:ln w="13632" cap="flat">
                <a:noFill/>
                <a:prstDash val="solid"/>
                <a:miter/>
              </a:ln>
            </p:spPr>
            <p:txBody>
              <a:bodyPr rtlCol="0" anchor="ctr"/>
              <a:lstStyle/>
              <a:p>
                <a:endParaRPr lang="zh-CN" altLang="en-US"/>
              </a:p>
            </p:txBody>
          </p:sp>
        </p:grpSp>
        <p:grpSp>
          <p:nvGrpSpPr>
            <p:cNvPr id="15" name="组合 14"/>
            <p:cNvGrpSpPr/>
            <p:nvPr>
              <p:custDataLst>
                <p:tags r:id="rId113"/>
              </p:custDataLst>
            </p:nvPr>
          </p:nvGrpSpPr>
          <p:grpSpPr>
            <a:xfrm flipH="1">
              <a:off x="8588691" y="2568908"/>
              <a:ext cx="2071327" cy="1970501"/>
              <a:chOff x="7774073" y="2568908"/>
              <a:chExt cx="2071327" cy="1970501"/>
            </a:xfrm>
            <a:solidFill>
              <a:schemeClr val="accent1"/>
            </a:solidFill>
          </p:grpSpPr>
          <p:sp>
            <p:nvSpPr>
              <p:cNvPr id="24" name="任意多边形 23"/>
              <p:cNvSpPr/>
              <p:nvPr>
                <p:custDataLst>
                  <p:tags r:id="rId114"/>
                </p:custDataLst>
              </p:nvPr>
            </p:nvSpPr>
            <p:spPr>
              <a:xfrm>
                <a:off x="7774073" y="2568908"/>
                <a:ext cx="1377834" cy="1961108"/>
              </a:xfrm>
              <a:custGeom>
                <a:avLst/>
                <a:gdLst>
                  <a:gd name="connsiteX0" fmla="*/ 1365588 w 1377834"/>
                  <a:gd name="connsiteY0" fmla="*/ 1757592 h 1961108"/>
                  <a:gd name="connsiteX1" fmla="*/ 203868 w 1377834"/>
                  <a:gd name="connsiteY1" fmla="*/ 1665605 h 1961108"/>
                  <a:gd name="connsiteX2" fmla="*/ 2287 w 1377834"/>
                  <a:gd name="connsiteY2" fmla="*/ 1259030 h 1961108"/>
                  <a:gd name="connsiteX3" fmla="*/ 9384 w 1377834"/>
                  <a:gd name="connsiteY3" fmla="*/ 1110267 h 1961108"/>
                  <a:gd name="connsiteX4" fmla="*/ 736414 w 1377834"/>
                  <a:gd name="connsiteY4" fmla="*/ 0 h 1961108"/>
                  <a:gd name="connsiteX5" fmla="*/ 571410 w 1377834"/>
                  <a:gd name="connsiteY5" fmla="*/ 812330 h 1961108"/>
                  <a:gd name="connsiteX6" fmla="*/ 848737 w 1377834"/>
                  <a:gd name="connsiteY6" fmla="*/ 1336824 h 1961108"/>
                  <a:gd name="connsiteX7" fmla="*/ 1365588 w 1377834"/>
                  <a:gd name="connsiteY7" fmla="*/ 1757592 h 1961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7834" h="1961108">
                    <a:moveTo>
                      <a:pt x="1365588" y="1757592"/>
                    </a:moveTo>
                    <a:cubicBezTo>
                      <a:pt x="1316046" y="2055665"/>
                      <a:pt x="572911" y="2027413"/>
                      <a:pt x="203868" y="1665605"/>
                    </a:cubicBezTo>
                    <a:cubicBezTo>
                      <a:pt x="95094" y="1559013"/>
                      <a:pt x="18801" y="1423625"/>
                      <a:pt x="2287" y="1259030"/>
                    </a:cubicBezTo>
                    <a:cubicBezTo>
                      <a:pt x="-2490" y="1211535"/>
                      <a:pt x="376" y="1161720"/>
                      <a:pt x="9384" y="1110267"/>
                    </a:cubicBezTo>
                    <a:cubicBezTo>
                      <a:pt x="94548" y="622486"/>
                      <a:pt x="736414" y="0"/>
                      <a:pt x="736414" y="0"/>
                    </a:cubicBezTo>
                    <a:cubicBezTo>
                      <a:pt x="686326" y="116145"/>
                      <a:pt x="571410" y="812330"/>
                      <a:pt x="571410" y="812330"/>
                    </a:cubicBezTo>
                    <a:cubicBezTo>
                      <a:pt x="571410" y="812330"/>
                      <a:pt x="467821" y="1144660"/>
                      <a:pt x="848737" y="1336824"/>
                    </a:cubicBezTo>
                    <a:cubicBezTo>
                      <a:pt x="1239617" y="1533901"/>
                      <a:pt x="1429734" y="1371763"/>
                      <a:pt x="1365588" y="1757592"/>
                    </a:cubicBezTo>
                    <a:close/>
                  </a:path>
                </a:pathLst>
              </a:custGeom>
              <a:solidFill>
                <a:srgbClr val="F24338"/>
              </a:solidFill>
              <a:ln w="13632" cap="flat">
                <a:noFill/>
                <a:prstDash val="solid"/>
                <a:miter/>
              </a:ln>
            </p:spPr>
            <p:txBody>
              <a:bodyPr rtlCol="0" anchor="ctr"/>
              <a:lstStyle/>
              <a:p>
                <a:endParaRPr lang="zh-CN" altLang="en-US"/>
              </a:p>
            </p:txBody>
          </p:sp>
          <p:sp>
            <p:nvSpPr>
              <p:cNvPr id="25" name="任意多边形 24"/>
              <p:cNvSpPr/>
              <p:nvPr>
                <p:custDataLst>
                  <p:tags r:id="rId115"/>
                </p:custDataLst>
              </p:nvPr>
            </p:nvSpPr>
            <p:spPr>
              <a:xfrm>
                <a:off x="7774073" y="3679311"/>
                <a:ext cx="240625" cy="555337"/>
              </a:xfrm>
              <a:custGeom>
                <a:avLst/>
                <a:gdLst>
                  <a:gd name="connsiteX0" fmla="*/ 203868 w 240625"/>
                  <a:gd name="connsiteY0" fmla="*/ 555338 h 555337"/>
                  <a:gd name="connsiteX1" fmla="*/ 2287 w 240625"/>
                  <a:gd name="connsiteY1" fmla="*/ 148764 h 555337"/>
                  <a:gd name="connsiteX2" fmla="*/ 9384 w 240625"/>
                  <a:gd name="connsiteY2" fmla="*/ 0 h 555337"/>
                  <a:gd name="connsiteX3" fmla="*/ 203868 w 240625"/>
                  <a:gd name="connsiteY3" fmla="*/ 555338 h 555337"/>
                </a:gdLst>
                <a:ahLst/>
                <a:cxnLst>
                  <a:cxn ang="0">
                    <a:pos x="connsiteX0" y="connsiteY0"/>
                  </a:cxn>
                  <a:cxn ang="0">
                    <a:pos x="connsiteX1" y="connsiteY1"/>
                  </a:cxn>
                  <a:cxn ang="0">
                    <a:pos x="connsiteX2" y="connsiteY2"/>
                  </a:cxn>
                  <a:cxn ang="0">
                    <a:pos x="connsiteX3" y="connsiteY3"/>
                  </a:cxn>
                </a:cxnLst>
                <a:rect l="l" t="t" r="r" b="b"/>
                <a:pathLst>
                  <a:path w="240625" h="555337">
                    <a:moveTo>
                      <a:pt x="203868" y="555338"/>
                    </a:moveTo>
                    <a:cubicBezTo>
                      <a:pt x="95094" y="448747"/>
                      <a:pt x="18801" y="313359"/>
                      <a:pt x="2287" y="148764"/>
                    </a:cubicBezTo>
                    <a:cubicBezTo>
                      <a:pt x="-2490" y="101268"/>
                      <a:pt x="376" y="51453"/>
                      <a:pt x="9384" y="0"/>
                    </a:cubicBezTo>
                    <a:cubicBezTo>
                      <a:pt x="124710" y="94444"/>
                      <a:pt x="322879" y="303532"/>
                      <a:pt x="203868" y="555338"/>
                    </a:cubicBezTo>
                    <a:close/>
                  </a:path>
                </a:pathLst>
              </a:custGeom>
              <a:solidFill>
                <a:srgbClr val="CC2228"/>
              </a:solidFill>
              <a:ln w="13632" cap="flat">
                <a:noFill/>
                <a:prstDash val="solid"/>
                <a:miter/>
              </a:ln>
            </p:spPr>
            <p:txBody>
              <a:bodyPr rtlCol="0" anchor="ctr"/>
              <a:lstStyle/>
              <a:p>
                <a:endParaRPr lang="zh-CN" altLang="en-US"/>
              </a:p>
            </p:txBody>
          </p:sp>
          <p:sp>
            <p:nvSpPr>
              <p:cNvPr id="26" name="任意多边形 25"/>
              <p:cNvSpPr/>
              <p:nvPr>
                <p:custDataLst>
                  <p:tags r:id="rId116"/>
                </p:custDataLst>
              </p:nvPr>
            </p:nvSpPr>
            <p:spPr>
              <a:xfrm>
                <a:off x="8355489" y="3125160"/>
                <a:ext cx="640278" cy="912002"/>
              </a:xfrm>
              <a:custGeom>
                <a:avLst/>
                <a:gdLst>
                  <a:gd name="connsiteX0" fmla="*/ 629267 w 640278"/>
                  <a:gd name="connsiteY0" fmla="*/ 912002 h 912002"/>
                  <a:gd name="connsiteX1" fmla="*/ 626947 w 640278"/>
                  <a:gd name="connsiteY1" fmla="*/ 911729 h 912002"/>
                  <a:gd name="connsiteX2" fmla="*/ 1048 w 640278"/>
                  <a:gd name="connsiteY2" fmla="*/ 422448 h 912002"/>
                  <a:gd name="connsiteX3" fmla="*/ 100133 w 640278"/>
                  <a:gd name="connsiteY3" fmla="*/ 130517 h 912002"/>
                  <a:gd name="connsiteX4" fmla="*/ 212456 w 640278"/>
                  <a:gd name="connsiteY4" fmla="*/ 2771 h 912002"/>
                  <a:gd name="connsiteX5" fmla="*/ 228151 w 640278"/>
                  <a:gd name="connsiteY5" fmla="*/ 3727 h 912002"/>
                  <a:gd name="connsiteX6" fmla="*/ 227196 w 640278"/>
                  <a:gd name="connsiteY6" fmla="*/ 19422 h 912002"/>
                  <a:gd name="connsiteX7" fmla="*/ 23158 w 640278"/>
                  <a:gd name="connsiteY7" fmla="*/ 420401 h 912002"/>
                  <a:gd name="connsiteX8" fmla="*/ 151859 w 640278"/>
                  <a:gd name="connsiteY8" fmla="*/ 696910 h 912002"/>
                  <a:gd name="connsiteX9" fmla="*/ 631451 w 640278"/>
                  <a:gd name="connsiteY9" fmla="*/ 889756 h 912002"/>
                  <a:gd name="connsiteX10" fmla="*/ 640049 w 640278"/>
                  <a:gd name="connsiteY10" fmla="*/ 902995 h 912002"/>
                  <a:gd name="connsiteX11" fmla="*/ 629267 w 640278"/>
                  <a:gd name="connsiteY11" fmla="*/ 912002 h 91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0278" h="912001">
                    <a:moveTo>
                      <a:pt x="629267" y="912002"/>
                    </a:moveTo>
                    <a:cubicBezTo>
                      <a:pt x="628448" y="912002"/>
                      <a:pt x="627766" y="911866"/>
                      <a:pt x="626947" y="911729"/>
                    </a:cubicBezTo>
                    <a:cubicBezTo>
                      <a:pt x="131796" y="808004"/>
                      <a:pt x="20292" y="647640"/>
                      <a:pt x="1048" y="422448"/>
                    </a:cubicBezTo>
                    <a:cubicBezTo>
                      <a:pt x="-6594" y="333190"/>
                      <a:pt x="27662" y="232331"/>
                      <a:pt x="100133" y="130517"/>
                    </a:cubicBezTo>
                    <a:cubicBezTo>
                      <a:pt x="154452" y="54224"/>
                      <a:pt x="210136" y="4818"/>
                      <a:pt x="212456" y="2771"/>
                    </a:cubicBezTo>
                    <a:cubicBezTo>
                      <a:pt x="217097" y="-1323"/>
                      <a:pt x="224057" y="-777"/>
                      <a:pt x="228151" y="3727"/>
                    </a:cubicBezTo>
                    <a:cubicBezTo>
                      <a:pt x="232246" y="8367"/>
                      <a:pt x="231700" y="15327"/>
                      <a:pt x="227196" y="19422"/>
                    </a:cubicBezTo>
                    <a:cubicBezTo>
                      <a:pt x="225012" y="21332"/>
                      <a:pt x="5825" y="216909"/>
                      <a:pt x="23158" y="420401"/>
                    </a:cubicBezTo>
                    <a:cubicBezTo>
                      <a:pt x="33667" y="542960"/>
                      <a:pt x="73383" y="628260"/>
                      <a:pt x="151859" y="696910"/>
                    </a:cubicBezTo>
                    <a:cubicBezTo>
                      <a:pt x="245348" y="778661"/>
                      <a:pt x="402164" y="841715"/>
                      <a:pt x="631451" y="889756"/>
                    </a:cubicBezTo>
                    <a:cubicBezTo>
                      <a:pt x="637456" y="890984"/>
                      <a:pt x="641277" y="896853"/>
                      <a:pt x="640049" y="902995"/>
                    </a:cubicBezTo>
                    <a:cubicBezTo>
                      <a:pt x="639093" y="908454"/>
                      <a:pt x="634453" y="912002"/>
                      <a:pt x="629267" y="912002"/>
                    </a:cubicBezTo>
                    <a:close/>
                  </a:path>
                </a:pathLst>
              </a:custGeom>
              <a:solidFill>
                <a:srgbClr val="CC2228"/>
              </a:solidFill>
              <a:ln w="13632" cap="flat">
                <a:noFill/>
                <a:prstDash val="solid"/>
                <a:miter/>
              </a:ln>
            </p:spPr>
            <p:txBody>
              <a:bodyPr rtlCol="0" anchor="ctr"/>
              <a:lstStyle/>
              <a:p>
                <a:endParaRPr lang="zh-CN" altLang="en-US"/>
              </a:p>
            </p:txBody>
          </p:sp>
          <p:sp>
            <p:nvSpPr>
              <p:cNvPr id="27" name="任意多边形 26"/>
              <p:cNvSpPr/>
              <p:nvPr>
                <p:custDataLst>
                  <p:tags r:id="rId117"/>
                </p:custDataLst>
              </p:nvPr>
            </p:nvSpPr>
            <p:spPr>
              <a:xfrm>
                <a:off x="8440621" y="3212890"/>
                <a:ext cx="169347" cy="80318"/>
              </a:xfrm>
              <a:custGeom>
                <a:avLst/>
                <a:gdLst>
                  <a:gd name="connsiteX0" fmla="*/ 11179 w 169347"/>
                  <a:gd name="connsiteY0" fmla="*/ 80318 h 80318"/>
                  <a:gd name="connsiteX1" fmla="*/ 807 w 169347"/>
                  <a:gd name="connsiteY1" fmla="*/ 73221 h 80318"/>
                  <a:gd name="connsiteX2" fmla="*/ 7085 w 169347"/>
                  <a:gd name="connsiteY2" fmla="*/ 58754 h 80318"/>
                  <a:gd name="connsiteX3" fmla="*/ 154074 w 169347"/>
                  <a:gd name="connsiteY3" fmla="*/ 750 h 80318"/>
                  <a:gd name="connsiteX4" fmla="*/ 168541 w 169347"/>
                  <a:gd name="connsiteY4" fmla="*/ 7029 h 80318"/>
                  <a:gd name="connsiteX5" fmla="*/ 162263 w 169347"/>
                  <a:gd name="connsiteY5" fmla="*/ 21495 h 80318"/>
                  <a:gd name="connsiteX6" fmla="*/ 15274 w 169347"/>
                  <a:gd name="connsiteY6" fmla="*/ 79499 h 80318"/>
                  <a:gd name="connsiteX7" fmla="*/ 11179 w 169347"/>
                  <a:gd name="connsiteY7" fmla="*/ 80318 h 80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347" h="80318">
                    <a:moveTo>
                      <a:pt x="11179" y="80318"/>
                    </a:moveTo>
                    <a:cubicBezTo>
                      <a:pt x="6675" y="80318"/>
                      <a:pt x="2581" y="77589"/>
                      <a:pt x="807" y="73221"/>
                    </a:cubicBezTo>
                    <a:cubicBezTo>
                      <a:pt x="-1514" y="67489"/>
                      <a:pt x="1353" y="61075"/>
                      <a:pt x="7085" y="58754"/>
                    </a:cubicBezTo>
                    <a:lnTo>
                      <a:pt x="154074" y="750"/>
                    </a:lnTo>
                    <a:cubicBezTo>
                      <a:pt x="159806" y="-1433"/>
                      <a:pt x="166221" y="1296"/>
                      <a:pt x="168541" y="7029"/>
                    </a:cubicBezTo>
                    <a:cubicBezTo>
                      <a:pt x="170861" y="12761"/>
                      <a:pt x="167995" y="19175"/>
                      <a:pt x="162263" y="21495"/>
                    </a:cubicBezTo>
                    <a:lnTo>
                      <a:pt x="15274" y="79499"/>
                    </a:lnTo>
                    <a:cubicBezTo>
                      <a:pt x="14045" y="80182"/>
                      <a:pt x="12544" y="80318"/>
                      <a:pt x="11179" y="80318"/>
                    </a:cubicBezTo>
                    <a:close/>
                  </a:path>
                </a:pathLst>
              </a:custGeom>
              <a:solidFill>
                <a:srgbClr val="CC2228"/>
              </a:solidFill>
              <a:ln w="13632" cap="flat">
                <a:noFill/>
                <a:prstDash val="solid"/>
                <a:miter/>
              </a:ln>
            </p:spPr>
            <p:txBody>
              <a:bodyPr rtlCol="0" anchor="ctr"/>
              <a:lstStyle/>
              <a:p>
                <a:endParaRPr lang="zh-CN" altLang="en-US"/>
              </a:p>
            </p:txBody>
          </p:sp>
          <p:sp>
            <p:nvSpPr>
              <p:cNvPr id="28" name="任意多边形 27"/>
              <p:cNvSpPr/>
              <p:nvPr>
                <p:custDataLst>
                  <p:tags r:id="rId118"/>
                </p:custDataLst>
              </p:nvPr>
            </p:nvSpPr>
            <p:spPr>
              <a:xfrm>
                <a:off x="8497449" y="4440913"/>
                <a:ext cx="573519" cy="98496"/>
              </a:xfrm>
              <a:custGeom>
                <a:avLst/>
                <a:gdLst>
                  <a:gd name="connsiteX0" fmla="*/ 247102 w 573519"/>
                  <a:gd name="connsiteY0" fmla="*/ 98496 h 98496"/>
                  <a:gd name="connsiteX1" fmla="*/ 7852 w 573519"/>
                  <a:gd name="connsiteY1" fmla="*/ 61783 h 98496"/>
                  <a:gd name="connsiteX2" fmla="*/ 482 w 573519"/>
                  <a:gd name="connsiteY2" fmla="*/ 47862 h 98496"/>
                  <a:gd name="connsiteX3" fmla="*/ 14403 w 573519"/>
                  <a:gd name="connsiteY3" fmla="*/ 40492 h 98496"/>
                  <a:gd name="connsiteX4" fmla="*/ 406510 w 573519"/>
                  <a:gd name="connsiteY4" fmla="*/ 58371 h 98496"/>
                  <a:gd name="connsiteX5" fmla="*/ 556366 w 573519"/>
                  <a:gd name="connsiteY5" fmla="*/ 1731 h 98496"/>
                  <a:gd name="connsiteX6" fmla="*/ 571788 w 573519"/>
                  <a:gd name="connsiteY6" fmla="*/ 5143 h 98496"/>
                  <a:gd name="connsiteX7" fmla="*/ 568376 w 573519"/>
                  <a:gd name="connsiteY7" fmla="*/ 20429 h 98496"/>
                  <a:gd name="connsiteX8" fmla="*/ 412652 w 573519"/>
                  <a:gd name="connsiteY8" fmla="*/ 79798 h 98496"/>
                  <a:gd name="connsiteX9" fmla="*/ 247102 w 573519"/>
                  <a:gd name="connsiteY9" fmla="*/ 98496 h 98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519" h="98496">
                    <a:moveTo>
                      <a:pt x="247102" y="98496"/>
                    </a:moveTo>
                    <a:cubicBezTo>
                      <a:pt x="177360" y="98496"/>
                      <a:pt x="96427" y="88942"/>
                      <a:pt x="7852" y="61783"/>
                    </a:cubicBezTo>
                    <a:cubicBezTo>
                      <a:pt x="1983" y="60009"/>
                      <a:pt x="-1292" y="53731"/>
                      <a:pt x="482" y="47862"/>
                    </a:cubicBezTo>
                    <a:cubicBezTo>
                      <a:pt x="2256" y="41993"/>
                      <a:pt x="8534" y="38718"/>
                      <a:pt x="14403" y="40492"/>
                    </a:cubicBezTo>
                    <a:cubicBezTo>
                      <a:pt x="181455" y="91808"/>
                      <a:pt x="319846" y="78570"/>
                      <a:pt x="406510" y="58371"/>
                    </a:cubicBezTo>
                    <a:cubicBezTo>
                      <a:pt x="500545" y="36534"/>
                      <a:pt x="555820" y="2004"/>
                      <a:pt x="556366" y="1731"/>
                    </a:cubicBezTo>
                    <a:cubicBezTo>
                      <a:pt x="561552" y="-1544"/>
                      <a:pt x="568376" y="-43"/>
                      <a:pt x="571788" y="5143"/>
                    </a:cubicBezTo>
                    <a:cubicBezTo>
                      <a:pt x="575064" y="10330"/>
                      <a:pt x="573562" y="17154"/>
                      <a:pt x="568376" y="20429"/>
                    </a:cubicBezTo>
                    <a:cubicBezTo>
                      <a:pt x="566056" y="21930"/>
                      <a:pt x="510099" y="57006"/>
                      <a:pt x="412652" y="79798"/>
                    </a:cubicBezTo>
                    <a:cubicBezTo>
                      <a:pt x="369115" y="90034"/>
                      <a:pt x="313022" y="98496"/>
                      <a:pt x="247102" y="98496"/>
                    </a:cubicBezTo>
                    <a:close/>
                  </a:path>
                </a:pathLst>
              </a:custGeom>
              <a:solidFill>
                <a:srgbClr val="CC2228"/>
              </a:solidFill>
              <a:ln w="13632" cap="flat">
                <a:noFill/>
                <a:prstDash val="solid"/>
                <a:miter/>
              </a:ln>
            </p:spPr>
            <p:txBody>
              <a:bodyPr rtlCol="0" anchor="ctr"/>
              <a:lstStyle/>
              <a:p>
                <a:endParaRPr lang="zh-CN" altLang="en-US"/>
              </a:p>
            </p:txBody>
          </p:sp>
          <p:sp>
            <p:nvSpPr>
              <p:cNvPr id="29" name="任意多边形 28"/>
              <p:cNvSpPr/>
              <p:nvPr>
                <p:custDataLst>
                  <p:tags r:id="rId119"/>
                </p:custDataLst>
              </p:nvPr>
            </p:nvSpPr>
            <p:spPr>
              <a:xfrm>
                <a:off x="8136623" y="3695465"/>
                <a:ext cx="303086" cy="70101"/>
              </a:xfrm>
              <a:custGeom>
                <a:avLst/>
                <a:gdLst>
                  <a:gd name="connsiteX0" fmla="*/ 291976 w 303086"/>
                  <a:gd name="connsiteY0" fmla="*/ 70102 h 70101"/>
                  <a:gd name="connsiteX1" fmla="*/ 287063 w 303086"/>
                  <a:gd name="connsiteY1" fmla="*/ 69010 h 70101"/>
                  <a:gd name="connsiteX2" fmla="*/ 12192 w 303086"/>
                  <a:gd name="connsiteY2" fmla="*/ 24654 h 70101"/>
                  <a:gd name="connsiteX3" fmla="*/ 45 w 303086"/>
                  <a:gd name="connsiteY3" fmla="*/ 14554 h 70101"/>
                  <a:gd name="connsiteX4" fmla="*/ 10144 w 303086"/>
                  <a:gd name="connsiteY4" fmla="*/ 2408 h 70101"/>
                  <a:gd name="connsiteX5" fmla="*/ 296889 w 303086"/>
                  <a:gd name="connsiteY5" fmla="*/ 48947 h 70101"/>
                  <a:gd name="connsiteX6" fmla="*/ 301939 w 303086"/>
                  <a:gd name="connsiteY6" fmla="*/ 63824 h 70101"/>
                  <a:gd name="connsiteX7" fmla="*/ 291976 w 303086"/>
                  <a:gd name="connsiteY7" fmla="*/ 70102 h 70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086" h="70101">
                    <a:moveTo>
                      <a:pt x="291976" y="70102"/>
                    </a:moveTo>
                    <a:cubicBezTo>
                      <a:pt x="290338" y="70102"/>
                      <a:pt x="288700" y="69692"/>
                      <a:pt x="287063" y="69010"/>
                    </a:cubicBezTo>
                    <a:cubicBezTo>
                      <a:pt x="285834" y="68464"/>
                      <a:pt x="165186" y="10323"/>
                      <a:pt x="12192" y="24654"/>
                    </a:cubicBezTo>
                    <a:cubicBezTo>
                      <a:pt x="6050" y="25200"/>
                      <a:pt x="591" y="20696"/>
                      <a:pt x="45" y="14554"/>
                    </a:cubicBezTo>
                    <a:cubicBezTo>
                      <a:pt x="-501" y="8413"/>
                      <a:pt x="4003" y="2954"/>
                      <a:pt x="10144" y="2408"/>
                    </a:cubicBezTo>
                    <a:cubicBezTo>
                      <a:pt x="169690" y="-12469"/>
                      <a:pt x="291840" y="46354"/>
                      <a:pt x="296889" y="48947"/>
                    </a:cubicBezTo>
                    <a:cubicBezTo>
                      <a:pt x="302349" y="51677"/>
                      <a:pt x="304669" y="58364"/>
                      <a:pt x="301939" y="63824"/>
                    </a:cubicBezTo>
                    <a:cubicBezTo>
                      <a:pt x="300028" y="67782"/>
                      <a:pt x="296070" y="70102"/>
                      <a:pt x="291976" y="70102"/>
                    </a:cubicBezTo>
                    <a:close/>
                  </a:path>
                </a:pathLst>
              </a:custGeom>
              <a:solidFill>
                <a:srgbClr val="CC2228"/>
              </a:solidFill>
              <a:ln w="13632" cap="flat">
                <a:noFill/>
                <a:prstDash val="solid"/>
                <a:miter/>
              </a:ln>
            </p:spPr>
            <p:txBody>
              <a:bodyPr rtlCol="0" anchor="ctr"/>
              <a:lstStyle/>
              <a:p>
                <a:endParaRPr lang="zh-CN" altLang="en-US"/>
              </a:p>
            </p:txBody>
          </p:sp>
          <p:sp>
            <p:nvSpPr>
              <p:cNvPr id="30" name="任意多边形 29"/>
              <p:cNvSpPr/>
              <p:nvPr>
                <p:custDataLst>
                  <p:tags r:id="rId120"/>
                </p:custDataLst>
              </p:nvPr>
            </p:nvSpPr>
            <p:spPr>
              <a:xfrm>
                <a:off x="8252598" y="3623139"/>
                <a:ext cx="181989" cy="142427"/>
              </a:xfrm>
              <a:custGeom>
                <a:avLst/>
                <a:gdLst>
                  <a:gd name="connsiteX0" fmla="*/ 170815 w 181989"/>
                  <a:gd name="connsiteY0" fmla="*/ 142427 h 142427"/>
                  <a:gd name="connsiteX1" fmla="*/ 162217 w 181989"/>
                  <a:gd name="connsiteY1" fmla="*/ 138333 h 142427"/>
                  <a:gd name="connsiteX2" fmla="*/ 6493 w 181989"/>
                  <a:gd name="connsiteY2" fmla="*/ 21233 h 142427"/>
                  <a:gd name="connsiteX3" fmla="*/ 1034 w 181989"/>
                  <a:gd name="connsiteY3" fmla="*/ 6493 h 142427"/>
                  <a:gd name="connsiteX4" fmla="*/ 15773 w 181989"/>
                  <a:gd name="connsiteY4" fmla="*/ 1034 h 142427"/>
                  <a:gd name="connsiteX5" fmla="*/ 179413 w 181989"/>
                  <a:gd name="connsiteY5" fmla="*/ 124139 h 142427"/>
                  <a:gd name="connsiteX6" fmla="*/ 177912 w 181989"/>
                  <a:gd name="connsiteY6" fmla="*/ 139834 h 142427"/>
                  <a:gd name="connsiteX7" fmla="*/ 170815 w 181989"/>
                  <a:gd name="connsiteY7" fmla="*/ 142427 h 142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989" h="142427">
                    <a:moveTo>
                      <a:pt x="170815" y="142427"/>
                    </a:moveTo>
                    <a:cubicBezTo>
                      <a:pt x="167676" y="142427"/>
                      <a:pt x="164400" y="141062"/>
                      <a:pt x="162217" y="138333"/>
                    </a:cubicBezTo>
                    <a:cubicBezTo>
                      <a:pt x="101483" y="65043"/>
                      <a:pt x="7448" y="21642"/>
                      <a:pt x="6493" y="21233"/>
                    </a:cubicBezTo>
                    <a:cubicBezTo>
                      <a:pt x="897" y="18640"/>
                      <a:pt x="-1559" y="12089"/>
                      <a:pt x="1034" y="6493"/>
                    </a:cubicBezTo>
                    <a:cubicBezTo>
                      <a:pt x="3627" y="897"/>
                      <a:pt x="10178" y="-1559"/>
                      <a:pt x="15773" y="1034"/>
                    </a:cubicBezTo>
                    <a:cubicBezTo>
                      <a:pt x="19868" y="2808"/>
                      <a:pt x="115268" y="46755"/>
                      <a:pt x="179413" y="124139"/>
                    </a:cubicBezTo>
                    <a:cubicBezTo>
                      <a:pt x="183371" y="128916"/>
                      <a:pt x="182689" y="135876"/>
                      <a:pt x="177912" y="139834"/>
                    </a:cubicBezTo>
                    <a:cubicBezTo>
                      <a:pt x="175865" y="141472"/>
                      <a:pt x="173408" y="142427"/>
                      <a:pt x="170815" y="142427"/>
                    </a:cubicBezTo>
                    <a:close/>
                  </a:path>
                </a:pathLst>
              </a:custGeom>
              <a:solidFill>
                <a:srgbClr val="CC2228"/>
              </a:solidFill>
              <a:ln w="13632" cap="flat">
                <a:noFill/>
                <a:prstDash val="solid"/>
                <a:miter/>
              </a:ln>
            </p:spPr>
            <p:txBody>
              <a:bodyPr rtlCol="0" anchor="ctr"/>
              <a:lstStyle/>
              <a:p>
                <a:endParaRPr lang="zh-CN" altLang="en-US"/>
              </a:p>
            </p:txBody>
          </p:sp>
          <p:grpSp>
            <p:nvGrpSpPr>
              <p:cNvPr id="31" name="组合 30"/>
              <p:cNvGrpSpPr/>
              <p:nvPr>
                <p:custDataLst>
                  <p:tags r:id="rId121"/>
                </p:custDataLst>
              </p:nvPr>
            </p:nvGrpSpPr>
            <p:grpSpPr>
              <a:xfrm>
                <a:off x="8999960" y="3363223"/>
                <a:ext cx="845440" cy="1140053"/>
                <a:chOff x="8999960" y="3363223"/>
                <a:chExt cx="845440" cy="1140053"/>
              </a:xfrm>
              <a:solidFill>
                <a:schemeClr val="accent1"/>
              </a:solidFill>
            </p:grpSpPr>
            <p:grpSp>
              <p:nvGrpSpPr>
                <p:cNvPr id="32" name="组合 31"/>
                <p:cNvGrpSpPr/>
                <p:nvPr>
                  <p:custDataLst>
                    <p:tags r:id="rId122"/>
                  </p:custDataLst>
                </p:nvPr>
              </p:nvGrpSpPr>
              <p:grpSpPr>
                <a:xfrm>
                  <a:off x="9298387" y="3363223"/>
                  <a:ext cx="547012" cy="1140053"/>
                  <a:chOff x="9298387" y="3363223"/>
                  <a:chExt cx="547012" cy="1140053"/>
                </a:xfrm>
                <a:solidFill>
                  <a:schemeClr val="accent1"/>
                </a:solidFill>
              </p:grpSpPr>
              <p:sp>
                <p:nvSpPr>
                  <p:cNvPr id="35" name="任意多边形 34"/>
                  <p:cNvSpPr/>
                  <p:nvPr>
                    <p:custDataLst>
                      <p:tags r:id="rId123"/>
                    </p:custDataLst>
                  </p:nvPr>
                </p:nvSpPr>
                <p:spPr>
                  <a:xfrm>
                    <a:off x="9298387" y="3983935"/>
                    <a:ext cx="366722" cy="392516"/>
                  </a:xfrm>
                  <a:custGeom>
                    <a:avLst/>
                    <a:gdLst>
                      <a:gd name="connsiteX0" fmla="*/ 0 w 366722"/>
                      <a:gd name="connsiteY0" fmla="*/ 280467 h 392516"/>
                      <a:gd name="connsiteX1" fmla="*/ 0 w 366722"/>
                      <a:gd name="connsiteY1" fmla="*/ 112050 h 392516"/>
                      <a:gd name="connsiteX2" fmla="*/ 112050 w 366722"/>
                      <a:gd name="connsiteY2" fmla="*/ 0 h 392516"/>
                      <a:gd name="connsiteX3" fmla="*/ 254672 w 366722"/>
                      <a:gd name="connsiteY3" fmla="*/ 0 h 392516"/>
                      <a:gd name="connsiteX4" fmla="*/ 366722 w 366722"/>
                      <a:gd name="connsiteY4" fmla="*/ 112050 h 392516"/>
                      <a:gd name="connsiteX5" fmla="*/ 366722 w 366722"/>
                      <a:gd name="connsiteY5" fmla="*/ 280467 h 392516"/>
                      <a:gd name="connsiteX6" fmla="*/ 254672 w 366722"/>
                      <a:gd name="connsiteY6" fmla="*/ 392517 h 392516"/>
                      <a:gd name="connsiteX7" fmla="*/ 112050 w 366722"/>
                      <a:gd name="connsiteY7" fmla="*/ 392517 h 392516"/>
                      <a:gd name="connsiteX8" fmla="*/ 0 w 366722"/>
                      <a:gd name="connsiteY8" fmla="*/ 280467 h 392516"/>
                      <a:gd name="connsiteX9" fmla="*/ 111914 w 366722"/>
                      <a:gd name="connsiteY9" fmla="*/ 57458 h 392516"/>
                      <a:gd name="connsiteX10" fmla="*/ 57458 w 366722"/>
                      <a:gd name="connsiteY10" fmla="*/ 111914 h 392516"/>
                      <a:gd name="connsiteX11" fmla="*/ 57458 w 366722"/>
                      <a:gd name="connsiteY11" fmla="*/ 280330 h 392516"/>
                      <a:gd name="connsiteX12" fmla="*/ 111914 w 366722"/>
                      <a:gd name="connsiteY12" fmla="*/ 334786 h 392516"/>
                      <a:gd name="connsiteX13" fmla="*/ 254536 w 366722"/>
                      <a:gd name="connsiteY13" fmla="*/ 334786 h 392516"/>
                      <a:gd name="connsiteX14" fmla="*/ 308991 w 366722"/>
                      <a:gd name="connsiteY14" fmla="*/ 280330 h 392516"/>
                      <a:gd name="connsiteX15" fmla="*/ 308991 w 366722"/>
                      <a:gd name="connsiteY15" fmla="*/ 111914 h 392516"/>
                      <a:gd name="connsiteX16" fmla="*/ 254536 w 366722"/>
                      <a:gd name="connsiteY16" fmla="*/ 57458 h 392516"/>
                      <a:gd name="connsiteX17" fmla="*/ 111914 w 366722"/>
                      <a:gd name="connsiteY17" fmla="*/ 57458 h 392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6722" h="392516">
                        <a:moveTo>
                          <a:pt x="0" y="280467"/>
                        </a:moveTo>
                        <a:lnTo>
                          <a:pt x="0" y="112050"/>
                        </a:lnTo>
                        <a:cubicBezTo>
                          <a:pt x="0" y="50361"/>
                          <a:pt x="50225" y="0"/>
                          <a:pt x="112050" y="0"/>
                        </a:cubicBezTo>
                        <a:lnTo>
                          <a:pt x="254672" y="0"/>
                        </a:lnTo>
                        <a:cubicBezTo>
                          <a:pt x="316361" y="0"/>
                          <a:pt x="366722" y="50225"/>
                          <a:pt x="366722" y="112050"/>
                        </a:cubicBezTo>
                        <a:lnTo>
                          <a:pt x="366722" y="280467"/>
                        </a:lnTo>
                        <a:cubicBezTo>
                          <a:pt x="366722" y="342156"/>
                          <a:pt x="316497" y="392517"/>
                          <a:pt x="254672" y="392517"/>
                        </a:cubicBezTo>
                        <a:lnTo>
                          <a:pt x="112050" y="392517"/>
                        </a:lnTo>
                        <a:cubicBezTo>
                          <a:pt x="50225" y="392517"/>
                          <a:pt x="0" y="342292"/>
                          <a:pt x="0" y="280467"/>
                        </a:cubicBezTo>
                        <a:close/>
                        <a:moveTo>
                          <a:pt x="111914" y="57458"/>
                        </a:moveTo>
                        <a:cubicBezTo>
                          <a:pt x="81888" y="57458"/>
                          <a:pt x="57458" y="81888"/>
                          <a:pt x="57458" y="111914"/>
                        </a:cubicBezTo>
                        <a:lnTo>
                          <a:pt x="57458" y="280330"/>
                        </a:lnTo>
                        <a:cubicBezTo>
                          <a:pt x="57458" y="310356"/>
                          <a:pt x="81888" y="334786"/>
                          <a:pt x="111914" y="334786"/>
                        </a:cubicBezTo>
                        <a:lnTo>
                          <a:pt x="254536" y="334786"/>
                        </a:lnTo>
                        <a:cubicBezTo>
                          <a:pt x="284561" y="334786"/>
                          <a:pt x="308991" y="310356"/>
                          <a:pt x="308991" y="280330"/>
                        </a:cubicBezTo>
                        <a:lnTo>
                          <a:pt x="308991" y="111914"/>
                        </a:lnTo>
                        <a:cubicBezTo>
                          <a:pt x="308991" y="81888"/>
                          <a:pt x="284561" y="57458"/>
                          <a:pt x="254536" y="57458"/>
                        </a:cubicBezTo>
                        <a:lnTo>
                          <a:pt x="111914" y="57458"/>
                        </a:lnTo>
                        <a:close/>
                      </a:path>
                    </a:pathLst>
                  </a:custGeom>
                  <a:solidFill>
                    <a:srgbClr val="FD9B15"/>
                  </a:solidFill>
                  <a:ln w="13632" cap="flat">
                    <a:noFill/>
                    <a:prstDash val="solid"/>
                    <a:miter/>
                  </a:ln>
                </p:spPr>
                <p:txBody>
                  <a:bodyPr rtlCol="0" anchor="ctr"/>
                  <a:lstStyle/>
                  <a:p>
                    <a:endParaRPr lang="zh-CN" altLang="en-US"/>
                  </a:p>
                </p:txBody>
              </p:sp>
              <p:sp>
                <p:nvSpPr>
                  <p:cNvPr id="36" name="任意多边形 35"/>
                  <p:cNvSpPr/>
                  <p:nvPr>
                    <p:custDataLst>
                      <p:tags r:id="rId124"/>
                    </p:custDataLst>
                  </p:nvPr>
                </p:nvSpPr>
                <p:spPr>
                  <a:xfrm>
                    <a:off x="9427088" y="3892049"/>
                    <a:ext cx="418311" cy="611226"/>
                  </a:xfrm>
                  <a:custGeom>
                    <a:avLst/>
                    <a:gdLst>
                      <a:gd name="connsiteX0" fmla="*/ 0 w 418311"/>
                      <a:gd name="connsiteY0" fmla="*/ 579802 h 611226"/>
                      <a:gd name="connsiteX1" fmla="*/ 418312 w 418311"/>
                      <a:gd name="connsiteY1" fmla="*/ 579802 h 611226"/>
                      <a:gd name="connsiteX2" fmla="*/ 418312 w 418311"/>
                      <a:gd name="connsiteY2" fmla="*/ 7268 h 611226"/>
                      <a:gd name="connsiteX3" fmla="*/ 0 w 418311"/>
                      <a:gd name="connsiteY3" fmla="*/ 7268 h 611226"/>
                      <a:gd name="connsiteX4" fmla="*/ 0 w 418311"/>
                      <a:gd name="connsiteY4" fmla="*/ 579802 h 611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311" h="611226">
                        <a:moveTo>
                          <a:pt x="0" y="579802"/>
                        </a:moveTo>
                        <a:cubicBezTo>
                          <a:pt x="139483" y="621702"/>
                          <a:pt x="278829" y="621702"/>
                          <a:pt x="418312" y="579802"/>
                        </a:cubicBezTo>
                        <a:lnTo>
                          <a:pt x="418312" y="7268"/>
                        </a:lnTo>
                        <a:cubicBezTo>
                          <a:pt x="278829" y="-2423"/>
                          <a:pt x="139483" y="-2423"/>
                          <a:pt x="0" y="7268"/>
                        </a:cubicBezTo>
                        <a:lnTo>
                          <a:pt x="0" y="579802"/>
                        </a:lnTo>
                        <a:close/>
                      </a:path>
                    </a:pathLst>
                  </a:custGeom>
                  <a:solidFill>
                    <a:srgbClr val="FDC228"/>
                  </a:solidFill>
                  <a:ln w="13632" cap="flat">
                    <a:noFill/>
                    <a:prstDash val="solid"/>
                    <a:miter/>
                  </a:ln>
                </p:spPr>
                <p:txBody>
                  <a:bodyPr rtlCol="0" anchor="ctr"/>
                  <a:lstStyle/>
                  <a:p>
                    <a:endParaRPr lang="zh-CN" altLang="en-US"/>
                  </a:p>
                </p:txBody>
              </p:sp>
              <p:sp>
                <p:nvSpPr>
                  <p:cNvPr id="37" name="任意多边形 36"/>
                  <p:cNvSpPr/>
                  <p:nvPr>
                    <p:custDataLst>
                      <p:tags r:id="rId125"/>
                    </p:custDataLst>
                  </p:nvPr>
                </p:nvSpPr>
                <p:spPr>
                  <a:xfrm>
                    <a:off x="9610989" y="3363223"/>
                    <a:ext cx="187700" cy="476861"/>
                  </a:xfrm>
                  <a:custGeom>
                    <a:avLst/>
                    <a:gdLst>
                      <a:gd name="connsiteX0" fmla="*/ 121542 w 187700"/>
                      <a:gd name="connsiteY0" fmla="*/ 476862 h 476861"/>
                      <a:gd name="connsiteX1" fmla="*/ 166170 w 187700"/>
                      <a:gd name="connsiteY1" fmla="*/ 310629 h 476861"/>
                      <a:gd name="connsiteX2" fmla="*/ 94109 w 187700"/>
                      <a:gd name="connsiteY2" fmla="*/ 0 h 476861"/>
                      <a:gd name="connsiteX3" fmla="*/ 211 w 187700"/>
                      <a:gd name="connsiteY3" fmla="*/ 161593 h 476861"/>
                      <a:gd name="connsiteX4" fmla="*/ 121542 w 187700"/>
                      <a:gd name="connsiteY4" fmla="*/ 476862 h 476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00" h="476861">
                        <a:moveTo>
                          <a:pt x="121542" y="476862"/>
                        </a:moveTo>
                        <a:cubicBezTo>
                          <a:pt x="121542" y="476862"/>
                          <a:pt x="233455" y="431823"/>
                          <a:pt x="166170" y="310629"/>
                        </a:cubicBezTo>
                        <a:cubicBezTo>
                          <a:pt x="99022" y="189434"/>
                          <a:pt x="21502" y="94990"/>
                          <a:pt x="94109" y="0"/>
                        </a:cubicBezTo>
                        <a:cubicBezTo>
                          <a:pt x="94109" y="0"/>
                          <a:pt x="7171" y="26341"/>
                          <a:pt x="211" y="161593"/>
                        </a:cubicBezTo>
                        <a:cubicBezTo>
                          <a:pt x="-6750" y="296844"/>
                          <a:pt x="161394" y="389924"/>
                          <a:pt x="121542" y="476862"/>
                        </a:cubicBezTo>
                        <a:close/>
                      </a:path>
                    </a:pathLst>
                  </a:custGeom>
                  <a:solidFill>
                    <a:srgbClr val="FFFFFF"/>
                  </a:solidFill>
                  <a:ln w="13632" cap="flat">
                    <a:noFill/>
                    <a:prstDash val="solid"/>
                    <a:miter/>
                  </a:ln>
                </p:spPr>
                <p:txBody>
                  <a:bodyPr rtlCol="0" anchor="ctr"/>
                  <a:lstStyle/>
                  <a:p>
                    <a:endParaRPr lang="zh-CN" altLang="en-US"/>
                  </a:p>
                </p:txBody>
              </p:sp>
            </p:grpSp>
            <p:sp>
              <p:nvSpPr>
                <p:cNvPr id="33" name="任意多边形 32"/>
                <p:cNvSpPr/>
                <p:nvPr>
                  <p:custDataLst>
                    <p:tags r:id="rId126"/>
                  </p:custDataLst>
                </p:nvPr>
              </p:nvSpPr>
              <p:spPr>
                <a:xfrm>
                  <a:off x="9189340" y="3978453"/>
                  <a:ext cx="210998" cy="113846"/>
                </a:xfrm>
                <a:custGeom>
                  <a:avLst/>
                  <a:gdLst>
                    <a:gd name="connsiteX0" fmla="*/ 0 w 210998"/>
                    <a:gd name="connsiteY0" fmla="*/ 113847 h 113846"/>
                    <a:gd name="connsiteX1" fmla="*/ 109048 w 210998"/>
                    <a:gd name="connsiteY1" fmla="*/ 432 h 113846"/>
                    <a:gd name="connsiteX2" fmla="*/ 210998 w 210998"/>
                    <a:gd name="connsiteY2" fmla="*/ 89144 h 113846"/>
                    <a:gd name="connsiteX3" fmla="*/ 0 w 210998"/>
                    <a:gd name="connsiteY3" fmla="*/ 113847 h 113846"/>
                  </a:gdLst>
                  <a:ahLst/>
                  <a:cxnLst>
                    <a:cxn ang="0">
                      <a:pos x="connsiteX0" y="connsiteY0"/>
                    </a:cxn>
                    <a:cxn ang="0">
                      <a:pos x="connsiteX1" y="connsiteY1"/>
                    </a:cxn>
                    <a:cxn ang="0">
                      <a:pos x="connsiteX2" y="connsiteY2"/>
                    </a:cxn>
                    <a:cxn ang="0">
                      <a:pos x="connsiteX3" y="connsiteY3"/>
                    </a:cxn>
                  </a:cxnLst>
                  <a:rect l="l" t="t" r="r" b="b"/>
                  <a:pathLst>
                    <a:path w="210994" h="113846">
                      <a:moveTo>
                        <a:pt x="0" y="113847"/>
                      </a:moveTo>
                      <a:cubicBezTo>
                        <a:pt x="0" y="113847"/>
                        <a:pt x="48451" y="8211"/>
                        <a:pt x="109048" y="432"/>
                      </a:cubicBezTo>
                      <a:cubicBezTo>
                        <a:pt x="169645" y="-7211"/>
                        <a:pt x="210998" y="89144"/>
                        <a:pt x="210998" y="89144"/>
                      </a:cubicBezTo>
                      <a:lnTo>
                        <a:pt x="0" y="113847"/>
                      </a:lnTo>
                      <a:close/>
                    </a:path>
                  </a:pathLst>
                </a:custGeom>
                <a:solidFill>
                  <a:srgbClr val="FB9476"/>
                </a:solidFill>
                <a:ln w="13632" cap="flat">
                  <a:noFill/>
                  <a:prstDash val="solid"/>
                  <a:miter/>
                </a:ln>
              </p:spPr>
              <p:txBody>
                <a:bodyPr rtlCol="0" anchor="ctr"/>
                <a:lstStyle/>
                <a:p>
                  <a:endParaRPr lang="zh-CN" altLang="en-US"/>
                </a:p>
              </p:txBody>
            </p:sp>
            <p:sp>
              <p:nvSpPr>
                <p:cNvPr id="34" name="任意多边形 33"/>
                <p:cNvSpPr/>
                <p:nvPr>
                  <p:custDataLst>
                    <p:tags r:id="rId127"/>
                  </p:custDataLst>
                </p:nvPr>
              </p:nvSpPr>
              <p:spPr>
                <a:xfrm>
                  <a:off x="8999960" y="4008319"/>
                  <a:ext cx="480148" cy="374694"/>
                </a:xfrm>
                <a:custGeom>
                  <a:avLst/>
                  <a:gdLst>
                    <a:gd name="connsiteX0" fmla="*/ 380043 w 480148"/>
                    <a:gd name="connsiteY0" fmla="*/ 7416 h 374694"/>
                    <a:gd name="connsiteX1" fmla="*/ 80196 w 480148"/>
                    <a:gd name="connsiteY1" fmla="*/ 90668 h 374694"/>
                    <a:gd name="connsiteX2" fmla="*/ 75828 w 480148"/>
                    <a:gd name="connsiteY2" fmla="*/ 90941 h 374694"/>
                    <a:gd name="connsiteX3" fmla="*/ 22055 w 480148"/>
                    <a:gd name="connsiteY3" fmla="*/ 95036 h 374694"/>
                    <a:gd name="connsiteX4" fmla="*/ 628 w 480148"/>
                    <a:gd name="connsiteY4" fmla="*/ 159591 h 374694"/>
                    <a:gd name="connsiteX5" fmla="*/ 17415 w 480148"/>
                    <a:gd name="connsiteY5" fmla="*/ 270140 h 374694"/>
                    <a:gd name="connsiteX6" fmla="*/ 48123 w 480148"/>
                    <a:gd name="connsiteY6" fmla="*/ 340973 h 374694"/>
                    <a:gd name="connsiteX7" fmla="*/ 110221 w 480148"/>
                    <a:gd name="connsiteY7" fmla="*/ 330464 h 374694"/>
                    <a:gd name="connsiteX8" fmla="*/ 115135 w 480148"/>
                    <a:gd name="connsiteY8" fmla="*/ 332921 h 374694"/>
                    <a:gd name="connsiteX9" fmla="*/ 417029 w 480148"/>
                    <a:gd name="connsiteY9" fmla="*/ 332239 h 374694"/>
                    <a:gd name="connsiteX10" fmla="*/ 380043 w 480148"/>
                    <a:gd name="connsiteY10" fmla="*/ 7416 h 37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48" h="374694">
                      <a:moveTo>
                        <a:pt x="380043" y="7416"/>
                      </a:moveTo>
                      <a:cubicBezTo>
                        <a:pt x="307981" y="-29434"/>
                        <a:pt x="171910" y="82616"/>
                        <a:pt x="80196" y="90668"/>
                      </a:cubicBezTo>
                      <a:cubicBezTo>
                        <a:pt x="78694" y="90805"/>
                        <a:pt x="77193" y="90941"/>
                        <a:pt x="75828" y="90941"/>
                      </a:cubicBezTo>
                      <a:lnTo>
                        <a:pt x="22055" y="95036"/>
                      </a:lnTo>
                      <a:cubicBezTo>
                        <a:pt x="7588" y="114143"/>
                        <a:pt x="2402" y="135707"/>
                        <a:pt x="628" y="159591"/>
                      </a:cubicBezTo>
                      <a:cubicBezTo>
                        <a:pt x="-2102" y="197123"/>
                        <a:pt x="4176" y="234792"/>
                        <a:pt x="17415" y="270140"/>
                      </a:cubicBezTo>
                      <a:cubicBezTo>
                        <a:pt x="26832" y="295116"/>
                        <a:pt x="38433" y="323777"/>
                        <a:pt x="48123" y="340973"/>
                      </a:cubicBezTo>
                      <a:lnTo>
                        <a:pt x="110221" y="330464"/>
                      </a:lnTo>
                      <a:cubicBezTo>
                        <a:pt x="111859" y="331419"/>
                        <a:pt x="113497" y="332239"/>
                        <a:pt x="115135" y="332921"/>
                      </a:cubicBezTo>
                      <a:cubicBezTo>
                        <a:pt x="115135" y="332921"/>
                        <a:pt x="343056" y="427365"/>
                        <a:pt x="417029" y="332239"/>
                      </a:cubicBezTo>
                      <a:cubicBezTo>
                        <a:pt x="512565" y="209406"/>
                        <a:pt x="499190" y="68286"/>
                        <a:pt x="380043" y="7416"/>
                      </a:cubicBezTo>
                      <a:close/>
                    </a:path>
                  </a:pathLst>
                </a:custGeom>
                <a:solidFill>
                  <a:srgbClr val="FBB990"/>
                </a:solidFill>
                <a:ln w="13632" cap="flat">
                  <a:noFill/>
                  <a:prstDash val="solid"/>
                  <a:miter/>
                </a:ln>
              </p:spPr>
              <p:txBody>
                <a:bodyPr rtlCol="0" anchor="ctr"/>
                <a:lstStyle/>
                <a:p>
                  <a:endParaRPr lang="zh-CN" altLang="en-US"/>
                </a:p>
              </p:txBody>
            </p:sp>
          </p:grpSp>
        </p:grpSp>
        <p:grpSp>
          <p:nvGrpSpPr>
            <p:cNvPr id="16" name="组合 15"/>
            <p:cNvGrpSpPr/>
            <p:nvPr>
              <p:custDataLst>
                <p:tags r:id="rId128"/>
              </p:custDataLst>
            </p:nvPr>
          </p:nvGrpSpPr>
          <p:grpSpPr>
            <a:xfrm flipH="1">
              <a:off x="7623644" y="2505581"/>
              <a:ext cx="939323" cy="2438572"/>
              <a:chOff x="9871124" y="2505581"/>
              <a:chExt cx="939323" cy="2438572"/>
            </a:xfrm>
            <a:solidFill>
              <a:schemeClr val="accent1"/>
            </a:solidFill>
          </p:grpSpPr>
          <p:sp>
            <p:nvSpPr>
              <p:cNvPr id="17" name="任意多边形 16"/>
              <p:cNvSpPr/>
              <p:nvPr>
                <p:custDataLst>
                  <p:tags r:id="rId129"/>
                </p:custDataLst>
              </p:nvPr>
            </p:nvSpPr>
            <p:spPr>
              <a:xfrm>
                <a:off x="9996757" y="2505581"/>
                <a:ext cx="813690" cy="2018819"/>
              </a:xfrm>
              <a:custGeom>
                <a:avLst/>
                <a:gdLst>
                  <a:gd name="connsiteX0" fmla="*/ 731397 w 813690"/>
                  <a:gd name="connsiteY0" fmla="*/ 1764962 h 2018819"/>
                  <a:gd name="connsiteX1" fmla="*/ 517260 w 813690"/>
                  <a:gd name="connsiteY1" fmla="*/ 1932969 h 2018819"/>
                  <a:gd name="connsiteX2" fmla="*/ 50498 w 813690"/>
                  <a:gd name="connsiteY2" fmla="*/ 1736301 h 2018819"/>
                  <a:gd name="connsiteX3" fmla="*/ 149992 w 813690"/>
                  <a:gd name="connsiteY3" fmla="*/ 857505 h 2018819"/>
                  <a:gd name="connsiteX4" fmla="*/ 0 w 813690"/>
                  <a:gd name="connsiteY4" fmla="*/ 0 h 2018819"/>
                  <a:gd name="connsiteX5" fmla="*/ 739723 w 813690"/>
                  <a:gd name="connsiteY5" fmla="*/ 1128691 h 2018819"/>
                  <a:gd name="connsiteX6" fmla="*/ 789129 w 813690"/>
                  <a:gd name="connsiteY6" fmla="*/ 1300520 h 2018819"/>
                  <a:gd name="connsiteX7" fmla="*/ 731397 w 813690"/>
                  <a:gd name="connsiteY7" fmla="*/ 1764962 h 201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3690" h="2018819">
                    <a:moveTo>
                      <a:pt x="731397" y="1764962"/>
                    </a:moveTo>
                    <a:cubicBezTo>
                      <a:pt x="669845" y="1843848"/>
                      <a:pt x="584818" y="1887931"/>
                      <a:pt x="517260" y="1932969"/>
                    </a:cubicBezTo>
                    <a:cubicBezTo>
                      <a:pt x="354985" y="2041471"/>
                      <a:pt x="25795" y="2110121"/>
                      <a:pt x="50498" y="1736301"/>
                    </a:cubicBezTo>
                    <a:cubicBezTo>
                      <a:pt x="75337" y="1362482"/>
                      <a:pt x="357988" y="1513975"/>
                      <a:pt x="149992" y="857505"/>
                    </a:cubicBezTo>
                    <a:cubicBezTo>
                      <a:pt x="61279" y="577448"/>
                      <a:pt x="0" y="0"/>
                      <a:pt x="0" y="0"/>
                    </a:cubicBezTo>
                    <a:cubicBezTo>
                      <a:pt x="0" y="0"/>
                      <a:pt x="464715" y="325642"/>
                      <a:pt x="739723" y="1128691"/>
                    </a:cubicBezTo>
                    <a:cubicBezTo>
                      <a:pt x="761150" y="1191199"/>
                      <a:pt x="777391" y="1248384"/>
                      <a:pt x="789129" y="1300520"/>
                    </a:cubicBezTo>
                    <a:cubicBezTo>
                      <a:pt x="842492" y="1537586"/>
                      <a:pt x="802367" y="1674203"/>
                      <a:pt x="731397" y="1764962"/>
                    </a:cubicBezTo>
                    <a:close/>
                  </a:path>
                </a:pathLst>
              </a:custGeom>
              <a:solidFill>
                <a:srgbClr val="F24338"/>
              </a:solidFill>
              <a:ln w="13632" cap="flat">
                <a:noFill/>
                <a:prstDash val="solid"/>
                <a:miter/>
              </a:ln>
            </p:spPr>
            <p:txBody>
              <a:bodyPr rtlCol="0" anchor="ctr"/>
              <a:lstStyle/>
              <a:p>
                <a:endParaRPr lang="zh-CN" altLang="en-US"/>
              </a:p>
            </p:txBody>
          </p:sp>
          <p:sp>
            <p:nvSpPr>
              <p:cNvPr id="18" name="任意多边形 17"/>
              <p:cNvSpPr/>
              <p:nvPr>
                <p:custDataLst>
                  <p:tags r:id="rId130"/>
                </p:custDataLst>
              </p:nvPr>
            </p:nvSpPr>
            <p:spPr>
              <a:xfrm>
                <a:off x="10681641" y="3806101"/>
                <a:ext cx="128805" cy="464442"/>
              </a:xfrm>
              <a:custGeom>
                <a:avLst/>
                <a:gdLst>
                  <a:gd name="connsiteX0" fmla="*/ 46512 w 128805"/>
                  <a:gd name="connsiteY0" fmla="*/ 464442 h 464442"/>
                  <a:gd name="connsiteX1" fmla="*/ 104244 w 128805"/>
                  <a:gd name="connsiteY1" fmla="*/ 0 h 464442"/>
                  <a:gd name="connsiteX2" fmla="*/ 46512 w 128805"/>
                  <a:gd name="connsiteY2" fmla="*/ 464442 h 464442"/>
                </a:gdLst>
                <a:ahLst/>
                <a:cxnLst>
                  <a:cxn ang="0">
                    <a:pos x="connsiteX0" y="connsiteY0"/>
                  </a:cxn>
                  <a:cxn ang="0">
                    <a:pos x="connsiteX1" y="connsiteY1"/>
                  </a:cxn>
                  <a:cxn ang="0">
                    <a:pos x="connsiteX2" y="connsiteY2"/>
                  </a:cxn>
                </a:cxnLst>
                <a:rect l="l" t="t" r="r" b="b"/>
                <a:pathLst>
                  <a:path w="128805" h="464441">
                    <a:moveTo>
                      <a:pt x="46512" y="464442"/>
                    </a:moveTo>
                    <a:cubicBezTo>
                      <a:pt x="-54347" y="284425"/>
                      <a:pt x="29316" y="106455"/>
                      <a:pt x="104244" y="0"/>
                    </a:cubicBezTo>
                    <a:cubicBezTo>
                      <a:pt x="157607" y="237066"/>
                      <a:pt x="117482" y="373683"/>
                      <a:pt x="46512" y="464442"/>
                    </a:cubicBezTo>
                    <a:close/>
                  </a:path>
                </a:pathLst>
              </a:custGeom>
              <a:solidFill>
                <a:srgbClr val="CC2228"/>
              </a:solidFill>
              <a:ln w="13632" cap="flat">
                <a:noFill/>
                <a:prstDash val="solid"/>
                <a:miter/>
              </a:ln>
            </p:spPr>
            <p:txBody>
              <a:bodyPr rtlCol="0" anchor="ctr"/>
              <a:lstStyle/>
              <a:p>
                <a:endParaRPr lang="zh-CN" altLang="en-US"/>
              </a:p>
            </p:txBody>
          </p:sp>
          <p:sp>
            <p:nvSpPr>
              <p:cNvPr id="19" name="任意多边形 18"/>
              <p:cNvSpPr/>
              <p:nvPr>
                <p:custDataLst>
                  <p:tags r:id="rId131"/>
                </p:custDataLst>
              </p:nvPr>
            </p:nvSpPr>
            <p:spPr>
              <a:xfrm>
                <a:off x="10030875" y="3791325"/>
                <a:ext cx="335096" cy="517432"/>
              </a:xfrm>
              <a:custGeom>
                <a:avLst/>
                <a:gdLst>
                  <a:gd name="connsiteX0" fmla="*/ 15424 w 335096"/>
                  <a:gd name="connsiteY0" fmla="*/ 517432 h 517432"/>
                  <a:gd name="connsiteX1" fmla="*/ 4506 w 335096"/>
                  <a:gd name="connsiteY1" fmla="*/ 508697 h 517432"/>
                  <a:gd name="connsiteX2" fmla="*/ 19246 w 335096"/>
                  <a:gd name="connsiteY2" fmla="*/ 328271 h 517432"/>
                  <a:gd name="connsiteX3" fmla="*/ 318820 w 335096"/>
                  <a:gd name="connsiteY3" fmla="*/ 1264 h 517432"/>
                  <a:gd name="connsiteX4" fmla="*/ 333832 w 335096"/>
                  <a:gd name="connsiteY4" fmla="*/ 6041 h 517432"/>
                  <a:gd name="connsiteX5" fmla="*/ 329056 w 335096"/>
                  <a:gd name="connsiteY5" fmla="*/ 21053 h 517432"/>
                  <a:gd name="connsiteX6" fmla="*/ 40809 w 335096"/>
                  <a:gd name="connsiteY6" fmla="*/ 333593 h 517432"/>
                  <a:gd name="connsiteX7" fmla="*/ 26206 w 335096"/>
                  <a:gd name="connsiteY7" fmla="*/ 503921 h 517432"/>
                  <a:gd name="connsiteX8" fmla="*/ 17608 w 335096"/>
                  <a:gd name="connsiteY8" fmla="*/ 517159 h 517432"/>
                  <a:gd name="connsiteX9" fmla="*/ 15424 w 335096"/>
                  <a:gd name="connsiteY9" fmla="*/ 517432 h 51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096" h="517432">
                    <a:moveTo>
                      <a:pt x="15424" y="517432"/>
                    </a:moveTo>
                    <a:cubicBezTo>
                      <a:pt x="10238" y="517432"/>
                      <a:pt x="5734" y="513884"/>
                      <a:pt x="4506" y="508697"/>
                    </a:cubicBezTo>
                    <a:cubicBezTo>
                      <a:pt x="3823" y="505558"/>
                      <a:pt x="-11735" y="429402"/>
                      <a:pt x="19246" y="328271"/>
                    </a:cubicBezTo>
                    <a:cubicBezTo>
                      <a:pt x="47770" y="235464"/>
                      <a:pt x="122834" y="103351"/>
                      <a:pt x="318820" y="1264"/>
                    </a:cubicBezTo>
                    <a:cubicBezTo>
                      <a:pt x="324279" y="-1602"/>
                      <a:pt x="330967" y="581"/>
                      <a:pt x="333832" y="6041"/>
                    </a:cubicBezTo>
                    <a:cubicBezTo>
                      <a:pt x="336699" y="11500"/>
                      <a:pt x="334515" y="18188"/>
                      <a:pt x="329056" y="21053"/>
                    </a:cubicBezTo>
                    <a:cubicBezTo>
                      <a:pt x="140440" y="119183"/>
                      <a:pt x="68242" y="245154"/>
                      <a:pt x="40809" y="333593"/>
                    </a:cubicBezTo>
                    <a:cubicBezTo>
                      <a:pt x="11057" y="429402"/>
                      <a:pt x="26070" y="503238"/>
                      <a:pt x="26206" y="503921"/>
                    </a:cubicBezTo>
                    <a:cubicBezTo>
                      <a:pt x="27434" y="509926"/>
                      <a:pt x="23613" y="515794"/>
                      <a:pt x="17608" y="517159"/>
                    </a:cubicBezTo>
                    <a:cubicBezTo>
                      <a:pt x="16925" y="517432"/>
                      <a:pt x="16243" y="517432"/>
                      <a:pt x="15424" y="517432"/>
                    </a:cubicBezTo>
                    <a:close/>
                  </a:path>
                </a:pathLst>
              </a:custGeom>
              <a:solidFill>
                <a:srgbClr val="CC2228"/>
              </a:solidFill>
              <a:ln w="13632" cap="flat">
                <a:noFill/>
                <a:prstDash val="solid"/>
                <a:miter/>
              </a:ln>
            </p:spPr>
            <p:txBody>
              <a:bodyPr rtlCol="0" anchor="ctr"/>
              <a:lstStyle/>
              <a:p>
                <a:endParaRPr lang="zh-CN" altLang="en-US"/>
              </a:p>
            </p:txBody>
          </p:sp>
          <p:sp>
            <p:nvSpPr>
              <p:cNvPr id="20" name="任意多边形 19"/>
              <p:cNvSpPr/>
              <p:nvPr>
                <p:custDataLst>
                  <p:tags r:id="rId132"/>
                </p:custDataLst>
              </p:nvPr>
            </p:nvSpPr>
            <p:spPr>
              <a:xfrm>
                <a:off x="10202898" y="3725494"/>
                <a:ext cx="81915" cy="176055"/>
              </a:xfrm>
              <a:custGeom>
                <a:avLst/>
                <a:gdLst>
                  <a:gd name="connsiteX0" fmla="*/ 12227 w 81915"/>
                  <a:gd name="connsiteY0" fmla="*/ 176006 h 176055"/>
                  <a:gd name="connsiteX1" fmla="*/ 7587 w 81915"/>
                  <a:gd name="connsiteY1" fmla="*/ 175460 h 176055"/>
                  <a:gd name="connsiteX2" fmla="*/ 626 w 81915"/>
                  <a:gd name="connsiteY2" fmla="*/ 161403 h 176055"/>
                  <a:gd name="connsiteX3" fmla="*/ 60814 w 81915"/>
                  <a:gd name="connsiteY3" fmla="*/ 6088 h 176055"/>
                  <a:gd name="connsiteX4" fmla="*/ 75827 w 81915"/>
                  <a:gd name="connsiteY4" fmla="*/ 1175 h 176055"/>
                  <a:gd name="connsiteX5" fmla="*/ 80740 w 81915"/>
                  <a:gd name="connsiteY5" fmla="*/ 16188 h 176055"/>
                  <a:gd name="connsiteX6" fmla="*/ 21781 w 81915"/>
                  <a:gd name="connsiteY6" fmla="*/ 168500 h 176055"/>
                  <a:gd name="connsiteX7" fmla="*/ 12227 w 81915"/>
                  <a:gd name="connsiteY7" fmla="*/ 176006 h 176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15" h="176055">
                    <a:moveTo>
                      <a:pt x="12227" y="176006"/>
                    </a:moveTo>
                    <a:cubicBezTo>
                      <a:pt x="10726" y="176143"/>
                      <a:pt x="9088" y="176006"/>
                      <a:pt x="7587" y="175460"/>
                    </a:cubicBezTo>
                    <a:cubicBezTo>
                      <a:pt x="1718" y="173550"/>
                      <a:pt x="-1421" y="167135"/>
                      <a:pt x="626" y="161403"/>
                    </a:cubicBezTo>
                    <a:cubicBezTo>
                      <a:pt x="36657" y="53993"/>
                      <a:pt x="59859" y="7999"/>
                      <a:pt x="60814" y="6088"/>
                    </a:cubicBezTo>
                    <a:cubicBezTo>
                      <a:pt x="63544" y="629"/>
                      <a:pt x="70231" y="-1554"/>
                      <a:pt x="75827" y="1175"/>
                    </a:cubicBezTo>
                    <a:cubicBezTo>
                      <a:pt x="81286" y="3905"/>
                      <a:pt x="83470" y="10592"/>
                      <a:pt x="80740" y="16188"/>
                    </a:cubicBezTo>
                    <a:cubicBezTo>
                      <a:pt x="80467" y="16597"/>
                      <a:pt x="57266" y="62864"/>
                      <a:pt x="21781" y="168500"/>
                    </a:cubicBezTo>
                    <a:cubicBezTo>
                      <a:pt x="20280" y="172731"/>
                      <a:pt x="16458" y="175597"/>
                      <a:pt x="12227" y="176006"/>
                    </a:cubicBezTo>
                    <a:close/>
                  </a:path>
                </a:pathLst>
              </a:custGeom>
              <a:solidFill>
                <a:srgbClr val="CC2228"/>
              </a:solidFill>
              <a:ln w="13632" cap="flat">
                <a:noFill/>
                <a:prstDash val="solid"/>
                <a:miter/>
              </a:ln>
            </p:spPr>
            <p:txBody>
              <a:bodyPr rtlCol="0" anchor="ctr"/>
              <a:lstStyle/>
              <a:p>
                <a:endParaRPr lang="zh-CN" altLang="en-US"/>
              </a:p>
            </p:txBody>
          </p:sp>
          <p:sp>
            <p:nvSpPr>
              <p:cNvPr id="21" name="任意多边形 20"/>
              <p:cNvSpPr/>
              <p:nvPr>
                <p:custDataLst>
                  <p:tags r:id="rId133"/>
                </p:custDataLst>
              </p:nvPr>
            </p:nvSpPr>
            <p:spPr>
              <a:xfrm>
                <a:off x="9919595" y="3105361"/>
                <a:ext cx="319277" cy="747143"/>
              </a:xfrm>
              <a:custGeom>
                <a:avLst/>
                <a:gdLst>
                  <a:gd name="connsiteX0" fmla="*/ 308086 w 319277"/>
                  <a:gd name="connsiteY0" fmla="*/ 747143 h 747143"/>
                  <a:gd name="connsiteX1" fmla="*/ 296895 w 319277"/>
                  <a:gd name="connsiteY1" fmla="*/ 735952 h 747143"/>
                  <a:gd name="connsiteX2" fmla="*/ 1552 w 319277"/>
                  <a:gd name="connsiteY2" fmla="*/ 16838 h 747143"/>
                  <a:gd name="connsiteX3" fmla="*/ 5510 w 319277"/>
                  <a:gd name="connsiteY3" fmla="*/ 1552 h 747143"/>
                  <a:gd name="connsiteX4" fmla="*/ 20796 w 319277"/>
                  <a:gd name="connsiteY4" fmla="*/ 5510 h 747143"/>
                  <a:gd name="connsiteX5" fmla="*/ 319278 w 319277"/>
                  <a:gd name="connsiteY5" fmla="*/ 735952 h 747143"/>
                  <a:gd name="connsiteX6" fmla="*/ 308086 w 319277"/>
                  <a:gd name="connsiteY6" fmla="*/ 747143 h 74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277" h="747143">
                    <a:moveTo>
                      <a:pt x="308086" y="747143"/>
                    </a:moveTo>
                    <a:cubicBezTo>
                      <a:pt x="301945" y="747143"/>
                      <a:pt x="296895" y="742230"/>
                      <a:pt x="296895" y="735952"/>
                    </a:cubicBezTo>
                    <a:cubicBezTo>
                      <a:pt x="296895" y="517174"/>
                      <a:pt x="4554" y="21751"/>
                      <a:pt x="1552" y="16838"/>
                    </a:cubicBezTo>
                    <a:cubicBezTo>
                      <a:pt x="-1587" y="11515"/>
                      <a:pt x="187" y="4691"/>
                      <a:pt x="5510" y="1552"/>
                    </a:cubicBezTo>
                    <a:cubicBezTo>
                      <a:pt x="10833" y="-1587"/>
                      <a:pt x="17657" y="187"/>
                      <a:pt x="20796" y="5510"/>
                    </a:cubicBezTo>
                    <a:cubicBezTo>
                      <a:pt x="32942" y="26118"/>
                      <a:pt x="319278" y="511169"/>
                      <a:pt x="319278" y="735952"/>
                    </a:cubicBezTo>
                    <a:cubicBezTo>
                      <a:pt x="319278" y="742230"/>
                      <a:pt x="314228" y="747143"/>
                      <a:pt x="308086" y="747143"/>
                    </a:cubicBezTo>
                    <a:close/>
                  </a:path>
                </a:pathLst>
              </a:custGeom>
              <a:solidFill>
                <a:srgbClr val="CC2228"/>
              </a:solidFill>
              <a:ln w="13632" cap="flat">
                <a:noFill/>
                <a:prstDash val="solid"/>
                <a:miter/>
              </a:ln>
            </p:spPr>
            <p:txBody>
              <a:bodyPr rtlCol="0" anchor="ctr"/>
              <a:lstStyle/>
              <a:p>
                <a:endParaRPr lang="zh-CN" altLang="en-US"/>
              </a:p>
            </p:txBody>
          </p:sp>
          <p:sp>
            <p:nvSpPr>
              <p:cNvPr id="22" name="任意多边形 21"/>
              <p:cNvSpPr/>
              <p:nvPr>
                <p:custDataLst>
                  <p:tags r:id="rId134"/>
                </p:custDataLst>
              </p:nvPr>
            </p:nvSpPr>
            <p:spPr>
              <a:xfrm>
                <a:off x="9871124" y="3212751"/>
                <a:ext cx="160519" cy="77591"/>
              </a:xfrm>
              <a:custGeom>
                <a:avLst/>
                <a:gdLst>
                  <a:gd name="connsiteX0" fmla="*/ 149653 w 160519"/>
                  <a:gd name="connsiteY0" fmla="*/ 77591 h 77591"/>
                  <a:gd name="connsiteX1" fmla="*/ 142966 w 160519"/>
                  <a:gd name="connsiteY1" fmla="*/ 75408 h 77591"/>
                  <a:gd name="connsiteX2" fmla="*/ 8396 w 160519"/>
                  <a:gd name="connsiteY2" fmla="*/ 21908 h 77591"/>
                  <a:gd name="connsiteX3" fmla="*/ 344 w 160519"/>
                  <a:gd name="connsiteY3" fmla="*/ 8396 h 77591"/>
                  <a:gd name="connsiteX4" fmla="*/ 13855 w 160519"/>
                  <a:gd name="connsiteY4" fmla="*/ 344 h 77591"/>
                  <a:gd name="connsiteX5" fmla="*/ 156068 w 160519"/>
                  <a:gd name="connsiteY5" fmla="*/ 57529 h 77591"/>
                  <a:gd name="connsiteX6" fmla="*/ 158388 w 160519"/>
                  <a:gd name="connsiteY6" fmla="*/ 73088 h 77591"/>
                  <a:gd name="connsiteX7" fmla="*/ 149653 w 160519"/>
                  <a:gd name="connsiteY7" fmla="*/ 77591 h 7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19" h="77591">
                    <a:moveTo>
                      <a:pt x="149653" y="77591"/>
                    </a:moveTo>
                    <a:cubicBezTo>
                      <a:pt x="147333" y="77591"/>
                      <a:pt x="145013" y="76909"/>
                      <a:pt x="142966" y="75408"/>
                    </a:cubicBezTo>
                    <a:cubicBezTo>
                      <a:pt x="105161" y="47156"/>
                      <a:pt x="9352" y="22181"/>
                      <a:pt x="8396" y="21908"/>
                    </a:cubicBezTo>
                    <a:cubicBezTo>
                      <a:pt x="2391" y="20406"/>
                      <a:pt x="-1158" y="14265"/>
                      <a:pt x="344" y="8396"/>
                    </a:cubicBezTo>
                    <a:cubicBezTo>
                      <a:pt x="1845" y="2391"/>
                      <a:pt x="7987" y="-1157"/>
                      <a:pt x="13855" y="344"/>
                    </a:cubicBezTo>
                    <a:cubicBezTo>
                      <a:pt x="17950" y="1436"/>
                      <a:pt x="114851" y="26684"/>
                      <a:pt x="156068" y="57529"/>
                    </a:cubicBezTo>
                    <a:cubicBezTo>
                      <a:pt x="160981" y="61214"/>
                      <a:pt x="161936" y="68174"/>
                      <a:pt x="158388" y="73088"/>
                    </a:cubicBezTo>
                    <a:cubicBezTo>
                      <a:pt x="156477" y="76090"/>
                      <a:pt x="153065" y="77591"/>
                      <a:pt x="149653" y="77591"/>
                    </a:cubicBezTo>
                    <a:close/>
                  </a:path>
                </a:pathLst>
              </a:custGeom>
              <a:solidFill>
                <a:srgbClr val="CC2228"/>
              </a:solidFill>
              <a:ln w="13632" cap="flat">
                <a:noFill/>
                <a:prstDash val="solid"/>
                <a:miter/>
              </a:ln>
            </p:spPr>
            <p:txBody>
              <a:bodyPr rtlCol="0" anchor="ctr"/>
              <a:lstStyle/>
              <a:p>
                <a:endParaRPr lang="zh-CN" altLang="en-US"/>
              </a:p>
            </p:txBody>
          </p:sp>
          <p:sp>
            <p:nvSpPr>
              <p:cNvPr id="23" name="任意多边形 22"/>
              <p:cNvSpPr/>
              <p:nvPr>
                <p:custDataLst>
                  <p:tags r:id="rId135"/>
                </p:custDataLst>
              </p:nvPr>
            </p:nvSpPr>
            <p:spPr>
              <a:xfrm>
                <a:off x="9881547" y="4241957"/>
                <a:ext cx="473051" cy="702196"/>
              </a:xfrm>
              <a:custGeom>
                <a:avLst/>
                <a:gdLst>
                  <a:gd name="connsiteX0" fmla="*/ 3023 w 473051"/>
                  <a:gd name="connsiteY0" fmla="*/ 610811 h 702196"/>
                  <a:gd name="connsiteX1" fmla="*/ 8892 w 473051"/>
                  <a:gd name="connsiteY1" fmla="*/ 667860 h 702196"/>
                  <a:gd name="connsiteX2" fmla="*/ 36324 w 473051"/>
                  <a:gd name="connsiteY2" fmla="*/ 686694 h 702196"/>
                  <a:gd name="connsiteX3" fmla="*/ 44922 w 473051"/>
                  <a:gd name="connsiteY3" fmla="*/ 661445 h 702196"/>
                  <a:gd name="connsiteX4" fmla="*/ 60208 w 473051"/>
                  <a:gd name="connsiteY4" fmla="*/ 479927 h 702196"/>
                  <a:gd name="connsiteX5" fmla="*/ 99242 w 473051"/>
                  <a:gd name="connsiteY5" fmla="*/ 379068 h 702196"/>
                  <a:gd name="connsiteX6" fmla="*/ 83137 w 473051"/>
                  <a:gd name="connsiteY6" fmla="*/ 452903 h 702196"/>
                  <a:gd name="connsiteX7" fmla="*/ 83137 w 473051"/>
                  <a:gd name="connsiteY7" fmla="*/ 571368 h 702196"/>
                  <a:gd name="connsiteX8" fmla="*/ 87504 w 473051"/>
                  <a:gd name="connsiteY8" fmla="*/ 647115 h 702196"/>
                  <a:gd name="connsiteX9" fmla="*/ 87504 w 473051"/>
                  <a:gd name="connsiteY9" fmla="*/ 647115 h 702196"/>
                  <a:gd name="connsiteX10" fmla="*/ 116302 w 473051"/>
                  <a:gd name="connsiteY10" fmla="*/ 668679 h 702196"/>
                  <a:gd name="connsiteX11" fmla="*/ 132270 w 473051"/>
                  <a:gd name="connsiteY11" fmla="*/ 625005 h 702196"/>
                  <a:gd name="connsiteX12" fmla="*/ 142233 w 473051"/>
                  <a:gd name="connsiteY12" fmla="*/ 484976 h 702196"/>
                  <a:gd name="connsiteX13" fmla="*/ 174306 w 473051"/>
                  <a:gd name="connsiteY13" fmla="*/ 402952 h 702196"/>
                  <a:gd name="connsiteX14" fmla="*/ 159839 w 473051"/>
                  <a:gd name="connsiteY14" fmla="*/ 471738 h 702196"/>
                  <a:gd name="connsiteX15" fmla="*/ 156563 w 473051"/>
                  <a:gd name="connsiteY15" fmla="*/ 610128 h 702196"/>
                  <a:gd name="connsiteX16" fmla="*/ 174715 w 473051"/>
                  <a:gd name="connsiteY16" fmla="*/ 623640 h 702196"/>
                  <a:gd name="connsiteX17" fmla="*/ 207061 w 473051"/>
                  <a:gd name="connsiteY17" fmla="*/ 571778 h 702196"/>
                  <a:gd name="connsiteX18" fmla="*/ 222347 w 473051"/>
                  <a:gd name="connsiteY18" fmla="*/ 495485 h 702196"/>
                  <a:gd name="connsiteX19" fmla="*/ 247323 w 473051"/>
                  <a:gd name="connsiteY19" fmla="*/ 416463 h 702196"/>
                  <a:gd name="connsiteX20" fmla="*/ 233538 w 473051"/>
                  <a:gd name="connsiteY20" fmla="*/ 547075 h 702196"/>
                  <a:gd name="connsiteX21" fmla="*/ 255511 w 473051"/>
                  <a:gd name="connsiteY21" fmla="*/ 557857 h 702196"/>
                  <a:gd name="connsiteX22" fmla="*/ 314880 w 473051"/>
                  <a:gd name="connsiteY22" fmla="*/ 404180 h 702196"/>
                  <a:gd name="connsiteX23" fmla="*/ 315699 w 473051"/>
                  <a:gd name="connsiteY23" fmla="*/ 401041 h 702196"/>
                  <a:gd name="connsiteX24" fmla="*/ 316382 w 473051"/>
                  <a:gd name="connsiteY24" fmla="*/ 398175 h 702196"/>
                  <a:gd name="connsiteX25" fmla="*/ 318156 w 473051"/>
                  <a:gd name="connsiteY25" fmla="*/ 390941 h 702196"/>
                  <a:gd name="connsiteX26" fmla="*/ 318156 w 473051"/>
                  <a:gd name="connsiteY26" fmla="*/ 390941 h 702196"/>
                  <a:gd name="connsiteX27" fmla="*/ 341767 w 473051"/>
                  <a:gd name="connsiteY27" fmla="*/ 307825 h 702196"/>
                  <a:gd name="connsiteX28" fmla="*/ 418469 w 473051"/>
                  <a:gd name="connsiteY28" fmla="*/ 222798 h 702196"/>
                  <a:gd name="connsiteX29" fmla="*/ 352412 w 473051"/>
                  <a:gd name="connsiteY29" fmla="*/ 472 h 702196"/>
                  <a:gd name="connsiteX30" fmla="*/ 246913 w 473051"/>
                  <a:gd name="connsiteY30" fmla="*/ 33773 h 702196"/>
                  <a:gd name="connsiteX31" fmla="*/ 174033 w 473051"/>
                  <a:gd name="connsiteY31" fmla="*/ 90821 h 702196"/>
                  <a:gd name="connsiteX32" fmla="*/ 174033 w 473051"/>
                  <a:gd name="connsiteY32" fmla="*/ 90821 h 702196"/>
                  <a:gd name="connsiteX33" fmla="*/ 59935 w 473051"/>
                  <a:gd name="connsiteY33" fmla="*/ 264697 h 702196"/>
                  <a:gd name="connsiteX34" fmla="*/ 4934 w 473051"/>
                  <a:gd name="connsiteY34" fmla="*/ 466279 h 702196"/>
                  <a:gd name="connsiteX35" fmla="*/ 3023 w 473051"/>
                  <a:gd name="connsiteY35" fmla="*/ 610811 h 702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73050" h="702196">
                    <a:moveTo>
                      <a:pt x="3023" y="610811"/>
                    </a:moveTo>
                    <a:cubicBezTo>
                      <a:pt x="4797" y="630601"/>
                      <a:pt x="6571" y="651209"/>
                      <a:pt x="8892" y="667860"/>
                    </a:cubicBezTo>
                    <a:cubicBezTo>
                      <a:pt x="13396" y="699387"/>
                      <a:pt x="20629" y="716583"/>
                      <a:pt x="36324" y="686694"/>
                    </a:cubicBezTo>
                    <a:cubicBezTo>
                      <a:pt x="39873" y="680007"/>
                      <a:pt x="42602" y="671408"/>
                      <a:pt x="44922" y="661445"/>
                    </a:cubicBezTo>
                    <a:cubicBezTo>
                      <a:pt x="58434" y="603714"/>
                      <a:pt x="53930" y="502036"/>
                      <a:pt x="60208" y="479927"/>
                    </a:cubicBezTo>
                    <a:cubicBezTo>
                      <a:pt x="67305" y="454678"/>
                      <a:pt x="96649" y="383162"/>
                      <a:pt x="99242" y="379068"/>
                    </a:cubicBezTo>
                    <a:cubicBezTo>
                      <a:pt x="97877" y="382070"/>
                      <a:pt x="84638" y="425880"/>
                      <a:pt x="83137" y="452903"/>
                    </a:cubicBezTo>
                    <a:cubicBezTo>
                      <a:pt x="81636" y="478289"/>
                      <a:pt x="83137" y="508997"/>
                      <a:pt x="83137" y="571368"/>
                    </a:cubicBezTo>
                    <a:cubicBezTo>
                      <a:pt x="83137" y="598528"/>
                      <a:pt x="84092" y="626643"/>
                      <a:pt x="87504" y="647115"/>
                    </a:cubicBezTo>
                    <a:lnTo>
                      <a:pt x="87504" y="647115"/>
                    </a:lnTo>
                    <a:cubicBezTo>
                      <a:pt x="91872" y="673592"/>
                      <a:pt x="100470" y="686967"/>
                      <a:pt x="116302" y="668679"/>
                    </a:cubicBezTo>
                    <a:cubicBezTo>
                      <a:pt x="124081" y="659671"/>
                      <a:pt x="129131" y="643839"/>
                      <a:pt x="132270" y="625005"/>
                    </a:cubicBezTo>
                    <a:cubicBezTo>
                      <a:pt x="140868" y="576282"/>
                      <a:pt x="137729" y="507495"/>
                      <a:pt x="142233" y="484976"/>
                    </a:cubicBezTo>
                    <a:cubicBezTo>
                      <a:pt x="148238" y="454814"/>
                      <a:pt x="172805" y="405954"/>
                      <a:pt x="174306" y="402952"/>
                    </a:cubicBezTo>
                    <a:cubicBezTo>
                      <a:pt x="165025" y="434069"/>
                      <a:pt x="165025" y="430930"/>
                      <a:pt x="159839" y="471738"/>
                    </a:cubicBezTo>
                    <a:cubicBezTo>
                      <a:pt x="156154" y="500262"/>
                      <a:pt x="149603" y="576008"/>
                      <a:pt x="156563" y="610128"/>
                    </a:cubicBezTo>
                    <a:cubicBezTo>
                      <a:pt x="159566" y="624732"/>
                      <a:pt x="165161" y="631693"/>
                      <a:pt x="174715" y="623640"/>
                    </a:cubicBezTo>
                    <a:cubicBezTo>
                      <a:pt x="189455" y="611084"/>
                      <a:pt x="199828" y="592796"/>
                      <a:pt x="207061" y="571778"/>
                    </a:cubicBezTo>
                    <a:cubicBezTo>
                      <a:pt x="215250" y="548167"/>
                      <a:pt x="219481" y="521280"/>
                      <a:pt x="222347" y="495485"/>
                    </a:cubicBezTo>
                    <a:cubicBezTo>
                      <a:pt x="227533" y="446625"/>
                      <a:pt x="247323" y="416463"/>
                      <a:pt x="247323" y="416463"/>
                    </a:cubicBezTo>
                    <a:cubicBezTo>
                      <a:pt x="236404" y="469417"/>
                      <a:pt x="230399" y="520597"/>
                      <a:pt x="233538" y="547075"/>
                    </a:cubicBezTo>
                    <a:cubicBezTo>
                      <a:pt x="235722" y="565772"/>
                      <a:pt x="242682" y="572051"/>
                      <a:pt x="255511" y="557857"/>
                    </a:cubicBezTo>
                    <a:cubicBezTo>
                      <a:pt x="280760" y="530151"/>
                      <a:pt x="306146" y="438573"/>
                      <a:pt x="314880" y="404180"/>
                    </a:cubicBezTo>
                    <a:cubicBezTo>
                      <a:pt x="315153" y="403088"/>
                      <a:pt x="315426" y="401996"/>
                      <a:pt x="315699" y="401041"/>
                    </a:cubicBezTo>
                    <a:cubicBezTo>
                      <a:pt x="315972" y="399949"/>
                      <a:pt x="316245" y="398994"/>
                      <a:pt x="316382" y="398175"/>
                    </a:cubicBezTo>
                    <a:cubicBezTo>
                      <a:pt x="317610" y="393534"/>
                      <a:pt x="318156" y="390941"/>
                      <a:pt x="318156" y="390941"/>
                    </a:cubicBezTo>
                    <a:lnTo>
                      <a:pt x="318156" y="390941"/>
                    </a:lnTo>
                    <a:cubicBezTo>
                      <a:pt x="325389" y="362281"/>
                      <a:pt x="332077" y="333620"/>
                      <a:pt x="341767" y="307825"/>
                    </a:cubicBezTo>
                    <a:cubicBezTo>
                      <a:pt x="356097" y="269611"/>
                      <a:pt x="377388" y="238084"/>
                      <a:pt x="418469" y="222798"/>
                    </a:cubicBezTo>
                    <a:cubicBezTo>
                      <a:pt x="511548" y="188132"/>
                      <a:pt x="483024" y="11117"/>
                      <a:pt x="352412" y="472"/>
                    </a:cubicBezTo>
                    <a:cubicBezTo>
                      <a:pt x="314334" y="-2668"/>
                      <a:pt x="276802" y="10025"/>
                      <a:pt x="246913" y="33773"/>
                    </a:cubicBezTo>
                    <a:cubicBezTo>
                      <a:pt x="227942" y="48922"/>
                      <a:pt x="201056" y="70076"/>
                      <a:pt x="174033" y="90821"/>
                    </a:cubicBezTo>
                    <a:cubicBezTo>
                      <a:pt x="174033" y="90821"/>
                      <a:pt x="174033" y="90821"/>
                      <a:pt x="174033" y="90821"/>
                    </a:cubicBezTo>
                    <a:cubicBezTo>
                      <a:pt x="171440" y="94097"/>
                      <a:pt x="86549" y="199323"/>
                      <a:pt x="59935" y="264697"/>
                    </a:cubicBezTo>
                    <a:cubicBezTo>
                      <a:pt x="32912" y="331163"/>
                      <a:pt x="9983" y="436253"/>
                      <a:pt x="4934" y="466279"/>
                    </a:cubicBezTo>
                    <a:cubicBezTo>
                      <a:pt x="-116" y="496441"/>
                      <a:pt x="-2163" y="553626"/>
                      <a:pt x="3023" y="610811"/>
                    </a:cubicBezTo>
                    <a:close/>
                  </a:path>
                </a:pathLst>
              </a:custGeom>
              <a:solidFill>
                <a:srgbClr val="FBB990"/>
              </a:solidFill>
              <a:ln w="13632" cap="flat">
                <a:noFill/>
                <a:prstDash val="solid"/>
                <a:miter/>
              </a:ln>
            </p:spPr>
            <p:txBody>
              <a:bodyPr rtlCol="0" anchor="ctr"/>
              <a:lstStyle/>
              <a:p>
                <a:endParaRPr lang="zh-CN" altLang="en-US"/>
              </a:p>
            </p:txBody>
          </p:sp>
        </p:grpSp>
      </p:grpSp>
      <p:sp>
        <p:nvSpPr>
          <p:cNvPr id="2" name="标题 1"/>
          <p:cNvSpPr>
            <a:spLocks noGrp="1"/>
          </p:cNvSpPr>
          <p:nvPr>
            <p:ph type="ctrTitle"/>
            <p:custDataLst>
              <p:tags r:id="rId136"/>
            </p:custDataLst>
          </p:nvPr>
        </p:nvSpPr>
        <p:spPr>
          <a:xfrm>
            <a:off x="660400" y="2410642"/>
            <a:ext cx="6971716" cy="1463040"/>
          </a:xfrm>
        </p:spPr>
        <p:txBody>
          <a:bodyPr anchor="b">
            <a:normAutofit/>
          </a:bodyPr>
          <a:lstStyle>
            <a:lvl1pPr algn="l">
              <a:defRPr sz="5400">
                <a:solidFill>
                  <a:schemeClr val="accent3"/>
                </a:solidFill>
              </a:defRPr>
            </a:lvl1pPr>
          </a:lstStyle>
          <a:p>
            <a:r>
              <a:rPr lang="zh-CN" altLang="en-US"/>
              <a:t>单击此处编辑母版标题样式</a:t>
            </a:r>
            <a:endParaRPr lang="en-US"/>
          </a:p>
        </p:txBody>
      </p:sp>
      <p:sp>
        <p:nvSpPr>
          <p:cNvPr id="3" name="副标题 2"/>
          <p:cNvSpPr>
            <a:spLocks noGrp="1"/>
          </p:cNvSpPr>
          <p:nvPr>
            <p:ph type="subTitle" idx="1"/>
            <p:custDataLst>
              <p:tags r:id="rId137"/>
            </p:custDataLst>
          </p:nvPr>
        </p:nvSpPr>
        <p:spPr>
          <a:xfrm>
            <a:off x="660400" y="4291942"/>
            <a:ext cx="3493911" cy="643395"/>
          </a:xfrm>
          <a:prstGeom prst="roundRect">
            <a:avLst>
              <a:gd name="adj" fmla="val 50000"/>
            </a:avLst>
          </a:prstGeom>
          <a:solidFill>
            <a:schemeClr val="accent2"/>
          </a:solidFill>
        </p:spPr>
        <p:txBody>
          <a:bodyPr anchor="ctr" anchorCtr="0">
            <a:normAutofit/>
          </a:bodyPr>
          <a:lstStyle>
            <a:lvl1pPr marL="0" indent="0" algn="ctr">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7" name="文本占位符 6"/>
          <p:cNvSpPr>
            <a:spLocks noGrp="1"/>
          </p:cNvSpPr>
          <p:nvPr>
            <p:ph type="body" sz="quarter" idx="13" hasCustomPrompt="1"/>
            <p:custDataLst>
              <p:tags r:id="rId138"/>
            </p:custDataLst>
          </p:nvPr>
        </p:nvSpPr>
        <p:spPr>
          <a:xfrm>
            <a:off x="7013717" y="5859780"/>
            <a:ext cx="4517887" cy="274320"/>
          </a:xfrm>
        </p:spPr>
        <p:txBody>
          <a:bodyPr anchor="ctr">
            <a:normAutofit/>
          </a:bodyPr>
          <a:lstStyle>
            <a:lvl1pPr marL="0" indent="0" algn="r">
              <a:lnSpc>
                <a:spcPct val="100000"/>
              </a:lnSpc>
              <a:buNone/>
              <a:defRPr sz="1200"/>
            </a:lvl1pPr>
            <a:lvl2pPr marL="457200" indent="0">
              <a:buNone/>
              <a:defRPr/>
            </a:lvl2pPr>
            <a:lvl3pPr marL="914400" indent="0">
              <a:buNone/>
              <a:defRPr/>
            </a:lvl3pPr>
            <a:lvl4pPr marL="1371600" indent="0">
              <a:buNone/>
              <a:defRPr/>
            </a:lvl4pPr>
            <a:lvl5pPr marL="1828800" indent="0">
              <a:buNone/>
              <a:defRPr/>
            </a:lvl5pPr>
          </a:lstStyle>
          <a:p>
            <a:pPr lvl="0"/>
            <a:r>
              <a:rPr lang="en-US" altLang="zh-CN"/>
              <a:t>Speaker name and title</a:t>
            </a:r>
            <a:endParaRPr lang="en-US"/>
          </a:p>
        </p:txBody>
      </p:sp>
      <p:sp>
        <p:nvSpPr>
          <p:cNvPr id="8" name="文本占位符 7"/>
          <p:cNvSpPr>
            <a:spLocks noGrp="1"/>
          </p:cNvSpPr>
          <p:nvPr>
            <p:ph type="body" sz="quarter" idx="14" hasCustomPrompt="1"/>
            <p:custDataLst>
              <p:tags r:id="rId139"/>
            </p:custDataLst>
          </p:nvPr>
        </p:nvSpPr>
        <p:spPr>
          <a:xfrm>
            <a:off x="660398" y="5859780"/>
            <a:ext cx="4517887" cy="274320"/>
          </a:xfrm>
        </p:spPr>
        <p:txBody>
          <a:bodyPr anchor="ctr">
            <a:normAutofit/>
          </a:bodyPr>
          <a:lstStyle>
            <a:lvl1pPr marL="0" indent="0" algn="l">
              <a:lnSpc>
                <a:spcPct val="100000"/>
              </a:lnSpc>
              <a:buNone/>
              <a:defRPr sz="1200"/>
            </a:lvl1pPr>
            <a:lvl2pPr marL="457200" indent="0">
              <a:buNone/>
              <a:defRPr/>
            </a:lvl2pPr>
            <a:lvl3pPr marL="914400" indent="0">
              <a:buNone/>
              <a:defRPr/>
            </a:lvl3pPr>
            <a:lvl4pPr marL="1371600" indent="0">
              <a:buNone/>
              <a:defRPr/>
            </a:lvl4pPr>
            <a:lvl5pPr marL="1828800" indent="0">
              <a:buNone/>
              <a:defRPr/>
            </a:lvl5pPr>
          </a:lstStyle>
          <a:p>
            <a:pPr lvl="0"/>
            <a:r>
              <a:rPr lang="en-US" altLang="zh-CN"/>
              <a:t>www.islide.cc</a:t>
            </a:r>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4" name="日期占位符 3"/>
          <p:cNvSpPr>
            <a:spLocks noGrp="1"/>
          </p:cNvSpPr>
          <p:nvPr>
            <p:ph type="dt" sz="half" idx="10"/>
            <p:custDataLst>
              <p:tags r:id="rId4"/>
            </p:custDataLst>
          </p:nvPr>
        </p:nvSpPr>
        <p:spPr/>
        <p:txBody>
          <a:bodyPr/>
          <a:lstStyle/>
          <a:p>
            <a:fld id="{43A25592-9C3F-48AB-9A3F-F2A64B129A6F}" type="datetimeFigureOut">
              <a:rPr lang="en-US" smtClean="0"/>
            </a:fld>
            <a:endParaRPr lang="en-US"/>
          </a:p>
        </p:txBody>
      </p:sp>
      <p:sp>
        <p:nvSpPr>
          <p:cNvPr id="5" name="页脚占位符 4"/>
          <p:cNvSpPr>
            <a:spLocks noGrp="1"/>
          </p:cNvSpPr>
          <p:nvPr>
            <p:ph type="ftr" sz="quarter" idx="11"/>
            <p:custDataLst>
              <p:tags r:id="rId5"/>
            </p:custDataLst>
          </p:nvPr>
        </p:nvSpPr>
        <p:spPr/>
        <p:txBody>
          <a:bodyPr/>
          <a:lstStyle/>
          <a:p>
            <a:endParaRPr lang="en-US"/>
          </a:p>
        </p:txBody>
      </p:sp>
      <p:sp>
        <p:nvSpPr>
          <p:cNvPr id="6" name="灯片编号占位符 5"/>
          <p:cNvSpPr>
            <a:spLocks noGrp="1"/>
          </p:cNvSpPr>
          <p:nvPr>
            <p:ph type="sldNum" sz="quarter" idx="12"/>
            <p:custDataLst>
              <p:tags r:id="rId6"/>
            </p:custDataLst>
          </p:nvPr>
        </p:nvSpPr>
        <p:spPr/>
        <p:txBody>
          <a:bodyPr/>
          <a:lstStyle/>
          <a:p>
            <a:fld id="{C8BB1146-E542-4D4E-B8E9-6919A11DDD48}" type="slidenum">
              <a:rPr lang="en-US" smtClean="0"/>
            </a:fld>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matchingName="Agenda">
  <p:cSld name="Agenda">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660400" y="1500187"/>
            <a:ext cx="2836562" cy="915667"/>
          </a:xfrm>
        </p:spPr>
        <p:txBody>
          <a:bodyPr anchor="t">
            <a:normAutofit/>
          </a:bodyPr>
          <a:lstStyle>
            <a:lvl1pPr algn="r">
              <a:defRPr sz="2400"/>
            </a:lvl1pPr>
          </a:lstStyle>
          <a:p>
            <a:r>
              <a:rPr lang="en-US"/>
              <a:t>Agenda</a:t>
            </a:r>
            <a:endParaRPr lang="en-US"/>
          </a:p>
        </p:txBody>
      </p:sp>
      <p:sp>
        <p:nvSpPr>
          <p:cNvPr id="3" name="内容占位符 2"/>
          <p:cNvSpPr>
            <a:spLocks noGrp="1"/>
          </p:cNvSpPr>
          <p:nvPr>
            <p:ph sz="quarter" idx="1"/>
            <p:custDataLst>
              <p:tags r:id="rId3"/>
            </p:custDataLst>
          </p:nvPr>
        </p:nvSpPr>
        <p:spPr>
          <a:xfrm>
            <a:off x="3745078" y="1500188"/>
            <a:ext cx="7773821" cy="4633912"/>
          </a:xfrm>
        </p:spPr>
        <p:txBody>
          <a:bodyPr/>
          <a:lstStyle>
            <a:lvl1pPr marL="342900" indent="-342900">
              <a:lnSpc>
                <a:spcPct val="100000"/>
              </a:lnSpc>
              <a:buFont typeface="+mj-lt"/>
              <a:buAutoNum type="arabicPeriod"/>
              <a:defRPr/>
            </a:lvl1pPr>
            <a:lvl2pPr marL="800100" indent="-342900">
              <a:lnSpc>
                <a:spcPct val="100000"/>
              </a:lnSpc>
              <a:buFont typeface="+mj-ea"/>
              <a:buAutoNum type="circleNumDbPlain"/>
              <a:defRPr/>
            </a:lvl2pPr>
            <a:lvl3pPr marL="1257300" indent="-342900">
              <a:lnSpc>
                <a:spcPct val="100000"/>
              </a:lnSpc>
              <a:buFont typeface="+mj-lt"/>
              <a:buAutoNum type="alphaLcParenR"/>
              <a:defRPr/>
            </a:lvl3pPr>
            <a:lvl4pPr>
              <a:lnSpc>
                <a:spcPct val="100000"/>
              </a:lnSpc>
              <a:defRPr/>
            </a:lvl4pPr>
            <a:lvl5pPr>
              <a:lnSpc>
                <a:spcPct val="100000"/>
              </a:lnSpc>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5" name="日期占位符 4"/>
          <p:cNvSpPr>
            <a:spLocks noGrp="1"/>
          </p:cNvSpPr>
          <p:nvPr>
            <p:ph type="dt" sz="half" idx="10"/>
            <p:custDataLst>
              <p:tags r:id="rId4"/>
            </p:custDataLst>
          </p:nvPr>
        </p:nvSpPr>
        <p:spPr/>
        <p:txBody>
          <a:bodyPr/>
          <a:lstStyle/>
          <a:p>
            <a:fld id="{43A25592-9C3F-48AB-9A3F-F2A64B129A6F}" type="datetimeFigureOut">
              <a:rPr lang="en-US" smtClean="0"/>
            </a:fld>
            <a:endParaRPr lang="en-US"/>
          </a:p>
        </p:txBody>
      </p:sp>
      <p:sp>
        <p:nvSpPr>
          <p:cNvPr id="6" name="页脚占位符 5"/>
          <p:cNvSpPr>
            <a:spLocks noGrp="1"/>
          </p:cNvSpPr>
          <p:nvPr>
            <p:ph type="ftr" sz="quarter" idx="11"/>
            <p:custDataLst>
              <p:tags r:id="rId5"/>
            </p:custDataLst>
          </p:nvPr>
        </p:nvSpPr>
        <p:spPr/>
        <p:txBody>
          <a:bodyPr/>
          <a:lstStyle/>
          <a:p>
            <a:endParaRPr lang="en-US"/>
          </a:p>
        </p:txBody>
      </p:sp>
      <p:sp>
        <p:nvSpPr>
          <p:cNvPr id="7" name="灯片编号占位符 6"/>
          <p:cNvSpPr>
            <a:spLocks noGrp="1"/>
          </p:cNvSpPr>
          <p:nvPr>
            <p:ph type="sldNum" sz="quarter" idx="12"/>
            <p:custDataLst>
              <p:tags r:id="rId6"/>
            </p:custDataLst>
          </p:nvPr>
        </p:nvSpPr>
        <p:spPr/>
        <p:txBody>
          <a:bodyPr/>
          <a:lstStyle/>
          <a:p>
            <a:fld id="{C8BB1146-E542-4D4E-B8E9-6919A11DDD48}" type="slidenum">
              <a:rPr lang="en-US" smtClean="0"/>
            </a:fld>
            <a:endParaRPr lang="en-US"/>
          </a:p>
        </p:txBody>
      </p:sp>
      <p:cxnSp>
        <p:nvCxnSpPr>
          <p:cNvPr id="8" name="直接连接符 7"/>
          <p:cNvCxnSpPr/>
          <p:nvPr>
            <p:custDataLst>
              <p:tags r:id="rId7"/>
            </p:custDataLst>
          </p:nvPr>
        </p:nvCxnSpPr>
        <p:spPr>
          <a:xfrm flipH="1">
            <a:off x="3621019" y="1500188"/>
            <a:ext cx="0" cy="4633913"/>
          </a:xfrm>
          <a:prstGeom prst="line">
            <a:avLst/>
          </a:prstGeom>
          <a:solidFill>
            <a:srgbClr val="FFCC00"/>
          </a:solidFill>
          <a:ln w="3175" cap="flat" cmpd="sng" algn="ctr">
            <a:solidFill>
              <a:schemeClr val="tx1"/>
            </a:solidFill>
            <a:prstDash val="solid"/>
            <a:round/>
            <a:headEnd type="none" w="med" len="med"/>
            <a:tailEnd type="none" w="med" len="med"/>
          </a:ln>
          <a:effectLst/>
        </p:spPr>
      </p:cxnSp>
      <p:sp>
        <p:nvSpPr>
          <p:cNvPr id="9" name="任意多边形 8"/>
          <p:cNvSpPr>
            <a:spLocks noChangeAspect="1"/>
          </p:cNvSpPr>
          <p:nvPr>
            <p:custDataLst>
              <p:tags r:id="rId8"/>
            </p:custDataLst>
          </p:nvPr>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tx1"/>
          </a:solidFill>
          <a:ln>
            <a:noFill/>
          </a:ln>
        </p:spPr>
        <p:txBody>
          <a:bodyPr/>
          <a:lstStyle/>
          <a:p>
            <a:endParaRPr lang="zh-CN" altLang="en-US">
              <a:cs typeface="+mn-ea"/>
              <a:sym typeface="+mn-lt"/>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showMasterSp="0">
  <p:cSld name="Section Header">
    <p:spTree>
      <p:nvGrpSpPr>
        <p:cNvPr id="1" name=""/>
        <p:cNvGrpSpPr/>
        <p:nvPr/>
      </p:nvGrpSpPr>
      <p:grpSpPr>
        <a:xfrm>
          <a:off x="0" y="0"/>
          <a:ext cx="0" cy="0"/>
          <a:chOff x="0" y="0"/>
          <a:chExt cx="0" cy="0"/>
        </a:xfrm>
      </p:grpSpPr>
      <p:sp>
        <p:nvSpPr>
          <p:cNvPr id="141" name="矩形 140"/>
          <p:cNvSpPr/>
          <p:nvPr>
            <p:custDataLst>
              <p:tags r:id="rId2"/>
            </p:custDataLst>
          </p:nvPr>
        </p:nvSpPr>
        <p:spPr>
          <a:xfrm>
            <a:off x="2769996" y="2554360"/>
            <a:ext cx="9422004" cy="2618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a:xfrm>
            <a:off x="5152571" y="2914150"/>
            <a:ext cx="6031593" cy="987399"/>
          </a:xfrm>
        </p:spPr>
        <p:txBody>
          <a:bodyPr anchor="b">
            <a:normAutofit/>
          </a:bodyPr>
          <a:lstStyle>
            <a:lvl1pPr>
              <a:defRPr sz="3200">
                <a:solidFill>
                  <a:schemeClr val="accent3"/>
                </a:solidFill>
              </a:defRPr>
            </a:lvl1pPr>
          </a:lstStyle>
          <a:p>
            <a:r>
              <a:rPr lang="zh-CN" altLang="en-US"/>
              <a:t>单击此处编辑母版标题样式</a:t>
            </a:r>
            <a:endParaRPr lang="en-US"/>
          </a:p>
        </p:txBody>
      </p:sp>
      <p:sp>
        <p:nvSpPr>
          <p:cNvPr id="3" name="文本占位符 2"/>
          <p:cNvSpPr>
            <a:spLocks noGrp="1"/>
          </p:cNvSpPr>
          <p:nvPr>
            <p:ph type="body" idx="1"/>
            <p:custDataLst>
              <p:tags r:id="rId4"/>
            </p:custDataLst>
          </p:nvPr>
        </p:nvSpPr>
        <p:spPr>
          <a:xfrm>
            <a:off x="5158921" y="3901549"/>
            <a:ext cx="6031593" cy="519250"/>
          </a:xfrm>
        </p:spPr>
        <p:txBody>
          <a:bodyPr>
            <a:normAutofit/>
          </a:bodyPr>
          <a:lstStyle>
            <a:lvl1pPr marL="0" indent="0">
              <a:buNone/>
              <a:defRPr sz="1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5"/>
            </p:custDataLst>
          </p:nvPr>
        </p:nvSpPr>
        <p:spPr/>
        <p:txBody>
          <a:bodyPr/>
          <a:lstStyle/>
          <a:p>
            <a:fld id="{43A25592-9C3F-48AB-9A3F-F2A64B129A6F}" type="datetimeFigureOut">
              <a:rPr lang="en-US" smtClean="0"/>
            </a:fld>
            <a:endParaRPr lang="en-US"/>
          </a:p>
        </p:txBody>
      </p:sp>
      <p:sp>
        <p:nvSpPr>
          <p:cNvPr id="5" name="页脚占位符 4"/>
          <p:cNvSpPr>
            <a:spLocks noGrp="1"/>
          </p:cNvSpPr>
          <p:nvPr>
            <p:ph type="ftr" sz="quarter" idx="11"/>
            <p:custDataLst>
              <p:tags r:id="rId6"/>
            </p:custDataLst>
          </p:nvPr>
        </p:nvSpPr>
        <p:spPr/>
        <p:txBody>
          <a:bodyPr/>
          <a:lstStyle/>
          <a:p>
            <a:endParaRPr lang="en-US"/>
          </a:p>
        </p:txBody>
      </p:sp>
      <p:sp>
        <p:nvSpPr>
          <p:cNvPr id="6" name="灯片编号占位符 5"/>
          <p:cNvSpPr>
            <a:spLocks noGrp="1"/>
          </p:cNvSpPr>
          <p:nvPr>
            <p:ph type="sldNum" sz="quarter" idx="12"/>
            <p:custDataLst>
              <p:tags r:id="rId7"/>
            </p:custDataLst>
          </p:nvPr>
        </p:nvSpPr>
        <p:spPr/>
        <p:txBody>
          <a:bodyPr/>
          <a:lstStyle/>
          <a:p>
            <a:fld id="{C8BB1146-E542-4D4E-B8E9-6919A11DDD48}" type="slidenum">
              <a:rPr lang="en-US" smtClean="0"/>
            </a:fld>
            <a:endParaRPr lang="en-US"/>
          </a:p>
        </p:txBody>
      </p:sp>
      <p:grpSp>
        <p:nvGrpSpPr>
          <p:cNvPr id="7" name="组合 6"/>
          <p:cNvGrpSpPr/>
          <p:nvPr>
            <p:custDataLst>
              <p:tags r:id="rId8"/>
            </p:custDataLst>
          </p:nvPr>
        </p:nvGrpSpPr>
        <p:grpSpPr>
          <a:xfrm>
            <a:off x="490169" y="961410"/>
            <a:ext cx="4468907" cy="5309009"/>
            <a:chOff x="6936326" y="961410"/>
            <a:chExt cx="4468907" cy="5309009"/>
          </a:xfrm>
        </p:grpSpPr>
        <p:sp>
          <p:nvSpPr>
            <p:cNvPr id="8" name="任意多边形 7"/>
            <p:cNvSpPr/>
            <p:nvPr>
              <p:custDataLst>
                <p:tags r:id="rId9"/>
              </p:custDataLst>
            </p:nvPr>
          </p:nvSpPr>
          <p:spPr>
            <a:xfrm flipH="1">
              <a:off x="6936326" y="5330858"/>
              <a:ext cx="4468907" cy="870470"/>
            </a:xfrm>
            <a:custGeom>
              <a:avLst/>
              <a:gdLst>
                <a:gd name="connsiteX0" fmla="*/ 4468908 w 4468907"/>
                <a:gd name="connsiteY0" fmla="*/ 435235 h 870470"/>
                <a:gd name="connsiteX1" fmla="*/ 2234454 w 4468907"/>
                <a:gd name="connsiteY1" fmla="*/ 870471 h 870470"/>
                <a:gd name="connsiteX2" fmla="*/ 0 w 4468907"/>
                <a:gd name="connsiteY2" fmla="*/ 435235 h 870470"/>
                <a:gd name="connsiteX3" fmla="*/ 2234454 w 4468907"/>
                <a:gd name="connsiteY3" fmla="*/ 0 h 870470"/>
                <a:gd name="connsiteX4" fmla="*/ 4468908 w 4468907"/>
                <a:gd name="connsiteY4" fmla="*/ 435235 h 870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8907" h="870469">
                  <a:moveTo>
                    <a:pt x="4468908" y="435235"/>
                  </a:moveTo>
                  <a:cubicBezTo>
                    <a:pt x="4468908" y="675609"/>
                    <a:pt x="3468509" y="870471"/>
                    <a:pt x="2234454" y="870471"/>
                  </a:cubicBezTo>
                  <a:cubicBezTo>
                    <a:pt x="1000399" y="870471"/>
                    <a:pt x="0" y="675609"/>
                    <a:pt x="0" y="435235"/>
                  </a:cubicBezTo>
                  <a:cubicBezTo>
                    <a:pt x="0" y="194861"/>
                    <a:pt x="1000399" y="0"/>
                    <a:pt x="2234454" y="0"/>
                  </a:cubicBezTo>
                  <a:cubicBezTo>
                    <a:pt x="3468509" y="0"/>
                    <a:pt x="4468908" y="194861"/>
                    <a:pt x="4468908" y="435235"/>
                  </a:cubicBezTo>
                  <a:close/>
                </a:path>
              </a:pathLst>
            </a:custGeom>
            <a:solidFill>
              <a:schemeClr val="accent1">
                <a:lumMod val="60000"/>
                <a:lumOff val="40000"/>
                <a:alpha val="39000"/>
              </a:schemeClr>
            </a:solidFill>
            <a:ln w="13632" cap="flat">
              <a:noFill/>
              <a:prstDash val="solid"/>
              <a:miter/>
            </a:ln>
          </p:spPr>
          <p:txBody>
            <a:bodyPr rtlCol="0" anchor="ctr"/>
            <a:lstStyle/>
            <a:p>
              <a:endParaRPr lang="zh-CN" altLang="en-US"/>
            </a:p>
          </p:txBody>
        </p:sp>
        <p:sp>
          <p:nvSpPr>
            <p:cNvPr id="9" name="任意多边形 8"/>
            <p:cNvSpPr/>
            <p:nvPr>
              <p:custDataLst>
                <p:tags r:id="rId10"/>
              </p:custDataLst>
            </p:nvPr>
          </p:nvSpPr>
          <p:spPr>
            <a:xfrm flipH="1">
              <a:off x="8627653" y="1811954"/>
              <a:ext cx="1397214" cy="787286"/>
            </a:xfrm>
            <a:custGeom>
              <a:avLst/>
              <a:gdLst>
                <a:gd name="connsiteX0" fmla="*/ 155446 w 1397214"/>
                <a:gd name="connsiteY0" fmla="*/ 783158 h 787286"/>
                <a:gd name="connsiteX1" fmla="*/ 76696 w 1397214"/>
                <a:gd name="connsiteY1" fmla="*/ 744943 h 787286"/>
                <a:gd name="connsiteX2" fmla="*/ 56224 w 1397214"/>
                <a:gd name="connsiteY2" fmla="*/ 314758 h 787286"/>
                <a:gd name="connsiteX3" fmla="*/ 1192149 w 1397214"/>
                <a:gd name="connsiteY3" fmla="*/ 260029 h 787286"/>
                <a:gd name="connsiteX4" fmla="*/ 1378035 w 1397214"/>
                <a:gd name="connsiteY4" fmla="*/ 603959 h 787286"/>
                <a:gd name="connsiteX5" fmla="*/ 155446 w 1397214"/>
                <a:gd name="connsiteY5" fmla="*/ 783158 h 78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7214" h="787286">
                  <a:moveTo>
                    <a:pt x="155446" y="783158"/>
                  </a:moveTo>
                  <a:cubicBezTo>
                    <a:pt x="125420" y="780701"/>
                    <a:pt x="97305" y="767053"/>
                    <a:pt x="76696" y="744943"/>
                  </a:cubicBezTo>
                  <a:cubicBezTo>
                    <a:pt x="22923" y="687212"/>
                    <a:pt x="-54188" y="553052"/>
                    <a:pt x="56224" y="314758"/>
                  </a:cubicBezTo>
                  <a:cubicBezTo>
                    <a:pt x="261627" y="-129076"/>
                    <a:pt x="1012951" y="-62474"/>
                    <a:pt x="1192149" y="260029"/>
                  </a:cubicBezTo>
                  <a:cubicBezTo>
                    <a:pt x="1319622" y="489452"/>
                    <a:pt x="1446412" y="535037"/>
                    <a:pt x="1378035" y="603959"/>
                  </a:cubicBezTo>
                  <a:cubicBezTo>
                    <a:pt x="1312115" y="670562"/>
                    <a:pt x="529674" y="813320"/>
                    <a:pt x="155446" y="783158"/>
                  </a:cubicBezTo>
                  <a:close/>
                </a:path>
              </a:pathLst>
            </a:custGeom>
            <a:solidFill>
              <a:srgbClr val="F24338"/>
            </a:solidFill>
            <a:ln w="13632" cap="flat">
              <a:noFill/>
              <a:prstDash val="solid"/>
              <a:miter/>
            </a:ln>
          </p:spPr>
          <p:txBody>
            <a:bodyPr rtlCol="0" anchor="ctr"/>
            <a:lstStyle/>
            <a:p>
              <a:endParaRPr lang="zh-CN" altLang="en-US"/>
            </a:p>
          </p:txBody>
        </p:sp>
        <p:grpSp>
          <p:nvGrpSpPr>
            <p:cNvPr id="10" name="组合 9"/>
            <p:cNvGrpSpPr/>
            <p:nvPr>
              <p:custDataLst>
                <p:tags r:id="rId11"/>
              </p:custDataLst>
            </p:nvPr>
          </p:nvGrpSpPr>
          <p:grpSpPr>
            <a:xfrm flipH="1">
              <a:off x="8146280" y="2273838"/>
              <a:ext cx="1972058" cy="3180944"/>
              <a:chOff x="8315753" y="2273838"/>
              <a:chExt cx="1972058" cy="3180944"/>
            </a:xfrm>
            <a:solidFill>
              <a:schemeClr val="accent1"/>
            </a:solidFill>
          </p:grpSpPr>
          <p:grpSp>
            <p:nvGrpSpPr>
              <p:cNvPr id="123" name="组合 122"/>
              <p:cNvGrpSpPr/>
              <p:nvPr>
                <p:custDataLst>
                  <p:tags r:id="rId12"/>
                </p:custDataLst>
              </p:nvPr>
            </p:nvGrpSpPr>
            <p:grpSpPr>
              <a:xfrm>
                <a:off x="8460884" y="2273838"/>
                <a:ext cx="1627816" cy="3057704"/>
                <a:chOff x="8460884" y="2273838"/>
                <a:chExt cx="1627816" cy="3057704"/>
              </a:xfrm>
              <a:solidFill>
                <a:schemeClr val="accent1"/>
              </a:solidFill>
            </p:grpSpPr>
            <p:sp>
              <p:nvSpPr>
                <p:cNvPr id="130" name="任意多边形 129"/>
                <p:cNvSpPr/>
                <p:nvPr>
                  <p:custDataLst>
                    <p:tags r:id="rId13"/>
                  </p:custDataLst>
                </p:nvPr>
              </p:nvSpPr>
              <p:spPr>
                <a:xfrm>
                  <a:off x="8460884" y="2273838"/>
                  <a:ext cx="1627816" cy="3057704"/>
                </a:xfrm>
                <a:custGeom>
                  <a:avLst/>
                  <a:gdLst>
                    <a:gd name="connsiteX0" fmla="*/ 1428053 w 1627816"/>
                    <a:gd name="connsiteY0" fmla="*/ 2987552 h 3057704"/>
                    <a:gd name="connsiteX1" fmla="*/ 1425597 w 1627816"/>
                    <a:gd name="connsiteY1" fmla="*/ 2987825 h 3057704"/>
                    <a:gd name="connsiteX2" fmla="*/ 933176 w 1627816"/>
                    <a:gd name="connsiteY2" fmla="*/ 3045965 h 3057704"/>
                    <a:gd name="connsiteX3" fmla="*/ 904788 w 1627816"/>
                    <a:gd name="connsiteY3" fmla="*/ 3048013 h 3057704"/>
                    <a:gd name="connsiteX4" fmla="*/ 381114 w 1627816"/>
                    <a:gd name="connsiteY4" fmla="*/ 3045283 h 3057704"/>
                    <a:gd name="connsiteX5" fmla="*/ 211332 w 1627816"/>
                    <a:gd name="connsiteY5" fmla="*/ 3021672 h 3057704"/>
                    <a:gd name="connsiteX6" fmla="*/ 21488 w 1627816"/>
                    <a:gd name="connsiteY6" fmla="*/ 2754171 h 3057704"/>
                    <a:gd name="connsiteX7" fmla="*/ 61341 w 1627816"/>
                    <a:gd name="connsiteY7" fmla="*/ 2418566 h 3057704"/>
                    <a:gd name="connsiteX8" fmla="*/ 64753 w 1627816"/>
                    <a:gd name="connsiteY8" fmla="*/ 2372163 h 3057704"/>
                    <a:gd name="connsiteX9" fmla="*/ 76626 w 1627816"/>
                    <a:gd name="connsiteY9" fmla="*/ 2033146 h 3057704"/>
                    <a:gd name="connsiteX10" fmla="*/ 76763 w 1627816"/>
                    <a:gd name="connsiteY10" fmla="*/ 2007215 h 3057704"/>
                    <a:gd name="connsiteX11" fmla="*/ 76899 w 1627816"/>
                    <a:gd name="connsiteY11" fmla="*/ 1995750 h 3057704"/>
                    <a:gd name="connsiteX12" fmla="*/ 76899 w 1627816"/>
                    <a:gd name="connsiteY12" fmla="*/ 1978281 h 3057704"/>
                    <a:gd name="connsiteX13" fmla="*/ 77036 w 1627816"/>
                    <a:gd name="connsiteY13" fmla="*/ 1966680 h 3057704"/>
                    <a:gd name="connsiteX14" fmla="*/ 77036 w 1627816"/>
                    <a:gd name="connsiteY14" fmla="*/ 1943069 h 3057704"/>
                    <a:gd name="connsiteX15" fmla="*/ 77172 w 1627816"/>
                    <a:gd name="connsiteY15" fmla="*/ 1873054 h 3057704"/>
                    <a:gd name="connsiteX16" fmla="*/ 77172 w 1627816"/>
                    <a:gd name="connsiteY16" fmla="*/ 1867049 h 3057704"/>
                    <a:gd name="connsiteX17" fmla="*/ 80721 w 1627816"/>
                    <a:gd name="connsiteY17" fmla="*/ 1656733 h 3057704"/>
                    <a:gd name="connsiteX18" fmla="*/ 81130 w 1627816"/>
                    <a:gd name="connsiteY18" fmla="*/ 1648408 h 3057704"/>
                    <a:gd name="connsiteX19" fmla="*/ 83041 w 1627816"/>
                    <a:gd name="connsiteY19" fmla="*/ 1610466 h 3057704"/>
                    <a:gd name="connsiteX20" fmla="*/ 84679 w 1627816"/>
                    <a:gd name="connsiteY20" fmla="*/ 1574436 h 3057704"/>
                    <a:gd name="connsiteX21" fmla="*/ 87408 w 1627816"/>
                    <a:gd name="connsiteY21" fmla="*/ 1478217 h 3057704"/>
                    <a:gd name="connsiteX22" fmla="*/ 87272 w 1627816"/>
                    <a:gd name="connsiteY22" fmla="*/ 1404108 h 3057704"/>
                    <a:gd name="connsiteX23" fmla="*/ 84406 w 1627816"/>
                    <a:gd name="connsiteY23" fmla="*/ 1331091 h 3057704"/>
                    <a:gd name="connsiteX24" fmla="*/ 82768 w 1627816"/>
                    <a:gd name="connsiteY24" fmla="*/ 1307890 h 3057704"/>
                    <a:gd name="connsiteX25" fmla="*/ 79765 w 1627816"/>
                    <a:gd name="connsiteY25" fmla="*/ 1270631 h 3057704"/>
                    <a:gd name="connsiteX26" fmla="*/ 77718 w 1627816"/>
                    <a:gd name="connsiteY26" fmla="*/ 1247020 h 3057704"/>
                    <a:gd name="connsiteX27" fmla="*/ 76763 w 1627816"/>
                    <a:gd name="connsiteY27" fmla="*/ 1236511 h 3057704"/>
                    <a:gd name="connsiteX28" fmla="*/ 76490 w 1627816"/>
                    <a:gd name="connsiteY28" fmla="*/ 1233918 h 3057704"/>
                    <a:gd name="connsiteX29" fmla="*/ 75125 w 1627816"/>
                    <a:gd name="connsiteY29" fmla="*/ 1219041 h 3057704"/>
                    <a:gd name="connsiteX30" fmla="*/ 73624 w 1627816"/>
                    <a:gd name="connsiteY30" fmla="*/ 1204438 h 3057704"/>
                    <a:gd name="connsiteX31" fmla="*/ 71031 w 1627816"/>
                    <a:gd name="connsiteY31" fmla="*/ 1178370 h 3057704"/>
                    <a:gd name="connsiteX32" fmla="*/ 57519 w 1627816"/>
                    <a:gd name="connsiteY32" fmla="*/ 1050079 h 3057704"/>
                    <a:gd name="connsiteX33" fmla="*/ 52879 w 1627816"/>
                    <a:gd name="connsiteY33" fmla="*/ 1008179 h 3057704"/>
                    <a:gd name="connsiteX34" fmla="*/ 45509 w 1627816"/>
                    <a:gd name="connsiteY34" fmla="*/ 942396 h 3057704"/>
                    <a:gd name="connsiteX35" fmla="*/ 40596 w 1627816"/>
                    <a:gd name="connsiteY35" fmla="*/ 899951 h 3057704"/>
                    <a:gd name="connsiteX36" fmla="*/ 1699 w 1627816"/>
                    <a:gd name="connsiteY36" fmla="*/ 418175 h 3057704"/>
                    <a:gd name="connsiteX37" fmla="*/ 558538 w 1627816"/>
                    <a:gd name="connsiteY37" fmla="*/ 10236 h 3057704"/>
                    <a:gd name="connsiteX38" fmla="*/ 884316 w 1627816"/>
                    <a:gd name="connsiteY38" fmla="*/ 0 h 3057704"/>
                    <a:gd name="connsiteX39" fmla="*/ 1426143 w 1627816"/>
                    <a:gd name="connsiteY39" fmla="*/ 295480 h 3057704"/>
                    <a:gd name="connsiteX40" fmla="*/ 1427371 w 1627816"/>
                    <a:gd name="connsiteY40" fmla="*/ 297117 h 3057704"/>
                    <a:gd name="connsiteX41" fmla="*/ 1465449 w 1627816"/>
                    <a:gd name="connsiteY41" fmla="*/ 404664 h 3057704"/>
                    <a:gd name="connsiteX42" fmla="*/ 1473365 w 1627816"/>
                    <a:gd name="connsiteY42" fmla="*/ 542099 h 3057704"/>
                    <a:gd name="connsiteX43" fmla="*/ 1469134 w 1627816"/>
                    <a:gd name="connsiteY43" fmla="*/ 660701 h 3057704"/>
                    <a:gd name="connsiteX44" fmla="*/ 1459444 w 1627816"/>
                    <a:gd name="connsiteY44" fmla="*/ 802367 h 3057704"/>
                    <a:gd name="connsiteX45" fmla="*/ 1456168 w 1627816"/>
                    <a:gd name="connsiteY45" fmla="*/ 846177 h 3057704"/>
                    <a:gd name="connsiteX46" fmla="*/ 1452756 w 1627816"/>
                    <a:gd name="connsiteY46" fmla="*/ 891762 h 3057704"/>
                    <a:gd name="connsiteX47" fmla="*/ 1450573 w 1627816"/>
                    <a:gd name="connsiteY47" fmla="*/ 921787 h 3057704"/>
                    <a:gd name="connsiteX48" fmla="*/ 1444841 w 1627816"/>
                    <a:gd name="connsiteY48" fmla="*/ 1002584 h 3057704"/>
                    <a:gd name="connsiteX49" fmla="*/ 1443066 w 1627816"/>
                    <a:gd name="connsiteY49" fmla="*/ 1029197 h 3057704"/>
                    <a:gd name="connsiteX50" fmla="*/ 1442111 w 1627816"/>
                    <a:gd name="connsiteY50" fmla="*/ 1046257 h 3057704"/>
                    <a:gd name="connsiteX51" fmla="*/ 1441019 w 1627816"/>
                    <a:gd name="connsiteY51" fmla="*/ 1063590 h 3057704"/>
                    <a:gd name="connsiteX52" fmla="*/ 1441019 w 1627816"/>
                    <a:gd name="connsiteY52" fmla="*/ 1063727 h 3057704"/>
                    <a:gd name="connsiteX53" fmla="*/ 1440064 w 1627816"/>
                    <a:gd name="connsiteY53" fmla="*/ 1079695 h 3057704"/>
                    <a:gd name="connsiteX54" fmla="*/ 1439108 w 1627816"/>
                    <a:gd name="connsiteY54" fmla="*/ 1097164 h 3057704"/>
                    <a:gd name="connsiteX55" fmla="*/ 1437607 w 1627816"/>
                    <a:gd name="connsiteY55" fmla="*/ 1129510 h 3057704"/>
                    <a:gd name="connsiteX56" fmla="*/ 1436515 w 1627816"/>
                    <a:gd name="connsiteY56" fmla="*/ 1156533 h 3057704"/>
                    <a:gd name="connsiteX57" fmla="*/ 1436379 w 1627816"/>
                    <a:gd name="connsiteY57" fmla="*/ 1161447 h 3057704"/>
                    <a:gd name="connsiteX58" fmla="*/ 1435696 w 1627816"/>
                    <a:gd name="connsiteY58" fmla="*/ 1178916 h 3057704"/>
                    <a:gd name="connsiteX59" fmla="*/ 1435560 w 1627816"/>
                    <a:gd name="connsiteY59" fmla="*/ 1181919 h 3057704"/>
                    <a:gd name="connsiteX60" fmla="*/ 1435423 w 1627816"/>
                    <a:gd name="connsiteY60" fmla="*/ 1183420 h 3057704"/>
                    <a:gd name="connsiteX61" fmla="*/ 1434741 w 1627816"/>
                    <a:gd name="connsiteY61" fmla="*/ 1206485 h 3057704"/>
                    <a:gd name="connsiteX62" fmla="*/ 1434059 w 1627816"/>
                    <a:gd name="connsiteY62" fmla="*/ 1234054 h 3057704"/>
                    <a:gd name="connsiteX63" fmla="*/ 1433786 w 1627816"/>
                    <a:gd name="connsiteY63" fmla="*/ 1247020 h 3057704"/>
                    <a:gd name="connsiteX64" fmla="*/ 1433513 w 1627816"/>
                    <a:gd name="connsiteY64" fmla="*/ 1258621 h 3057704"/>
                    <a:gd name="connsiteX65" fmla="*/ 1433513 w 1627816"/>
                    <a:gd name="connsiteY65" fmla="*/ 1264489 h 3057704"/>
                    <a:gd name="connsiteX66" fmla="*/ 1433240 w 1627816"/>
                    <a:gd name="connsiteY66" fmla="*/ 1280594 h 3057704"/>
                    <a:gd name="connsiteX67" fmla="*/ 1433103 w 1627816"/>
                    <a:gd name="connsiteY67" fmla="*/ 1308163 h 3057704"/>
                    <a:gd name="connsiteX68" fmla="*/ 1433103 w 1627816"/>
                    <a:gd name="connsiteY68" fmla="*/ 1323039 h 3057704"/>
                    <a:gd name="connsiteX69" fmla="*/ 1433922 w 1627816"/>
                    <a:gd name="connsiteY69" fmla="*/ 1404382 h 3057704"/>
                    <a:gd name="connsiteX70" fmla="*/ 1434605 w 1627816"/>
                    <a:gd name="connsiteY70" fmla="*/ 1439866 h 3057704"/>
                    <a:gd name="connsiteX71" fmla="*/ 1435560 w 1627816"/>
                    <a:gd name="connsiteY71" fmla="*/ 1478490 h 3057704"/>
                    <a:gd name="connsiteX72" fmla="*/ 1438426 w 1627816"/>
                    <a:gd name="connsiteY72" fmla="*/ 1562153 h 3057704"/>
                    <a:gd name="connsiteX73" fmla="*/ 1438835 w 1627816"/>
                    <a:gd name="connsiteY73" fmla="*/ 1574572 h 3057704"/>
                    <a:gd name="connsiteX74" fmla="*/ 1438972 w 1627816"/>
                    <a:gd name="connsiteY74" fmla="*/ 1579622 h 3057704"/>
                    <a:gd name="connsiteX75" fmla="*/ 1440064 w 1627816"/>
                    <a:gd name="connsiteY75" fmla="*/ 1607601 h 3057704"/>
                    <a:gd name="connsiteX76" fmla="*/ 1441838 w 1627816"/>
                    <a:gd name="connsiteY76" fmla="*/ 1648545 h 3057704"/>
                    <a:gd name="connsiteX77" fmla="*/ 1444704 w 1627816"/>
                    <a:gd name="connsiteY77" fmla="*/ 1695630 h 3057704"/>
                    <a:gd name="connsiteX78" fmla="*/ 1450846 w 1627816"/>
                    <a:gd name="connsiteY78" fmla="*/ 1761414 h 3057704"/>
                    <a:gd name="connsiteX79" fmla="*/ 1452756 w 1627816"/>
                    <a:gd name="connsiteY79" fmla="*/ 1777791 h 3057704"/>
                    <a:gd name="connsiteX80" fmla="*/ 1456032 w 1627816"/>
                    <a:gd name="connsiteY80" fmla="*/ 1804951 h 3057704"/>
                    <a:gd name="connsiteX81" fmla="*/ 1458079 w 1627816"/>
                    <a:gd name="connsiteY81" fmla="*/ 1822284 h 3057704"/>
                    <a:gd name="connsiteX82" fmla="*/ 1459580 w 1627816"/>
                    <a:gd name="connsiteY82" fmla="*/ 1833475 h 3057704"/>
                    <a:gd name="connsiteX83" fmla="*/ 1465449 w 1627816"/>
                    <a:gd name="connsiteY83" fmla="*/ 1876330 h 3057704"/>
                    <a:gd name="connsiteX84" fmla="*/ 1466131 w 1627816"/>
                    <a:gd name="connsiteY84" fmla="*/ 1881243 h 3057704"/>
                    <a:gd name="connsiteX85" fmla="*/ 1469407 w 1627816"/>
                    <a:gd name="connsiteY85" fmla="*/ 1903626 h 3057704"/>
                    <a:gd name="connsiteX86" fmla="*/ 1476094 w 1627816"/>
                    <a:gd name="connsiteY86" fmla="*/ 1947573 h 3057704"/>
                    <a:gd name="connsiteX87" fmla="*/ 1478005 w 1627816"/>
                    <a:gd name="connsiteY87" fmla="*/ 1960265 h 3057704"/>
                    <a:gd name="connsiteX88" fmla="*/ 1490698 w 1627816"/>
                    <a:gd name="connsiteY88" fmla="*/ 2038195 h 3057704"/>
                    <a:gd name="connsiteX89" fmla="*/ 1493155 w 1627816"/>
                    <a:gd name="connsiteY89" fmla="*/ 2052389 h 3057704"/>
                    <a:gd name="connsiteX90" fmla="*/ 1498614 w 1627816"/>
                    <a:gd name="connsiteY90" fmla="*/ 2084053 h 3057704"/>
                    <a:gd name="connsiteX91" fmla="*/ 1518949 w 1627816"/>
                    <a:gd name="connsiteY91" fmla="*/ 2197332 h 3057704"/>
                    <a:gd name="connsiteX92" fmla="*/ 1544744 w 1627816"/>
                    <a:gd name="connsiteY92" fmla="*/ 2332583 h 3057704"/>
                    <a:gd name="connsiteX93" fmla="*/ 1567400 w 1627816"/>
                    <a:gd name="connsiteY93" fmla="*/ 2445453 h 3057704"/>
                    <a:gd name="connsiteX94" fmla="*/ 1622401 w 1627816"/>
                    <a:gd name="connsiteY94" fmla="*/ 2706675 h 3057704"/>
                    <a:gd name="connsiteX95" fmla="*/ 1428053 w 1627816"/>
                    <a:gd name="connsiteY95" fmla="*/ 2987552 h 3057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627816" h="3057704">
                      <a:moveTo>
                        <a:pt x="1428053" y="2987552"/>
                      </a:moveTo>
                      <a:cubicBezTo>
                        <a:pt x="1427235" y="2987688"/>
                        <a:pt x="1426416" y="2987825"/>
                        <a:pt x="1425597" y="2987825"/>
                      </a:cubicBezTo>
                      <a:cubicBezTo>
                        <a:pt x="1263049" y="3011436"/>
                        <a:pt x="1098317" y="3033273"/>
                        <a:pt x="933176" y="3045965"/>
                      </a:cubicBezTo>
                      <a:cubicBezTo>
                        <a:pt x="923759" y="3046648"/>
                        <a:pt x="914205" y="3047467"/>
                        <a:pt x="904788" y="3048013"/>
                      </a:cubicBezTo>
                      <a:cubicBezTo>
                        <a:pt x="729957" y="3060432"/>
                        <a:pt x="554580" y="3062343"/>
                        <a:pt x="381114" y="3045283"/>
                      </a:cubicBezTo>
                      <a:cubicBezTo>
                        <a:pt x="324202" y="3039687"/>
                        <a:pt x="267426" y="3031908"/>
                        <a:pt x="211332" y="3021672"/>
                      </a:cubicBezTo>
                      <a:cubicBezTo>
                        <a:pt x="85770" y="2998743"/>
                        <a:pt x="1153" y="2880005"/>
                        <a:pt x="21488" y="2754171"/>
                      </a:cubicBezTo>
                      <a:cubicBezTo>
                        <a:pt x="40596" y="2635842"/>
                        <a:pt x="53152" y="2523929"/>
                        <a:pt x="61341" y="2418566"/>
                      </a:cubicBezTo>
                      <a:cubicBezTo>
                        <a:pt x="62569" y="2402871"/>
                        <a:pt x="63797" y="2387448"/>
                        <a:pt x="64753" y="2372163"/>
                      </a:cubicBezTo>
                      <a:cubicBezTo>
                        <a:pt x="73078" y="2249194"/>
                        <a:pt x="75808" y="2136052"/>
                        <a:pt x="76626" y="2033146"/>
                      </a:cubicBezTo>
                      <a:cubicBezTo>
                        <a:pt x="76626" y="2024411"/>
                        <a:pt x="76763" y="2015813"/>
                        <a:pt x="76763" y="2007215"/>
                      </a:cubicBezTo>
                      <a:cubicBezTo>
                        <a:pt x="76763" y="2003393"/>
                        <a:pt x="76899" y="1999435"/>
                        <a:pt x="76899" y="1995750"/>
                      </a:cubicBezTo>
                      <a:cubicBezTo>
                        <a:pt x="76899" y="1989882"/>
                        <a:pt x="76899" y="1984013"/>
                        <a:pt x="76899" y="1978281"/>
                      </a:cubicBezTo>
                      <a:cubicBezTo>
                        <a:pt x="77036" y="1974323"/>
                        <a:pt x="77036" y="1970501"/>
                        <a:pt x="77036" y="1966680"/>
                      </a:cubicBezTo>
                      <a:cubicBezTo>
                        <a:pt x="77036" y="1958627"/>
                        <a:pt x="77036" y="1950848"/>
                        <a:pt x="77036" y="1943069"/>
                      </a:cubicBezTo>
                      <a:cubicBezTo>
                        <a:pt x="77172" y="1919048"/>
                        <a:pt x="77036" y="1895710"/>
                        <a:pt x="77172" y="1873054"/>
                      </a:cubicBezTo>
                      <a:lnTo>
                        <a:pt x="77172" y="1867049"/>
                      </a:lnTo>
                      <a:cubicBezTo>
                        <a:pt x="77172" y="1788573"/>
                        <a:pt x="77582" y="1718286"/>
                        <a:pt x="80721" y="1656733"/>
                      </a:cubicBezTo>
                      <a:cubicBezTo>
                        <a:pt x="80857" y="1653867"/>
                        <a:pt x="80994" y="1651138"/>
                        <a:pt x="81130" y="1648408"/>
                      </a:cubicBezTo>
                      <a:cubicBezTo>
                        <a:pt x="81813" y="1635579"/>
                        <a:pt x="82495" y="1622886"/>
                        <a:pt x="83041" y="1610466"/>
                      </a:cubicBezTo>
                      <a:cubicBezTo>
                        <a:pt x="83587" y="1598320"/>
                        <a:pt x="84133" y="1586309"/>
                        <a:pt x="84679" y="1574436"/>
                      </a:cubicBezTo>
                      <a:cubicBezTo>
                        <a:pt x="86044" y="1541135"/>
                        <a:pt x="86862" y="1508925"/>
                        <a:pt x="87408" y="1478217"/>
                      </a:cubicBezTo>
                      <a:cubicBezTo>
                        <a:pt x="87681" y="1452422"/>
                        <a:pt x="87681" y="1427720"/>
                        <a:pt x="87272" y="1404108"/>
                      </a:cubicBezTo>
                      <a:cubicBezTo>
                        <a:pt x="86726" y="1378041"/>
                        <a:pt x="85907" y="1353611"/>
                        <a:pt x="84406" y="1331091"/>
                      </a:cubicBezTo>
                      <a:cubicBezTo>
                        <a:pt x="83860" y="1323585"/>
                        <a:pt x="83314" y="1315942"/>
                        <a:pt x="82768" y="1307890"/>
                      </a:cubicBezTo>
                      <a:cubicBezTo>
                        <a:pt x="81813" y="1295880"/>
                        <a:pt x="80857" y="1283460"/>
                        <a:pt x="79765" y="1270631"/>
                      </a:cubicBezTo>
                      <a:cubicBezTo>
                        <a:pt x="79083" y="1262851"/>
                        <a:pt x="78401" y="1255072"/>
                        <a:pt x="77718" y="1247020"/>
                      </a:cubicBezTo>
                      <a:cubicBezTo>
                        <a:pt x="77445" y="1243471"/>
                        <a:pt x="77036" y="1240059"/>
                        <a:pt x="76763" y="1236511"/>
                      </a:cubicBezTo>
                      <a:cubicBezTo>
                        <a:pt x="76763" y="1235555"/>
                        <a:pt x="76626" y="1234736"/>
                        <a:pt x="76490" y="1233918"/>
                      </a:cubicBezTo>
                      <a:cubicBezTo>
                        <a:pt x="76080" y="1229004"/>
                        <a:pt x="75534" y="1224091"/>
                        <a:pt x="75125" y="1219041"/>
                      </a:cubicBezTo>
                      <a:cubicBezTo>
                        <a:pt x="74579" y="1214128"/>
                        <a:pt x="74170" y="1209351"/>
                        <a:pt x="73624" y="1204438"/>
                      </a:cubicBezTo>
                      <a:cubicBezTo>
                        <a:pt x="72805" y="1195840"/>
                        <a:pt x="71986" y="1187105"/>
                        <a:pt x="71031" y="1178370"/>
                      </a:cubicBezTo>
                      <a:cubicBezTo>
                        <a:pt x="66936" y="1137290"/>
                        <a:pt x="62296" y="1094162"/>
                        <a:pt x="57519" y="1050079"/>
                      </a:cubicBezTo>
                      <a:cubicBezTo>
                        <a:pt x="56018" y="1036294"/>
                        <a:pt x="54380" y="1022237"/>
                        <a:pt x="52879" y="1008179"/>
                      </a:cubicBezTo>
                      <a:cubicBezTo>
                        <a:pt x="50422" y="986343"/>
                        <a:pt x="47966" y="964369"/>
                        <a:pt x="45509" y="942396"/>
                      </a:cubicBezTo>
                      <a:cubicBezTo>
                        <a:pt x="43871" y="928202"/>
                        <a:pt x="42233" y="914008"/>
                        <a:pt x="40596" y="899951"/>
                      </a:cubicBezTo>
                      <a:cubicBezTo>
                        <a:pt x="16302" y="686905"/>
                        <a:pt x="-6490" y="482867"/>
                        <a:pt x="1699" y="418175"/>
                      </a:cubicBezTo>
                      <a:cubicBezTo>
                        <a:pt x="15756" y="306125"/>
                        <a:pt x="558538" y="10236"/>
                        <a:pt x="558538" y="10236"/>
                      </a:cubicBezTo>
                      <a:lnTo>
                        <a:pt x="884316" y="0"/>
                      </a:lnTo>
                      <a:cubicBezTo>
                        <a:pt x="884316" y="0"/>
                        <a:pt x="1341661" y="184248"/>
                        <a:pt x="1426143" y="295480"/>
                      </a:cubicBezTo>
                      <a:cubicBezTo>
                        <a:pt x="1426552" y="296026"/>
                        <a:pt x="1426962" y="296572"/>
                        <a:pt x="1427371" y="297117"/>
                      </a:cubicBezTo>
                      <a:cubicBezTo>
                        <a:pt x="1446478" y="323322"/>
                        <a:pt x="1458625" y="359762"/>
                        <a:pt x="1465449" y="404664"/>
                      </a:cubicBezTo>
                      <a:cubicBezTo>
                        <a:pt x="1471591" y="444243"/>
                        <a:pt x="1473774" y="490374"/>
                        <a:pt x="1473365" y="542099"/>
                      </a:cubicBezTo>
                      <a:cubicBezTo>
                        <a:pt x="1473092" y="578949"/>
                        <a:pt x="1471591" y="618665"/>
                        <a:pt x="1469134" y="660701"/>
                      </a:cubicBezTo>
                      <a:cubicBezTo>
                        <a:pt x="1466677" y="705330"/>
                        <a:pt x="1463265" y="752688"/>
                        <a:pt x="1459444" y="802367"/>
                      </a:cubicBezTo>
                      <a:cubicBezTo>
                        <a:pt x="1458352" y="816834"/>
                        <a:pt x="1457260" y="831437"/>
                        <a:pt x="1456168" y="846177"/>
                      </a:cubicBezTo>
                      <a:cubicBezTo>
                        <a:pt x="1454940" y="861190"/>
                        <a:pt x="1453848" y="876340"/>
                        <a:pt x="1452756" y="891762"/>
                      </a:cubicBezTo>
                      <a:cubicBezTo>
                        <a:pt x="1452074" y="901725"/>
                        <a:pt x="1451255" y="911688"/>
                        <a:pt x="1450573" y="921787"/>
                      </a:cubicBezTo>
                      <a:cubicBezTo>
                        <a:pt x="1448662" y="948264"/>
                        <a:pt x="1446615" y="975288"/>
                        <a:pt x="1444841" y="1002584"/>
                      </a:cubicBezTo>
                      <a:cubicBezTo>
                        <a:pt x="1444295" y="1011455"/>
                        <a:pt x="1443612" y="1020326"/>
                        <a:pt x="1443066" y="1029197"/>
                      </a:cubicBezTo>
                      <a:cubicBezTo>
                        <a:pt x="1442657" y="1034793"/>
                        <a:pt x="1442384" y="1040525"/>
                        <a:pt x="1442111" y="1046257"/>
                      </a:cubicBezTo>
                      <a:cubicBezTo>
                        <a:pt x="1441701" y="1051990"/>
                        <a:pt x="1441429" y="1057858"/>
                        <a:pt x="1441019" y="1063590"/>
                      </a:cubicBezTo>
                      <a:lnTo>
                        <a:pt x="1441019" y="1063727"/>
                      </a:lnTo>
                      <a:cubicBezTo>
                        <a:pt x="1440746" y="1069050"/>
                        <a:pt x="1440337" y="1074372"/>
                        <a:pt x="1440064" y="1079695"/>
                      </a:cubicBezTo>
                      <a:cubicBezTo>
                        <a:pt x="1439654" y="1085564"/>
                        <a:pt x="1439381" y="1091296"/>
                        <a:pt x="1439108" y="1097164"/>
                      </a:cubicBezTo>
                      <a:cubicBezTo>
                        <a:pt x="1438562" y="1107946"/>
                        <a:pt x="1438017" y="1118592"/>
                        <a:pt x="1437607" y="1129510"/>
                      </a:cubicBezTo>
                      <a:cubicBezTo>
                        <a:pt x="1437198" y="1138518"/>
                        <a:pt x="1436788" y="1147526"/>
                        <a:pt x="1436515" y="1156533"/>
                      </a:cubicBezTo>
                      <a:cubicBezTo>
                        <a:pt x="1436379" y="1158171"/>
                        <a:pt x="1436379" y="1159809"/>
                        <a:pt x="1436379" y="1161447"/>
                      </a:cubicBezTo>
                      <a:cubicBezTo>
                        <a:pt x="1436106" y="1167315"/>
                        <a:pt x="1435833" y="1173047"/>
                        <a:pt x="1435696" y="1178916"/>
                      </a:cubicBezTo>
                      <a:lnTo>
                        <a:pt x="1435560" y="1181919"/>
                      </a:lnTo>
                      <a:lnTo>
                        <a:pt x="1435423" y="1183420"/>
                      </a:lnTo>
                      <a:cubicBezTo>
                        <a:pt x="1435150" y="1191063"/>
                        <a:pt x="1434877" y="1198842"/>
                        <a:pt x="1434741" y="1206485"/>
                      </a:cubicBezTo>
                      <a:cubicBezTo>
                        <a:pt x="1434468" y="1215629"/>
                        <a:pt x="1434195" y="1224910"/>
                        <a:pt x="1434059" y="1234054"/>
                      </a:cubicBezTo>
                      <a:cubicBezTo>
                        <a:pt x="1433922" y="1238285"/>
                        <a:pt x="1433922" y="1242652"/>
                        <a:pt x="1433786" y="1247020"/>
                      </a:cubicBezTo>
                      <a:cubicBezTo>
                        <a:pt x="1433649" y="1250841"/>
                        <a:pt x="1433649" y="1254799"/>
                        <a:pt x="1433513" y="1258621"/>
                      </a:cubicBezTo>
                      <a:cubicBezTo>
                        <a:pt x="1433513" y="1260531"/>
                        <a:pt x="1433513" y="1262442"/>
                        <a:pt x="1433513" y="1264489"/>
                      </a:cubicBezTo>
                      <a:cubicBezTo>
                        <a:pt x="1433376" y="1269812"/>
                        <a:pt x="1433376" y="1275135"/>
                        <a:pt x="1433240" y="1280594"/>
                      </a:cubicBezTo>
                      <a:cubicBezTo>
                        <a:pt x="1433103" y="1289602"/>
                        <a:pt x="1433103" y="1298746"/>
                        <a:pt x="1433103" y="1308163"/>
                      </a:cubicBezTo>
                      <a:lnTo>
                        <a:pt x="1433103" y="1323039"/>
                      </a:lnTo>
                      <a:cubicBezTo>
                        <a:pt x="1433103" y="1348970"/>
                        <a:pt x="1433376" y="1376130"/>
                        <a:pt x="1433922" y="1404382"/>
                      </a:cubicBezTo>
                      <a:cubicBezTo>
                        <a:pt x="1434059" y="1415982"/>
                        <a:pt x="1434332" y="1427856"/>
                        <a:pt x="1434605" y="1439866"/>
                      </a:cubicBezTo>
                      <a:cubicBezTo>
                        <a:pt x="1434877" y="1452559"/>
                        <a:pt x="1435287" y="1465388"/>
                        <a:pt x="1435560" y="1478490"/>
                      </a:cubicBezTo>
                      <a:cubicBezTo>
                        <a:pt x="1436379" y="1505786"/>
                        <a:pt x="1437334" y="1533765"/>
                        <a:pt x="1438426" y="1562153"/>
                      </a:cubicBezTo>
                      <a:cubicBezTo>
                        <a:pt x="1438562" y="1566247"/>
                        <a:pt x="1438699" y="1570478"/>
                        <a:pt x="1438835" y="1574572"/>
                      </a:cubicBezTo>
                      <a:cubicBezTo>
                        <a:pt x="1438972" y="1576346"/>
                        <a:pt x="1438972" y="1577984"/>
                        <a:pt x="1438972" y="1579622"/>
                      </a:cubicBezTo>
                      <a:cubicBezTo>
                        <a:pt x="1439245" y="1588903"/>
                        <a:pt x="1439654" y="1598183"/>
                        <a:pt x="1440064" y="1607601"/>
                      </a:cubicBezTo>
                      <a:cubicBezTo>
                        <a:pt x="1440610" y="1621112"/>
                        <a:pt x="1441292" y="1634897"/>
                        <a:pt x="1441838" y="1648545"/>
                      </a:cubicBezTo>
                      <a:cubicBezTo>
                        <a:pt x="1442520" y="1663284"/>
                        <a:pt x="1443476" y="1678980"/>
                        <a:pt x="1444704" y="1695630"/>
                      </a:cubicBezTo>
                      <a:cubicBezTo>
                        <a:pt x="1446342" y="1716375"/>
                        <a:pt x="1448389" y="1738348"/>
                        <a:pt x="1450846" y="1761414"/>
                      </a:cubicBezTo>
                      <a:cubicBezTo>
                        <a:pt x="1451392" y="1766873"/>
                        <a:pt x="1452074" y="1772332"/>
                        <a:pt x="1452756" y="1777791"/>
                      </a:cubicBezTo>
                      <a:cubicBezTo>
                        <a:pt x="1453712" y="1786662"/>
                        <a:pt x="1454804" y="1795807"/>
                        <a:pt x="1456032" y="1804951"/>
                      </a:cubicBezTo>
                      <a:cubicBezTo>
                        <a:pt x="1456714" y="1810683"/>
                        <a:pt x="1457397" y="1816552"/>
                        <a:pt x="1458079" y="1822284"/>
                      </a:cubicBezTo>
                      <a:cubicBezTo>
                        <a:pt x="1458625" y="1825969"/>
                        <a:pt x="1459034" y="1829654"/>
                        <a:pt x="1459580" y="1833475"/>
                      </a:cubicBezTo>
                      <a:cubicBezTo>
                        <a:pt x="1461355" y="1847396"/>
                        <a:pt x="1463265" y="1861727"/>
                        <a:pt x="1465449" y="1876330"/>
                      </a:cubicBezTo>
                      <a:cubicBezTo>
                        <a:pt x="1465722" y="1877968"/>
                        <a:pt x="1465858" y="1879605"/>
                        <a:pt x="1466131" y="1881243"/>
                      </a:cubicBezTo>
                      <a:cubicBezTo>
                        <a:pt x="1467223" y="1888613"/>
                        <a:pt x="1468315" y="1895983"/>
                        <a:pt x="1469407" y="1903626"/>
                      </a:cubicBezTo>
                      <a:cubicBezTo>
                        <a:pt x="1471454" y="1917956"/>
                        <a:pt x="1473774" y="1932696"/>
                        <a:pt x="1476094" y="1947573"/>
                      </a:cubicBezTo>
                      <a:cubicBezTo>
                        <a:pt x="1476777" y="1951803"/>
                        <a:pt x="1477459" y="1956034"/>
                        <a:pt x="1478005" y="1960265"/>
                      </a:cubicBezTo>
                      <a:cubicBezTo>
                        <a:pt x="1481963" y="1985651"/>
                        <a:pt x="1486194" y="2011582"/>
                        <a:pt x="1490698" y="2038195"/>
                      </a:cubicBezTo>
                      <a:cubicBezTo>
                        <a:pt x="1491517" y="2042836"/>
                        <a:pt x="1492336" y="2047613"/>
                        <a:pt x="1493155" y="2052389"/>
                      </a:cubicBezTo>
                      <a:cubicBezTo>
                        <a:pt x="1494929" y="2062898"/>
                        <a:pt x="1496703" y="2073407"/>
                        <a:pt x="1498614" y="2084053"/>
                      </a:cubicBezTo>
                      <a:cubicBezTo>
                        <a:pt x="1505028" y="2121039"/>
                        <a:pt x="1511852" y="2158844"/>
                        <a:pt x="1518949" y="2197332"/>
                      </a:cubicBezTo>
                      <a:cubicBezTo>
                        <a:pt x="1527275" y="2241824"/>
                        <a:pt x="1535873" y="2286999"/>
                        <a:pt x="1544744" y="2332583"/>
                      </a:cubicBezTo>
                      <a:cubicBezTo>
                        <a:pt x="1552114" y="2370115"/>
                        <a:pt x="1559620" y="2407784"/>
                        <a:pt x="1567400" y="2445453"/>
                      </a:cubicBezTo>
                      <a:cubicBezTo>
                        <a:pt x="1585415" y="2533619"/>
                        <a:pt x="1603976" y="2621649"/>
                        <a:pt x="1622401" y="2706675"/>
                      </a:cubicBezTo>
                      <a:cubicBezTo>
                        <a:pt x="1651199" y="2838515"/>
                        <a:pt x="1562077" y="2967899"/>
                        <a:pt x="1428053" y="2987552"/>
                      </a:cubicBezTo>
                      <a:close/>
                    </a:path>
                  </a:pathLst>
                </a:custGeom>
                <a:solidFill>
                  <a:srgbClr val="FFFFFF"/>
                </a:solidFill>
                <a:ln w="13632" cap="flat">
                  <a:noFill/>
                  <a:prstDash val="solid"/>
                  <a:miter/>
                </a:ln>
              </p:spPr>
              <p:txBody>
                <a:bodyPr rtlCol="0" anchor="ctr"/>
                <a:lstStyle/>
                <a:p>
                  <a:endParaRPr lang="zh-CN" altLang="en-US"/>
                </a:p>
              </p:txBody>
            </p:sp>
            <p:grpSp>
              <p:nvGrpSpPr>
                <p:cNvPr id="131" name="组合 130"/>
                <p:cNvGrpSpPr/>
                <p:nvPr>
                  <p:custDataLst>
                    <p:tags r:id="rId14"/>
                  </p:custDataLst>
                </p:nvPr>
              </p:nvGrpSpPr>
              <p:grpSpPr>
                <a:xfrm>
                  <a:off x="8604522" y="2568908"/>
                  <a:ext cx="1423761" cy="2219850"/>
                  <a:chOff x="8604522" y="2568908"/>
                  <a:chExt cx="1423761" cy="2219850"/>
                </a:xfrm>
                <a:solidFill>
                  <a:srgbClr val="93C3FD"/>
                </a:solidFill>
              </p:grpSpPr>
              <p:sp>
                <p:nvSpPr>
                  <p:cNvPr id="132" name="任意多边形 131"/>
                  <p:cNvSpPr/>
                  <p:nvPr>
                    <p:custDataLst>
                      <p:tags r:id="rId15"/>
                    </p:custDataLst>
                  </p:nvPr>
                </p:nvSpPr>
                <p:spPr>
                  <a:xfrm>
                    <a:off x="8750419" y="2568908"/>
                    <a:ext cx="1175913" cy="174967"/>
                  </a:xfrm>
                  <a:custGeom>
                    <a:avLst/>
                    <a:gdLst>
                      <a:gd name="connsiteX0" fmla="*/ 1175914 w 1175913"/>
                      <a:gd name="connsiteY0" fmla="*/ 109321 h 174967"/>
                      <a:gd name="connsiteX1" fmla="*/ 542509 w 1175913"/>
                      <a:gd name="connsiteY1" fmla="*/ 174968 h 174967"/>
                      <a:gd name="connsiteX2" fmla="*/ 452159 w 1175913"/>
                      <a:gd name="connsiteY2" fmla="*/ 173603 h 174967"/>
                      <a:gd name="connsiteX3" fmla="*/ 0 w 1175913"/>
                      <a:gd name="connsiteY3" fmla="*/ 125016 h 174967"/>
                      <a:gd name="connsiteX4" fmla="*/ 12693 w 1175913"/>
                      <a:gd name="connsiteY4" fmla="*/ 68922 h 174967"/>
                      <a:gd name="connsiteX5" fmla="*/ 25385 w 1175913"/>
                      <a:gd name="connsiteY5" fmla="*/ 12829 h 174967"/>
                      <a:gd name="connsiteX6" fmla="*/ 25385 w 1175913"/>
                      <a:gd name="connsiteY6" fmla="*/ 12829 h 174967"/>
                      <a:gd name="connsiteX7" fmla="*/ 458574 w 1175913"/>
                      <a:gd name="connsiteY7" fmla="*/ 58686 h 174967"/>
                      <a:gd name="connsiteX8" fmla="*/ 1136471 w 1175913"/>
                      <a:gd name="connsiteY8" fmla="*/ 0 h 174967"/>
                      <a:gd name="connsiteX9" fmla="*/ 1137699 w 1175913"/>
                      <a:gd name="connsiteY9" fmla="*/ 1638 h 174967"/>
                      <a:gd name="connsiteX10" fmla="*/ 1175914 w 1175913"/>
                      <a:gd name="connsiteY10" fmla="*/ 109321 h 17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5913" h="174967">
                        <a:moveTo>
                          <a:pt x="1175914" y="109321"/>
                        </a:moveTo>
                        <a:cubicBezTo>
                          <a:pt x="937892" y="160364"/>
                          <a:pt x="717067" y="174968"/>
                          <a:pt x="542509" y="174968"/>
                        </a:cubicBezTo>
                        <a:cubicBezTo>
                          <a:pt x="510846" y="174968"/>
                          <a:pt x="480683" y="174422"/>
                          <a:pt x="452159" y="173603"/>
                        </a:cubicBezTo>
                        <a:cubicBezTo>
                          <a:pt x="182747" y="165687"/>
                          <a:pt x="7370" y="126654"/>
                          <a:pt x="0" y="125016"/>
                        </a:cubicBezTo>
                        <a:lnTo>
                          <a:pt x="12693" y="68922"/>
                        </a:lnTo>
                        <a:lnTo>
                          <a:pt x="25385" y="12829"/>
                        </a:lnTo>
                        <a:lnTo>
                          <a:pt x="25385" y="12829"/>
                        </a:lnTo>
                        <a:cubicBezTo>
                          <a:pt x="28797" y="13648"/>
                          <a:pt x="200762" y="51453"/>
                          <a:pt x="458574" y="58686"/>
                        </a:cubicBezTo>
                        <a:cubicBezTo>
                          <a:pt x="632722" y="63600"/>
                          <a:pt x="873337" y="54865"/>
                          <a:pt x="1136471" y="0"/>
                        </a:cubicBezTo>
                        <a:cubicBezTo>
                          <a:pt x="1136880" y="546"/>
                          <a:pt x="1137290" y="1092"/>
                          <a:pt x="1137699" y="1638"/>
                        </a:cubicBezTo>
                        <a:cubicBezTo>
                          <a:pt x="1156943" y="27842"/>
                          <a:pt x="1168953" y="64282"/>
                          <a:pt x="1175914" y="109321"/>
                        </a:cubicBezTo>
                        <a:close/>
                      </a:path>
                    </a:pathLst>
                  </a:custGeom>
                  <a:solidFill>
                    <a:srgbClr val="93C3FD"/>
                  </a:solidFill>
                  <a:ln w="13632" cap="flat">
                    <a:noFill/>
                    <a:prstDash val="solid"/>
                    <a:miter/>
                  </a:ln>
                </p:spPr>
                <p:txBody>
                  <a:bodyPr rtlCol="0" anchor="ctr"/>
                  <a:lstStyle/>
                  <a:p>
                    <a:endParaRPr lang="zh-CN" altLang="en-US"/>
                  </a:p>
                </p:txBody>
              </p:sp>
              <p:sp>
                <p:nvSpPr>
                  <p:cNvPr id="133" name="任意多边形 132"/>
                  <p:cNvSpPr/>
                  <p:nvPr>
                    <p:custDataLst>
                      <p:tags r:id="rId16"/>
                    </p:custDataLst>
                  </p:nvPr>
                </p:nvSpPr>
                <p:spPr>
                  <a:xfrm>
                    <a:off x="8732131" y="2815664"/>
                    <a:ext cx="1201981" cy="182610"/>
                  </a:xfrm>
                  <a:custGeom>
                    <a:avLst/>
                    <a:gdLst>
                      <a:gd name="connsiteX0" fmla="*/ 1201981 w 1201981"/>
                      <a:gd name="connsiteY0" fmla="*/ 0 h 182610"/>
                      <a:gd name="connsiteX1" fmla="*/ 1197750 w 1201981"/>
                      <a:gd name="connsiteY1" fmla="*/ 118601 h 182610"/>
                      <a:gd name="connsiteX2" fmla="*/ 573081 w 1201981"/>
                      <a:gd name="connsiteY2" fmla="*/ 182611 h 182610"/>
                      <a:gd name="connsiteX3" fmla="*/ 451477 w 1201981"/>
                      <a:gd name="connsiteY3" fmla="*/ 180290 h 182610"/>
                      <a:gd name="connsiteX4" fmla="*/ 0 w 1201981"/>
                      <a:gd name="connsiteY4" fmla="*/ 127200 h 182610"/>
                      <a:gd name="connsiteX5" fmla="*/ 26477 w 1201981"/>
                      <a:gd name="connsiteY5" fmla="*/ 15286 h 182610"/>
                      <a:gd name="connsiteX6" fmla="*/ 458983 w 1201981"/>
                      <a:gd name="connsiteY6" fmla="*/ 65511 h 182610"/>
                      <a:gd name="connsiteX7" fmla="*/ 1201981 w 1201981"/>
                      <a:gd name="connsiteY7" fmla="*/ 0 h 182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1981" h="182610">
                        <a:moveTo>
                          <a:pt x="1201981" y="0"/>
                        </a:moveTo>
                        <a:cubicBezTo>
                          <a:pt x="1201708" y="36850"/>
                          <a:pt x="1200207" y="76565"/>
                          <a:pt x="1197750" y="118601"/>
                        </a:cubicBezTo>
                        <a:cubicBezTo>
                          <a:pt x="964915" y="168144"/>
                          <a:pt x="747912" y="182611"/>
                          <a:pt x="573081" y="182611"/>
                        </a:cubicBezTo>
                        <a:cubicBezTo>
                          <a:pt x="529816" y="182611"/>
                          <a:pt x="489145" y="181655"/>
                          <a:pt x="451477" y="180290"/>
                        </a:cubicBezTo>
                        <a:cubicBezTo>
                          <a:pt x="182201" y="169781"/>
                          <a:pt x="7370" y="128974"/>
                          <a:pt x="0" y="127200"/>
                        </a:cubicBezTo>
                        <a:lnTo>
                          <a:pt x="26477" y="15286"/>
                        </a:lnTo>
                        <a:cubicBezTo>
                          <a:pt x="28251" y="15695"/>
                          <a:pt x="200080" y="55548"/>
                          <a:pt x="458983" y="65511"/>
                        </a:cubicBezTo>
                        <a:cubicBezTo>
                          <a:pt x="647326" y="72608"/>
                          <a:pt x="913326" y="64692"/>
                          <a:pt x="1201981" y="0"/>
                        </a:cubicBezTo>
                        <a:close/>
                      </a:path>
                    </a:pathLst>
                  </a:custGeom>
                  <a:solidFill>
                    <a:srgbClr val="93C3FD"/>
                  </a:solidFill>
                  <a:ln w="13632" cap="flat">
                    <a:noFill/>
                    <a:prstDash val="solid"/>
                    <a:miter/>
                  </a:ln>
                </p:spPr>
                <p:txBody>
                  <a:bodyPr rtlCol="0" anchor="ctr"/>
                  <a:lstStyle/>
                  <a:p>
                    <a:endParaRPr lang="zh-CN" altLang="en-US"/>
                  </a:p>
                </p:txBody>
              </p:sp>
              <p:sp>
                <p:nvSpPr>
                  <p:cNvPr id="134" name="任意多边形 133"/>
                  <p:cNvSpPr/>
                  <p:nvPr>
                    <p:custDataLst>
                      <p:tags r:id="rId17"/>
                    </p:custDataLst>
                  </p:nvPr>
                </p:nvSpPr>
                <p:spPr>
                  <a:xfrm>
                    <a:off x="8714115" y="3075795"/>
                    <a:ext cx="1206212" cy="177287"/>
                  </a:xfrm>
                  <a:custGeom>
                    <a:avLst/>
                    <a:gdLst>
                      <a:gd name="connsiteX0" fmla="*/ 1206212 w 1206212"/>
                      <a:gd name="connsiteY0" fmla="*/ 0 h 177287"/>
                      <a:gd name="connsiteX1" fmla="*/ 1202937 w 1206212"/>
                      <a:gd name="connsiteY1" fmla="*/ 43810 h 177287"/>
                      <a:gd name="connsiteX2" fmla="*/ 1199525 w 1206212"/>
                      <a:gd name="connsiteY2" fmla="*/ 89395 h 177287"/>
                      <a:gd name="connsiteX3" fmla="*/ 1197341 w 1206212"/>
                      <a:gd name="connsiteY3" fmla="*/ 119420 h 177287"/>
                      <a:gd name="connsiteX4" fmla="*/ 603925 w 1206212"/>
                      <a:gd name="connsiteY4" fmla="*/ 177288 h 177287"/>
                      <a:gd name="connsiteX5" fmla="*/ 450794 w 1206212"/>
                      <a:gd name="connsiteY5" fmla="*/ 173603 h 177287"/>
                      <a:gd name="connsiteX6" fmla="*/ 0 w 1206212"/>
                      <a:gd name="connsiteY6" fmla="*/ 116008 h 177287"/>
                      <a:gd name="connsiteX7" fmla="*/ 27569 w 1206212"/>
                      <a:gd name="connsiteY7" fmla="*/ 4367 h 177287"/>
                      <a:gd name="connsiteX8" fmla="*/ 459529 w 1206212"/>
                      <a:gd name="connsiteY8" fmla="*/ 58823 h 177287"/>
                      <a:gd name="connsiteX9" fmla="*/ 1206212 w 1206212"/>
                      <a:gd name="connsiteY9" fmla="*/ 0 h 177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6212" h="177287">
                        <a:moveTo>
                          <a:pt x="1206212" y="0"/>
                        </a:moveTo>
                        <a:cubicBezTo>
                          <a:pt x="1205120" y="14467"/>
                          <a:pt x="1204028" y="29070"/>
                          <a:pt x="1202937" y="43810"/>
                        </a:cubicBezTo>
                        <a:cubicBezTo>
                          <a:pt x="1201708" y="58823"/>
                          <a:pt x="1200616" y="73972"/>
                          <a:pt x="1199525" y="89395"/>
                        </a:cubicBezTo>
                        <a:cubicBezTo>
                          <a:pt x="1198842" y="99358"/>
                          <a:pt x="1198023" y="109321"/>
                          <a:pt x="1197341" y="119420"/>
                        </a:cubicBezTo>
                        <a:cubicBezTo>
                          <a:pt x="978017" y="163776"/>
                          <a:pt x="772888" y="177288"/>
                          <a:pt x="603925" y="177288"/>
                        </a:cubicBezTo>
                        <a:cubicBezTo>
                          <a:pt x="548787" y="177288"/>
                          <a:pt x="497471" y="175787"/>
                          <a:pt x="450794" y="173603"/>
                        </a:cubicBezTo>
                        <a:cubicBezTo>
                          <a:pt x="181655" y="160364"/>
                          <a:pt x="7233" y="117782"/>
                          <a:pt x="0" y="116008"/>
                        </a:cubicBezTo>
                        <a:lnTo>
                          <a:pt x="27569" y="4367"/>
                        </a:lnTo>
                        <a:cubicBezTo>
                          <a:pt x="29343" y="4777"/>
                          <a:pt x="200762" y="46403"/>
                          <a:pt x="459529" y="58823"/>
                        </a:cubicBezTo>
                        <a:cubicBezTo>
                          <a:pt x="648145" y="67967"/>
                          <a:pt x="915509" y="62645"/>
                          <a:pt x="1206212" y="0"/>
                        </a:cubicBezTo>
                        <a:close/>
                      </a:path>
                    </a:pathLst>
                  </a:custGeom>
                  <a:solidFill>
                    <a:srgbClr val="93C3FD"/>
                  </a:solidFill>
                  <a:ln w="13632" cap="flat">
                    <a:noFill/>
                    <a:prstDash val="solid"/>
                    <a:miter/>
                  </a:ln>
                </p:spPr>
                <p:txBody>
                  <a:bodyPr rtlCol="0" anchor="ctr"/>
                  <a:lstStyle/>
                  <a:p>
                    <a:endParaRPr lang="zh-CN" altLang="en-US"/>
                  </a:p>
                </p:txBody>
              </p:sp>
              <p:sp>
                <p:nvSpPr>
                  <p:cNvPr id="135" name="任意多边形 134"/>
                  <p:cNvSpPr/>
                  <p:nvPr>
                    <p:custDataLst>
                      <p:tags r:id="rId18"/>
                    </p:custDataLst>
                  </p:nvPr>
                </p:nvSpPr>
                <p:spPr>
                  <a:xfrm>
                    <a:off x="8695827" y="3329375"/>
                    <a:ext cx="1205939" cy="178925"/>
                  </a:xfrm>
                  <a:custGeom>
                    <a:avLst/>
                    <a:gdLst>
                      <a:gd name="connsiteX0" fmla="*/ 1205939 w 1205939"/>
                      <a:gd name="connsiteY0" fmla="*/ 7779 h 178925"/>
                      <a:gd name="connsiteX1" fmla="*/ 1205939 w 1205939"/>
                      <a:gd name="connsiteY1" fmla="*/ 7779 h 178925"/>
                      <a:gd name="connsiteX2" fmla="*/ 1204984 w 1205939"/>
                      <a:gd name="connsiteY2" fmla="*/ 23884 h 178925"/>
                      <a:gd name="connsiteX3" fmla="*/ 1204028 w 1205939"/>
                      <a:gd name="connsiteY3" fmla="*/ 41353 h 178925"/>
                      <a:gd name="connsiteX4" fmla="*/ 1202527 w 1205939"/>
                      <a:gd name="connsiteY4" fmla="*/ 73699 h 178925"/>
                      <a:gd name="connsiteX5" fmla="*/ 1201435 w 1205939"/>
                      <a:gd name="connsiteY5" fmla="*/ 100722 h 178925"/>
                      <a:gd name="connsiteX6" fmla="*/ 1201299 w 1205939"/>
                      <a:gd name="connsiteY6" fmla="*/ 105636 h 178925"/>
                      <a:gd name="connsiteX7" fmla="*/ 1200616 w 1205939"/>
                      <a:gd name="connsiteY7" fmla="*/ 123105 h 178925"/>
                      <a:gd name="connsiteX8" fmla="*/ 1200480 w 1205939"/>
                      <a:gd name="connsiteY8" fmla="*/ 126108 h 178925"/>
                      <a:gd name="connsiteX9" fmla="*/ 634633 w 1205939"/>
                      <a:gd name="connsiteY9" fmla="*/ 178926 h 178925"/>
                      <a:gd name="connsiteX10" fmla="*/ 450112 w 1205939"/>
                      <a:gd name="connsiteY10" fmla="*/ 173466 h 178925"/>
                      <a:gd name="connsiteX11" fmla="*/ 0 w 1205939"/>
                      <a:gd name="connsiteY11" fmla="*/ 111368 h 178925"/>
                      <a:gd name="connsiteX12" fmla="*/ 28661 w 1205939"/>
                      <a:gd name="connsiteY12" fmla="*/ 0 h 178925"/>
                      <a:gd name="connsiteX13" fmla="*/ 28661 w 1205939"/>
                      <a:gd name="connsiteY13" fmla="*/ 0 h 178925"/>
                      <a:gd name="connsiteX14" fmla="*/ 148900 w 1205939"/>
                      <a:gd name="connsiteY14" fmla="*/ 24021 h 178925"/>
                      <a:gd name="connsiteX15" fmla="*/ 459938 w 1205939"/>
                      <a:gd name="connsiteY15" fmla="*/ 58687 h 178925"/>
                      <a:gd name="connsiteX16" fmla="*/ 1205939 w 1205939"/>
                      <a:gd name="connsiteY16" fmla="*/ 7779 h 17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05939" h="178925">
                        <a:moveTo>
                          <a:pt x="1205939" y="7779"/>
                        </a:moveTo>
                        <a:lnTo>
                          <a:pt x="1205939" y="7779"/>
                        </a:lnTo>
                        <a:cubicBezTo>
                          <a:pt x="1205666" y="13239"/>
                          <a:pt x="1205257" y="18561"/>
                          <a:pt x="1204984" y="23884"/>
                        </a:cubicBezTo>
                        <a:cubicBezTo>
                          <a:pt x="1204575" y="29753"/>
                          <a:pt x="1204302" y="35485"/>
                          <a:pt x="1204028" y="41353"/>
                        </a:cubicBezTo>
                        <a:cubicBezTo>
                          <a:pt x="1203483" y="52136"/>
                          <a:pt x="1202937" y="62781"/>
                          <a:pt x="1202527" y="73699"/>
                        </a:cubicBezTo>
                        <a:cubicBezTo>
                          <a:pt x="1202118" y="82707"/>
                          <a:pt x="1201708" y="91715"/>
                          <a:pt x="1201435" y="100722"/>
                        </a:cubicBezTo>
                        <a:cubicBezTo>
                          <a:pt x="1201299" y="102360"/>
                          <a:pt x="1201299" y="103998"/>
                          <a:pt x="1201299" y="105636"/>
                        </a:cubicBezTo>
                        <a:cubicBezTo>
                          <a:pt x="1201026" y="111504"/>
                          <a:pt x="1200753" y="117237"/>
                          <a:pt x="1200616" y="123105"/>
                        </a:cubicBezTo>
                        <a:lnTo>
                          <a:pt x="1200480" y="126108"/>
                        </a:lnTo>
                        <a:cubicBezTo>
                          <a:pt x="992894" y="166233"/>
                          <a:pt x="798136" y="178926"/>
                          <a:pt x="634633" y="178926"/>
                        </a:cubicBezTo>
                        <a:cubicBezTo>
                          <a:pt x="567485" y="178926"/>
                          <a:pt x="505523" y="176878"/>
                          <a:pt x="450112" y="173466"/>
                        </a:cubicBezTo>
                        <a:cubicBezTo>
                          <a:pt x="181246" y="157498"/>
                          <a:pt x="7233" y="113279"/>
                          <a:pt x="0" y="111368"/>
                        </a:cubicBezTo>
                        <a:lnTo>
                          <a:pt x="28661" y="0"/>
                        </a:lnTo>
                        <a:lnTo>
                          <a:pt x="28661" y="0"/>
                        </a:lnTo>
                        <a:cubicBezTo>
                          <a:pt x="30162" y="409"/>
                          <a:pt x="73699" y="11328"/>
                          <a:pt x="148900" y="24021"/>
                        </a:cubicBezTo>
                        <a:cubicBezTo>
                          <a:pt x="224100" y="36713"/>
                          <a:pt x="331101" y="51317"/>
                          <a:pt x="459938" y="58687"/>
                        </a:cubicBezTo>
                        <a:cubicBezTo>
                          <a:pt x="648281" y="69878"/>
                          <a:pt x="915236" y="67148"/>
                          <a:pt x="1205939" y="7779"/>
                        </a:cubicBezTo>
                        <a:close/>
                      </a:path>
                    </a:pathLst>
                  </a:custGeom>
                  <a:solidFill>
                    <a:srgbClr val="93C3FD"/>
                  </a:solidFill>
                  <a:ln w="13632" cap="flat">
                    <a:noFill/>
                    <a:prstDash val="solid"/>
                    <a:miter/>
                  </a:ln>
                </p:spPr>
                <p:txBody>
                  <a:bodyPr rtlCol="0" anchor="ctr"/>
                  <a:lstStyle/>
                  <a:p>
                    <a:endParaRPr lang="zh-CN" altLang="en-US"/>
                  </a:p>
                </p:txBody>
              </p:sp>
              <p:sp>
                <p:nvSpPr>
                  <p:cNvPr id="136" name="任意多边形 135"/>
                  <p:cNvSpPr/>
                  <p:nvPr>
                    <p:custDataLst>
                      <p:tags r:id="rId19"/>
                    </p:custDataLst>
                  </p:nvPr>
                </p:nvSpPr>
                <p:spPr>
                  <a:xfrm>
                    <a:off x="8677675" y="3578725"/>
                    <a:ext cx="1217949" cy="185203"/>
                  </a:xfrm>
                  <a:custGeom>
                    <a:avLst/>
                    <a:gdLst>
                      <a:gd name="connsiteX0" fmla="*/ 1217131 w 1217949"/>
                      <a:gd name="connsiteY0" fmla="*/ 98948 h 185203"/>
                      <a:gd name="connsiteX1" fmla="*/ 1216312 w 1217949"/>
                      <a:gd name="connsiteY1" fmla="*/ 17606 h 185203"/>
                      <a:gd name="connsiteX2" fmla="*/ 460348 w 1217949"/>
                      <a:gd name="connsiteY2" fmla="*/ 63054 h 185203"/>
                      <a:gd name="connsiteX3" fmla="*/ 29753 w 1217949"/>
                      <a:gd name="connsiteY3" fmla="*/ 0 h 185203"/>
                      <a:gd name="connsiteX4" fmla="*/ 14876 w 1217949"/>
                      <a:gd name="connsiteY4" fmla="*/ 55548 h 185203"/>
                      <a:gd name="connsiteX5" fmla="*/ 0 w 1217949"/>
                      <a:gd name="connsiteY5" fmla="*/ 111095 h 185203"/>
                      <a:gd name="connsiteX6" fmla="*/ 449429 w 1217949"/>
                      <a:gd name="connsiteY6" fmla="*/ 177697 h 185203"/>
                      <a:gd name="connsiteX7" fmla="*/ 665478 w 1217949"/>
                      <a:gd name="connsiteY7" fmla="*/ 185204 h 185203"/>
                      <a:gd name="connsiteX8" fmla="*/ 1217949 w 1217949"/>
                      <a:gd name="connsiteY8" fmla="*/ 134569 h 185203"/>
                      <a:gd name="connsiteX9" fmla="*/ 1217131 w 1217949"/>
                      <a:gd name="connsiteY9" fmla="*/ 98948 h 185203"/>
                      <a:gd name="connsiteX10" fmla="*/ 29616 w 1217949"/>
                      <a:gd name="connsiteY10" fmla="*/ 0 h 185203"/>
                      <a:gd name="connsiteX11" fmla="*/ 14740 w 1217949"/>
                      <a:gd name="connsiteY11" fmla="*/ 55548 h 185203"/>
                      <a:gd name="connsiteX12" fmla="*/ 29616 w 1217949"/>
                      <a:gd name="connsiteY12" fmla="*/ 0 h 185203"/>
                      <a:gd name="connsiteX13" fmla="*/ 29616 w 1217949"/>
                      <a:gd name="connsiteY13" fmla="*/ 0 h 185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7949" h="185203">
                        <a:moveTo>
                          <a:pt x="1217131" y="98948"/>
                        </a:moveTo>
                        <a:cubicBezTo>
                          <a:pt x="1216585" y="70697"/>
                          <a:pt x="1216312" y="43537"/>
                          <a:pt x="1216312" y="17606"/>
                        </a:cubicBezTo>
                        <a:cubicBezTo>
                          <a:pt x="921241" y="75883"/>
                          <a:pt x="650601" y="76020"/>
                          <a:pt x="460348" y="63054"/>
                        </a:cubicBezTo>
                        <a:cubicBezTo>
                          <a:pt x="202946" y="45448"/>
                          <a:pt x="32892" y="819"/>
                          <a:pt x="29753" y="0"/>
                        </a:cubicBezTo>
                        <a:lnTo>
                          <a:pt x="14876" y="55548"/>
                        </a:lnTo>
                        <a:lnTo>
                          <a:pt x="0" y="111095"/>
                        </a:lnTo>
                        <a:cubicBezTo>
                          <a:pt x="7233" y="113006"/>
                          <a:pt x="180700" y="158999"/>
                          <a:pt x="449429" y="177697"/>
                        </a:cubicBezTo>
                        <a:cubicBezTo>
                          <a:pt x="513439" y="182201"/>
                          <a:pt x="586046" y="185204"/>
                          <a:pt x="665478" y="185204"/>
                        </a:cubicBezTo>
                        <a:cubicBezTo>
                          <a:pt x="827070" y="185204"/>
                          <a:pt x="1016641" y="172784"/>
                          <a:pt x="1217949" y="134569"/>
                        </a:cubicBezTo>
                        <a:cubicBezTo>
                          <a:pt x="1217540" y="122559"/>
                          <a:pt x="1217267" y="110685"/>
                          <a:pt x="1217131" y="98948"/>
                        </a:cubicBezTo>
                        <a:close/>
                        <a:moveTo>
                          <a:pt x="29616" y="0"/>
                        </a:moveTo>
                        <a:lnTo>
                          <a:pt x="14740" y="55548"/>
                        </a:lnTo>
                        <a:lnTo>
                          <a:pt x="29616" y="0"/>
                        </a:lnTo>
                        <a:lnTo>
                          <a:pt x="29616" y="0"/>
                        </a:lnTo>
                        <a:close/>
                      </a:path>
                    </a:pathLst>
                  </a:custGeom>
                  <a:solidFill>
                    <a:srgbClr val="93C3FD"/>
                  </a:solidFill>
                  <a:ln w="13632" cap="flat">
                    <a:noFill/>
                    <a:prstDash val="solid"/>
                    <a:miter/>
                  </a:ln>
                </p:spPr>
                <p:txBody>
                  <a:bodyPr rtlCol="0" anchor="ctr"/>
                  <a:lstStyle/>
                  <a:p>
                    <a:endParaRPr lang="zh-CN" altLang="en-US"/>
                  </a:p>
                </p:txBody>
              </p:sp>
              <p:sp>
                <p:nvSpPr>
                  <p:cNvPr id="137" name="任意多边形 136"/>
                  <p:cNvSpPr/>
                  <p:nvPr>
                    <p:custDataLst>
                      <p:tags r:id="rId20"/>
                    </p:custDataLst>
                  </p:nvPr>
                </p:nvSpPr>
                <p:spPr>
                  <a:xfrm>
                    <a:off x="8659250" y="3827938"/>
                    <a:ext cx="1246473" cy="191618"/>
                  </a:xfrm>
                  <a:custGeom>
                    <a:avLst/>
                    <a:gdLst>
                      <a:gd name="connsiteX0" fmla="*/ 1246474 w 1246473"/>
                      <a:gd name="connsiteY0" fmla="*/ 141121 h 191618"/>
                      <a:gd name="connsiteX1" fmla="*/ 696186 w 1246473"/>
                      <a:gd name="connsiteY1" fmla="*/ 191618 h 191618"/>
                      <a:gd name="connsiteX2" fmla="*/ 448747 w 1246473"/>
                      <a:gd name="connsiteY2" fmla="*/ 181928 h 191618"/>
                      <a:gd name="connsiteX3" fmla="*/ 0 w 1246473"/>
                      <a:gd name="connsiteY3" fmla="*/ 110822 h 191618"/>
                      <a:gd name="connsiteX4" fmla="*/ 15422 w 1246473"/>
                      <a:gd name="connsiteY4" fmla="*/ 55411 h 191618"/>
                      <a:gd name="connsiteX5" fmla="*/ 30845 w 1246473"/>
                      <a:gd name="connsiteY5" fmla="*/ 0 h 191618"/>
                      <a:gd name="connsiteX6" fmla="*/ 30845 w 1246473"/>
                      <a:gd name="connsiteY6" fmla="*/ 0 h 191618"/>
                      <a:gd name="connsiteX7" fmla="*/ 460894 w 1246473"/>
                      <a:gd name="connsiteY7" fmla="*/ 67421 h 191618"/>
                      <a:gd name="connsiteX8" fmla="*/ 1240605 w 1246473"/>
                      <a:gd name="connsiteY8" fmla="*/ 25113 h 191618"/>
                      <a:gd name="connsiteX9" fmla="*/ 1241697 w 1246473"/>
                      <a:gd name="connsiteY9" fmla="*/ 53091 h 191618"/>
                      <a:gd name="connsiteX10" fmla="*/ 1243471 w 1246473"/>
                      <a:gd name="connsiteY10" fmla="*/ 94035 h 191618"/>
                      <a:gd name="connsiteX11" fmla="*/ 1246474 w 1246473"/>
                      <a:gd name="connsiteY11" fmla="*/ 141121 h 191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6473" h="191618">
                        <a:moveTo>
                          <a:pt x="1246474" y="141121"/>
                        </a:moveTo>
                        <a:cubicBezTo>
                          <a:pt x="1047076" y="179062"/>
                          <a:pt x="858597" y="191618"/>
                          <a:pt x="696186" y="191618"/>
                        </a:cubicBezTo>
                        <a:cubicBezTo>
                          <a:pt x="604334" y="191618"/>
                          <a:pt x="520945" y="187524"/>
                          <a:pt x="448747" y="181928"/>
                        </a:cubicBezTo>
                        <a:cubicBezTo>
                          <a:pt x="180290" y="160637"/>
                          <a:pt x="7234" y="112869"/>
                          <a:pt x="0" y="110822"/>
                        </a:cubicBezTo>
                        <a:lnTo>
                          <a:pt x="15422" y="55411"/>
                        </a:lnTo>
                        <a:lnTo>
                          <a:pt x="30845" y="0"/>
                        </a:lnTo>
                        <a:cubicBezTo>
                          <a:pt x="30845" y="0"/>
                          <a:pt x="30845" y="0"/>
                          <a:pt x="30845" y="0"/>
                        </a:cubicBezTo>
                        <a:cubicBezTo>
                          <a:pt x="33574" y="819"/>
                          <a:pt x="203356" y="47222"/>
                          <a:pt x="460894" y="67421"/>
                        </a:cubicBezTo>
                        <a:cubicBezTo>
                          <a:pt x="656060" y="82707"/>
                          <a:pt x="935845" y="85027"/>
                          <a:pt x="1240605" y="25113"/>
                        </a:cubicBezTo>
                        <a:cubicBezTo>
                          <a:pt x="1240878" y="34393"/>
                          <a:pt x="1241288" y="43674"/>
                          <a:pt x="1241697" y="53091"/>
                        </a:cubicBezTo>
                        <a:cubicBezTo>
                          <a:pt x="1242243" y="66602"/>
                          <a:pt x="1242925" y="80387"/>
                          <a:pt x="1243471" y="94035"/>
                        </a:cubicBezTo>
                        <a:cubicBezTo>
                          <a:pt x="1244154" y="108911"/>
                          <a:pt x="1245245" y="124606"/>
                          <a:pt x="1246474" y="141121"/>
                        </a:cubicBezTo>
                        <a:close/>
                      </a:path>
                    </a:pathLst>
                  </a:custGeom>
                  <a:solidFill>
                    <a:srgbClr val="93C3FD"/>
                  </a:solidFill>
                  <a:ln w="13632" cap="flat">
                    <a:noFill/>
                    <a:prstDash val="solid"/>
                    <a:miter/>
                  </a:ln>
                </p:spPr>
                <p:txBody>
                  <a:bodyPr rtlCol="0" anchor="ctr"/>
                  <a:lstStyle/>
                  <a:p>
                    <a:endParaRPr lang="zh-CN" altLang="en-US"/>
                  </a:p>
                </p:txBody>
              </p:sp>
              <p:sp>
                <p:nvSpPr>
                  <p:cNvPr id="138" name="任意多边形 137"/>
                  <p:cNvSpPr/>
                  <p:nvPr>
                    <p:custDataLst>
                      <p:tags r:id="rId21"/>
                    </p:custDataLst>
                  </p:nvPr>
                </p:nvSpPr>
                <p:spPr>
                  <a:xfrm>
                    <a:off x="8641099" y="4077287"/>
                    <a:ext cx="1295879" cy="198442"/>
                  </a:xfrm>
                  <a:custGeom>
                    <a:avLst/>
                    <a:gdLst>
                      <a:gd name="connsiteX0" fmla="*/ 1295880 w 1295879"/>
                      <a:gd name="connsiteY0" fmla="*/ 143850 h 198442"/>
                      <a:gd name="connsiteX1" fmla="*/ 726894 w 1295879"/>
                      <a:gd name="connsiteY1" fmla="*/ 198442 h 198442"/>
                      <a:gd name="connsiteX2" fmla="*/ 448201 w 1295879"/>
                      <a:gd name="connsiteY2" fmla="*/ 186023 h 198442"/>
                      <a:gd name="connsiteX3" fmla="*/ 0 w 1295879"/>
                      <a:gd name="connsiteY3" fmla="*/ 110412 h 198442"/>
                      <a:gd name="connsiteX4" fmla="*/ 32073 w 1295879"/>
                      <a:gd name="connsiteY4" fmla="*/ 0 h 198442"/>
                      <a:gd name="connsiteX5" fmla="*/ 32073 w 1295879"/>
                      <a:gd name="connsiteY5" fmla="*/ 0 h 198442"/>
                      <a:gd name="connsiteX6" fmla="*/ 461440 w 1295879"/>
                      <a:gd name="connsiteY6" fmla="*/ 71789 h 198442"/>
                      <a:gd name="connsiteX7" fmla="*/ 1279502 w 1295879"/>
                      <a:gd name="connsiteY7" fmla="*/ 29889 h 198442"/>
                      <a:gd name="connsiteX8" fmla="*/ 1285371 w 1295879"/>
                      <a:gd name="connsiteY8" fmla="*/ 72744 h 198442"/>
                      <a:gd name="connsiteX9" fmla="*/ 1286053 w 1295879"/>
                      <a:gd name="connsiteY9" fmla="*/ 77657 h 198442"/>
                      <a:gd name="connsiteX10" fmla="*/ 1289329 w 1295879"/>
                      <a:gd name="connsiteY10" fmla="*/ 100040 h 198442"/>
                      <a:gd name="connsiteX11" fmla="*/ 1295880 w 1295879"/>
                      <a:gd name="connsiteY11" fmla="*/ 143850 h 198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5879" h="198442">
                        <a:moveTo>
                          <a:pt x="1295880" y="143850"/>
                        </a:moveTo>
                        <a:cubicBezTo>
                          <a:pt x="1090613" y="184794"/>
                          <a:pt x="895583" y="198442"/>
                          <a:pt x="726894" y="198442"/>
                        </a:cubicBezTo>
                        <a:cubicBezTo>
                          <a:pt x="622623" y="198442"/>
                          <a:pt x="528451" y="193256"/>
                          <a:pt x="448201" y="186023"/>
                        </a:cubicBezTo>
                        <a:cubicBezTo>
                          <a:pt x="179881" y="162002"/>
                          <a:pt x="7233" y="112596"/>
                          <a:pt x="0" y="110412"/>
                        </a:cubicBezTo>
                        <a:lnTo>
                          <a:pt x="32073" y="0"/>
                        </a:lnTo>
                        <a:lnTo>
                          <a:pt x="32073" y="0"/>
                        </a:lnTo>
                        <a:cubicBezTo>
                          <a:pt x="33711" y="546"/>
                          <a:pt x="203355" y="48996"/>
                          <a:pt x="461440" y="71789"/>
                        </a:cubicBezTo>
                        <a:cubicBezTo>
                          <a:pt x="664386" y="89804"/>
                          <a:pt x="959592" y="94581"/>
                          <a:pt x="1279502" y="29889"/>
                        </a:cubicBezTo>
                        <a:cubicBezTo>
                          <a:pt x="1281276" y="43810"/>
                          <a:pt x="1283187" y="58141"/>
                          <a:pt x="1285371" y="72744"/>
                        </a:cubicBezTo>
                        <a:cubicBezTo>
                          <a:pt x="1285644" y="74382"/>
                          <a:pt x="1285780" y="76020"/>
                          <a:pt x="1286053" y="77657"/>
                        </a:cubicBezTo>
                        <a:cubicBezTo>
                          <a:pt x="1287145" y="85027"/>
                          <a:pt x="1288237" y="92397"/>
                          <a:pt x="1289329" y="100040"/>
                        </a:cubicBezTo>
                        <a:cubicBezTo>
                          <a:pt x="1291239" y="114234"/>
                          <a:pt x="1293559" y="128974"/>
                          <a:pt x="1295880" y="143850"/>
                        </a:cubicBezTo>
                        <a:close/>
                      </a:path>
                    </a:pathLst>
                  </a:custGeom>
                  <a:solidFill>
                    <a:srgbClr val="93C3FD"/>
                  </a:solidFill>
                  <a:ln w="13632" cap="flat">
                    <a:noFill/>
                    <a:prstDash val="solid"/>
                    <a:miter/>
                  </a:ln>
                </p:spPr>
                <p:txBody>
                  <a:bodyPr rtlCol="0" anchor="ctr"/>
                  <a:lstStyle/>
                  <a:p>
                    <a:endParaRPr lang="zh-CN" altLang="en-US"/>
                  </a:p>
                </p:txBody>
              </p:sp>
              <p:sp>
                <p:nvSpPr>
                  <p:cNvPr id="139" name="任意多边形 138"/>
                  <p:cNvSpPr/>
                  <p:nvPr>
                    <p:custDataLst>
                      <p:tags r:id="rId22"/>
                    </p:custDataLst>
                  </p:nvPr>
                </p:nvSpPr>
                <p:spPr>
                  <a:xfrm>
                    <a:off x="8622674" y="4326500"/>
                    <a:ext cx="1357159" cy="205539"/>
                  </a:xfrm>
                  <a:custGeom>
                    <a:avLst/>
                    <a:gdLst>
                      <a:gd name="connsiteX0" fmla="*/ 1357159 w 1357159"/>
                      <a:gd name="connsiteY0" fmla="*/ 144123 h 205539"/>
                      <a:gd name="connsiteX1" fmla="*/ 757465 w 1357159"/>
                      <a:gd name="connsiteY1" fmla="*/ 205539 h 205539"/>
                      <a:gd name="connsiteX2" fmla="*/ 447519 w 1357159"/>
                      <a:gd name="connsiteY2" fmla="*/ 190253 h 205539"/>
                      <a:gd name="connsiteX3" fmla="*/ 0 w 1357159"/>
                      <a:gd name="connsiteY3" fmla="*/ 110139 h 205539"/>
                      <a:gd name="connsiteX4" fmla="*/ 33165 w 1357159"/>
                      <a:gd name="connsiteY4" fmla="*/ 0 h 205539"/>
                      <a:gd name="connsiteX5" fmla="*/ 461849 w 1357159"/>
                      <a:gd name="connsiteY5" fmla="*/ 76019 h 205539"/>
                      <a:gd name="connsiteX6" fmla="*/ 1336687 w 1357159"/>
                      <a:gd name="connsiteY6" fmla="*/ 30844 h 205539"/>
                      <a:gd name="connsiteX7" fmla="*/ 1357159 w 1357159"/>
                      <a:gd name="connsiteY7" fmla="*/ 144123 h 20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7159" h="205539">
                        <a:moveTo>
                          <a:pt x="1357159" y="144123"/>
                        </a:moveTo>
                        <a:cubicBezTo>
                          <a:pt x="1141794" y="190253"/>
                          <a:pt x="935845" y="205539"/>
                          <a:pt x="757465" y="205539"/>
                        </a:cubicBezTo>
                        <a:cubicBezTo>
                          <a:pt x="640775" y="205539"/>
                          <a:pt x="535821" y="198988"/>
                          <a:pt x="447519" y="190253"/>
                        </a:cubicBezTo>
                        <a:cubicBezTo>
                          <a:pt x="179335" y="163503"/>
                          <a:pt x="7234" y="112323"/>
                          <a:pt x="0" y="110139"/>
                        </a:cubicBezTo>
                        <a:lnTo>
                          <a:pt x="33165" y="0"/>
                        </a:lnTo>
                        <a:cubicBezTo>
                          <a:pt x="34802" y="546"/>
                          <a:pt x="204038" y="50634"/>
                          <a:pt x="461849" y="76019"/>
                        </a:cubicBezTo>
                        <a:cubicBezTo>
                          <a:pt x="676533" y="97174"/>
                          <a:pt x="994395" y="104680"/>
                          <a:pt x="1336687" y="30844"/>
                        </a:cubicBezTo>
                        <a:cubicBezTo>
                          <a:pt x="1343238" y="67830"/>
                          <a:pt x="1350062" y="105636"/>
                          <a:pt x="1357159" y="144123"/>
                        </a:cubicBezTo>
                        <a:close/>
                      </a:path>
                    </a:pathLst>
                  </a:custGeom>
                  <a:solidFill>
                    <a:srgbClr val="93C3FD"/>
                  </a:solidFill>
                  <a:ln w="13632" cap="flat">
                    <a:noFill/>
                    <a:prstDash val="solid"/>
                    <a:miter/>
                  </a:ln>
                </p:spPr>
                <p:txBody>
                  <a:bodyPr rtlCol="0" anchor="ctr"/>
                  <a:lstStyle/>
                  <a:p>
                    <a:endParaRPr lang="zh-CN" altLang="en-US"/>
                  </a:p>
                </p:txBody>
              </p:sp>
              <p:sp>
                <p:nvSpPr>
                  <p:cNvPr id="140" name="任意多边形 139"/>
                  <p:cNvSpPr/>
                  <p:nvPr>
                    <p:custDataLst>
                      <p:tags r:id="rId23"/>
                    </p:custDataLst>
                  </p:nvPr>
                </p:nvSpPr>
                <p:spPr>
                  <a:xfrm>
                    <a:off x="8604522" y="4575986"/>
                    <a:ext cx="1423761" cy="212772"/>
                  </a:xfrm>
                  <a:custGeom>
                    <a:avLst/>
                    <a:gdLst>
                      <a:gd name="connsiteX0" fmla="*/ 1423762 w 1423761"/>
                      <a:gd name="connsiteY0" fmla="*/ 142758 h 212772"/>
                      <a:gd name="connsiteX1" fmla="*/ 787764 w 1423761"/>
                      <a:gd name="connsiteY1" fmla="*/ 212773 h 212772"/>
                      <a:gd name="connsiteX2" fmla="*/ 446836 w 1423761"/>
                      <a:gd name="connsiteY2" fmla="*/ 194211 h 212772"/>
                      <a:gd name="connsiteX3" fmla="*/ 0 w 1423761"/>
                      <a:gd name="connsiteY3" fmla="*/ 109730 h 212772"/>
                      <a:gd name="connsiteX4" fmla="*/ 17196 w 1423761"/>
                      <a:gd name="connsiteY4" fmla="*/ 54865 h 212772"/>
                      <a:gd name="connsiteX5" fmla="*/ 34256 w 1423761"/>
                      <a:gd name="connsiteY5" fmla="*/ 0 h 212772"/>
                      <a:gd name="connsiteX6" fmla="*/ 34256 w 1423761"/>
                      <a:gd name="connsiteY6" fmla="*/ 0 h 212772"/>
                      <a:gd name="connsiteX7" fmla="*/ 462395 w 1423761"/>
                      <a:gd name="connsiteY7" fmla="*/ 80387 h 212772"/>
                      <a:gd name="connsiteX8" fmla="*/ 1401106 w 1423761"/>
                      <a:gd name="connsiteY8" fmla="*/ 30025 h 212772"/>
                      <a:gd name="connsiteX9" fmla="*/ 1423762 w 1423761"/>
                      <a:gd name="connsiteY9" fmla="*/ 142758 h 21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3761" h="212767">
                        <a:moveTo>
                          <a:pt x="1423762" y="142758"/>
                        </a:moveTo>
                        <a:cubicBezTo>
                          <a:pt x="1196113" y="195440"/>
                          <a:pt x="977471" y="212773"/>
                          <a:pt x="787764" y="212773"/>
                        </a:cubicBezTo>
                        <a:cubicBezTo>
                          <a:pt x="658517" y="212773"/>
                          <a:pt x="542782" y="204720"/>
                          <a:pt x="446836" y="194211"/>
                        </a:cubicBezTo>
                        <a:cubicBezTo>
                          <a:pt x="178925" y="164868"/>
                          <a:pt x="7233" y="111914"/>
                          <a:pt x="0" y="109730"/>
                        </a:cubicBezTo>
                        <a:lnTo>
                          <a:pt x="17196" y="54865"/>
                        </a:lnTo>
                        <a:lnTo>
                          <a:pt x="34256" y="0"/>
                        </a:lnTo>
                        <a:cubicBezTo>
                          <a:pt x="34256" y="0"/>
                          <a:pt x="34256" y="0"/>
                          <a:pt x="34256" y="0"/>
                        </a:cubicBezTo>
                        <a:cubicBezTo>
                          <a:pt x="36986" y="819"/>
                          <a:pt x="205403" y="52408"/>
                          <a:pt x="462395" y="80387"/>
                        </a:cubicBezTo>
                        <a:cubicBezTo>
                          <a:pt x="690044" y="105090"/>
                          <a:pt x="1034111" y="115599"/>
                          <a:pt x="1401106" y="30025"/>
                        </a:cubicBezTo>
                        <a:cubicBezTo>
                          <a:pt x="1408476" y="67285"/>
                          <a:pt x="1416119" y="105090"/>
                          <a:pt x="1423762" y="142758"/>
                        </a:cubicBezTo>
                        <a:close/>
                      </a:path>
                    </a:pathLst>
                  </a:custGeom>
                  <a:solidFill>
                    <a:srgbClr val="93C3FD"/>
                  </a:solidFill>
                  <a:ln w="13632" cap="flat">
                    <a:noFill/>
                    <a:prstDash val="solid"/>
                    <a:miter/>
                  </a:ln>
                </p:spPr>
                <p:txBody>
                  <a:bodyPr rtlCol="0" anchor="ctr"/>
                  <a:lstStyle/>
                  <a:p>
                    <a:endParaRPr lang="zh-CN" altLang="en-US"/>
                  </a:p>
                </p:txBody>
              </p:sp>
            </p:grpSp>
          </p:grpSp>
          <p:sp>
            <p:nvSpPr>
              <p:cNvPr id="124" name="任意多边形 123"/>
              <p:cNvSpPr/>
              <p:nvPr>
                <p:custDataLst>
                  <p:tags r:id="rId24"/>
                </p:custDataLst>
              </p:nvPr>
            </p:nvSpPr>
            <p:spPr>
              <a:xfrm>
                <a:off x="8315753" y="2333752"/>
                <a:ext cx="837224" cy="3121029"/>
              </a:xfrm>
              <a:custGeom>
                <a:avLst/>
                <a:gdLst>
                  <a:gd name="connsiteX0" fmla="*/ 836191 w 837224"/>
                  <a:gd name="connsiteY0" fmla="*/ 2772869 h 3121029"/>
                  <a:gd name="connsiteX1" fmla="*/ 766722 w 837224"/>
                  <a:gd name="connsiteY1" fmla="*/ 1272678 h 3121029"/>
                  <a:gd name="connsiteX2" fmla="*/ 798113 w 837224"/>
                  <a:gd name="connsiteY2" fmla="*/ 0 h 3121029"/>
                  <a:gd name="connsiteX3" fmla="*/ 653034 w 837224"/>
                  <a:gd name="connsiteY3" fmla="*/ 24976 h 3121029"/>
                  <a:gd name="connsiteX4" fmla="*/ 240318 w 837224"/>
                  <a:gd name="connsiteY4" fmla="*/ 210589 h 3121029"/>
                  <a:gd name="connsiteX5" fmla="*/ 16081 w 837224"/>
                  <a:gd name="connsiteY5" fmla="*/ 2022364 h 3121029"/>
                  <a:gd name="connsiteX6" fmla="*/ 612090 w 837224"/>
                  <a:gd name="connsiteY6" fmla="*/ 3102605 h 3121029"/>
                  <a:gd name="connsiteX7" fmla="*/ 773956 w 837224"/>
                  <a:gd name="connsiteY7" fmla="*/ 3121029 h 3121029"/>
                  <a:gd name="connsiteX8" fmla="*/ 836191 w 837224"/>
                  <a:gd name="connsiteY8" fmla="*/ 2772869 h 3121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7224" h="3121029">
                    <a:moveTo>
                      <a:pt x="836191" y="2772869"/>
                    </a:moveTo>
                    <a:cubicBezTo>
                      <a:pt x="847245" y="2298736"/>
                      <a:pt x="766040" y="1746947"/>
                      <a:pt x="766722" y="1272678"/>
                    </a:cubicBezTo>
                    <a:cubicBezTo>
                      <a:pt x="767405" y="847406"/>
                      <a:pt x="798386" y="425272"/>
                      <a:pt x="798113" y="0"/>
                    </a:cubicBezTo>
                    <a:cubicBezTo>
                      <a:pt x="696708" y="7643"/>
                      <a:pt x="653034" y="24976"/>
                      <a:pt x="653034" y="24976"/>
                    </a:cubicBezTo>
                    <a:cubicBezTo>
                      <a:pt x="653034" y="24976"/>
                      <a:pt x="555997" y="107683"/>
                      <a:pt x="240318" y="210589"/>
                    </a:cubicBezTo>
                    <a:cubicBezTo>
                      <a:pt x="-57345" y="307626"/>
                      <a:pt x="-2071" y="1406974"/>
                      <a:pt x="16081" y="2022364"/>
                    </a:cubicBezTo>
                    <a:cubicBezTo>
                      <a:pt x="34096" y="2637753"/>
                      <a:pt x="26999" y="3027814"/>
                      <a:pt x="612090" y="3102605"/>
                    </a:cubicBezTo>
                    <a:cubicBezTo>
                      <a:pt x="667092" y="3109565"/>
                      <a:pt x="721001" y="3115843"/>
                      <a:pt x="773956" y="3121029"/>
                    </a:cubicBezTo>
                    <a:cubicBezTo>
                      <a:pt x="774911" y="2980318"/>
                      <a:pt x="832915" y="2913989"/>
                      <a:pt x="836191" y="2772869"/>
                    </a:cubicBezTo>
                    <a:close/>
                  </a:path>
                </a:pathLst>
              </a:custGeom>
              <a:solidFill>
                <a:srgbClr val="F24338"/>
              </a:solidFill>
              <a:ln w="13632" cap="flat">
                <a:noFill/>
                <a:prstDash val="solid"/>
                <a:miter/>
              </a:ln>
            </p:spPr>
            <p:txBody>
              <a:bodyPr rtlCol="0" anchor="ctr"/>
              <a:lstStyle/>
              <a:p>
                <a:endParaRPr lang="zh-CN" altLang="en-US"/>
              </a:p>
            </p:txBody>
          </p:sp>
          <p:sp>
            <p:nvSpPr>
              <p:cNvPr id="125" name="任意多边形 124"/>
              <p:cNvSpPr/>
              <p:nvPr>
                <p:custDataLst>
                  <p:tags r:id="rId25"/>
                </p:custDataLst>
              </p:nvPr>
            </p:nvSpPr>
            <p:spPr>
              <a:xfrm>
                <a:off x="8503477" y="3567640"/>
                <a:ext cx="281228" cy="288821"/>
              </a:xfrm>
              <a:custGeom>
                <a:avLst/>
                <a:gdLst>
                  <a:gd name="connsiteX0" fmla="*/ 13697 w 281228"/>
                  <a:gd name="connsiteY0" fmla="*/ 288822 h 288821"/>
                  <a:gd name="connsiteX1" fmla="*/ 322 w 281228"/>
                  <a:gd name="connsiteY1" fmla="*/ 278040 h 288821"/>
                  <a:gd name="connsiteX2" fmla="*/ 10831 w 281228"/>
                  <a:gd name="connsiteY2" fmla="*/ 261799 h 288821"/>
                  <a:gd name="connsiteX3" fmla="*/ 254448 w 281228"/>
                  <a:gd name="connsiteY3" fmla="*/ 9856 h 288821"/>
                  <a:gd name="connsiteX4" fmla="*/ 271372 w 281228"/>
                  <a:gd name="connsiteY4" fmla="*/ 576 h 288821"/>
                  <a:gd name="connsiteX5" fmla="*/ 280652 w 281228"/>
                  <a:gd name="connsiteY5" fmla="*/ 17499 h 288821"/>
                  <a:gd name="connsiteX6" fmla="*/ 16427 w 281228"/>
                  <a:gd name="connsiteY6" fmla="*/ 288549 h 288821"/>
                  <a:gd name="connsiteX7" fmla="*/ 13697 w 281228"/>
                  <a:gd name="connsiteY7" fmla="*/ 288822 h 28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228" h="288821">
                    <a:moveTo>
                      <a:pt x="13697" y="288822"/>
                    </a:moveTo>
                    <a:cubicBezTo>
                      <a:pt x="7419" y="288822"/>
                      <a:pt x="1687" y="284454"/>
                      <a:pt x="322" y="278040"/>
                    </a:cubicBezTo>
                    <a:cubicBezTo>
                      <a:pt x="-1316" y="270670"/>
                      <a:pt x="3461" y="263437"/>
                      <a:pt x="10831" y="261799"/>
                    </a:cubicBezTo>
                    <a:cubicBezTo>
                      <a:pt x="18337" y="260161"/>
                      <a:pt x="193987" y="220172"/>
                      <a:pt x="254448" y="9856"/>
                    </a:cubicBezTo>
                    <a:cubicBezTo>
                      <a:pt x="256495" y="2623"/>
                      <a:pt x="264138" y="-1608"/>
                      <a:pt x="271372" y="576"/>
                    </a:cubicBezTo>
                    <a:cubicBezTo>
                      <a:pt x="278605" y="2623"/>
                      <a:pt x="282836" y="10266"/>
                      <a:pt x="280652" y="17499"/>
                    </a:cubicBezTo>
                    <a:cubicBezTo>
                      <a:pt x="215415" y="244056"/>
                      <a:pt x="24479" y="286911"/>
                      <a:pt x="16427" y="288549"/>
                    </a:cubicBezTo>
                    <a:cubicBezTo>
                      <a:pt x="15608" y="288685"/>
                      <a:pt x="14652" y="288822"/>
                      <a:pt x="13697" y="288822"/>
                    </a:cubicBezTo>
                    <a:close/>
                  </a:path>
                </a:pathLst>
              </a:custGeom>
              <a:solidFill>
                <a:srgbClr val="CC2228"/>
              </a:solidFill>
              <a:ln w="13632" cap="flat">
                <a:noFill/>
                <a:prstDash val="solid"/>
                <a:miter/>
              </a:ln>
            </p:spPr>
            <p:txBody>
              <a:bodyPr rtlCol="0" anchor="ctr"/>
              <a:lstStyle/>
              <a:p>
                <a:endParaRPr lang="zh-CN" altLang="en-US"/>
              </a:p>
            </p:txBody>
          </p:sp>
          <p:sp>
            <p:nvSpPr>
              <p:cNvPr id="126" name="任意多边形 125"/>
              <p:cNvSpPr/>
              <p:nvPr>
                <p:custDataLst>
                  <p:tags r:id="rId26"/>
                </p:custDataLst>
              </p:nvPr>
            </p:nvSpPr>
            <p:spPr>
              <a:xfrm>
                <a:off x="8961147" y="2494910"/>
                <a:ext cx="77530" cy="2518358"/>
              </a:xfrm>
              <a:custGeom>
                <a:avLst/>
                <a:gdLst>
                  <a:gd name="connsiteX0" fmla="*/ 66873 w 77530"/>
                  <a:gd name="connsiteY0" fmla="*/ 2518359 h 2518358"/>
                  <a:gd name="connsiteX1" fmla="*/ 56091 w 77530"/>
                  <a:gd name="connsiteY1" fmla="*/ 2508123 h 2518358"/>
                  <a:gd name="connsiteX2" fmla="*/ 29614 w 77530"/>
                  <a:gd name="connsiteY2" fmla="*/ 9989 h 2518358"/>
                  <a:gd name="connsiteX3" fmla="*/ 41079 w 77530"/>
                  <a:gd name="connsiteY3" fmla="*/ 26 h 2518358"/>
                  <a:gd name="connsiteX4" fmla="*/ 51042 w 77530"/>
                  <a:gd name="connsiteY4" fmla="*/ 11490 h 2518358"/>
                  <a:gd name="connsiteX5" fmla="*/ 77519 w 77530"/>
                  <a:gd name="connsiteY5" fmla="*/ 2507031 h 2518358"/>
                  <a:gd name="connsiteX6" fmla="*/ 67419 w 77530"/>
                  <a:gd name="connsiteY6" fmla="*/ 2518359 h 2518358"/>
                  <a:gd name="connsiteX7" fmla="*/ 66873 w 77530"/>
                  <a:gd name="connsiteY7" fmla="*/ 2518359 h 2518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30" h="2518358">
                    <a:moveTo>
                      <a:pt x="66873" y="2518359"/>
                    </a:moveTo>
                    <a:cubicBezTo>
                      <a:pt x="61141" y="2518359"/>
                      <a:pt x="56501" y="2513855"/>
                      <a:pt x="56091" y="2508123"/>
                    </a:cubicBezTo>
                    <a:cubicBezTo>
                      <a:pt x="9006" y="1659079"/>
                      <a:pt x="-28526" y="829143"/>
                      <a:pt x="29614" y="9989"/>
                    </a:cubicBezTo>
                    <a:cubicBezTo>
                      <a:pt x="30024" y="4120"/>
                      <a:pt x="35210" y="-384"/>
                      <a:pt x="41079" y="26"/>
                    </a:cubicBezTo>
                    <a:cubicBezTo>
                      <a:pt x="46947" y="435"/>
                      <a:pt x="51451" y="5621"/>
                      <a:pt x="51042" y="11490"/>
                    </a:cubicBezTo>
                    <a:cubicBezTo>
                      <a:pt x="-6962" y="829416"/>
                      <a:pt x="30433" y="1658670"/>
                      <a:pt x="77519" y="2507031"/>
                    </a:cubicBezTo>
                    <a:cubicBezTo>
                      <a:pt x="77792" y="2512899"/>
                      <a:pt x="73288" y="2518086"/>
                      <a:pt x="67419" y="2518359"/>
                    </a:cubicBezTo>
                    <a:cubicBezTo>
                      <a:pt x="67283" y="2518359"/>
                      <a:pt x="67010" y="2518359"/>
                      <a:pt x="66873" y="2518359"/>
                    </a:cubicBezTo>
                    <a:close/>
                  </a:path>
                </a:pathLst>
              </a:custGeom>
              <a:solidFill>
                <a:srgbClr val="CC2228"/>
              </a:solidFill>
              <a:ln w="13632" cap="flat">
                <a:noFill/>
                <a:prstDash val="solid"/>
                <a:miter/>
              </a:ln>
            </p:spPr>
            <p:txBody>
              <a:bodyPr rtlCol="0" anchor="ctr"/>
              <a:lstStyle/>
              <a:p>
                <a:endParaRPr lang="zh-CN" altLang="en-US"/>
              </a:p>
            </p:txBody>
          </p:sp>
          <p:sp>
            <p:nvSpPr>
              <p:cNvPr id="127" name="任意多边形 126"/>
              <p:cNvSpPr/>
              <p:nvPr>
                <p:custDataLst>
                  <p:tags r:id="rId27"/>
                </p:custDataLst>
              </p:nvPr>
            </p:nvSpPr>
            <p:spPr>
              <a:xfrm>
                <a:off x="9540568" y="2357636"/>
                <a:ext cx="747243" cy="3096462"/>
              </a:xfrm>
              <a:custGeom>
                <a:avLst/>
                <a:gdLst>
                  <a:gd name="connsiteX0" fmla="*/ 627062 w 747243"/>
                  <a:gd name="connsiteY0" fmla="*/ 617437 h 3096462"/>
                  <a:gd name="connsiteX1" fmla="*/ 9079 w 747243"/>
                  <a:gd name="connsiteY1" fmla="*/ 682 h 3096462"/>
                  <a:gd name="connsiteX2" fmla="*/ 4166 w 747243"/>
                  <a:gd name="connsiteY2" fmla="*/ 0 h 3096462"/>
                  <a:gd name="connsiteX3" fmla="*/ 4576 w 747243"/>
                  <a:gd name="connsiteY3" fmla="*/ 218095 h 3096462"/>
                  <a:gd name="connsiteX4" fmla="*/ 30234 w 747243"/>
                  <a:gd name="connsiteY4" fmla="*/ 564209 h 3096462"/>
                  <a:gd name="connsiteX5" fmla="*/ 58076 w 747243"/>
                  <a:gd name="connsiteY5" fmla="*/ 2008989 h 3096462"/>
                  <a:gd name="connsiteX6" fmla="*/ 118400 w 747243"/>
                  <a:gd name="connsiteY6" fmla="*/ 3096463 h 3096462"/>
                  <a:gd name="connsiteX7" fmla="*/ 661319 w 747243"/>
                  <a:gd name="connsiteY7" fmla="*/ 2765226 h 3096462"/>
                  <a:gd name="connsiteX8" fmla="*/ 627062 w 747243"/>
                  <a:gd name="connsiteY8" fmla="*/ 617437 h 309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7243" h="3096462">
                    <a:moveTo>
                      <a:pt x="627062" y="617437"/>
                    </a:moveTo>
                    <a:cubicBezTo>
                      <a:pt x="641119" y="179335"/>
                      <a:pt x="430257" y="63736"/>
                      <a:pt x="9079" y="682"/>
                    </a:cubicBezTo>
                    <a:cubicBezTo>
                      <a:pt x="7442" y="409"/>
                      <a:pt x="5804" y="273"/>
                      <a:pt x="4166" y="0"/>
                    </a:cubicBezTo>
                    <a:cubicBezTo>
                      <a:pt x="-2658" y="72335"/>
                      <a:pt x="-65" y="145897"/>
                      <a:pt x="4576" y="218095"/>
                    </a:cubicBezTo>
                    <a:cubicBezTo>
                      <a:pt x="12082" y="333558"/>
                      <a:pt x="25594" y="448474"/>
                      <a:pt x="30234" y="564209"/>
                    </a:cubicBezTo>
                    <a:cubicBezTo>
                      <a:pt x="49614" y="1047076"/>
                      <a:pt x="96973" y="1375175"/>
                      <a:pt x="58076" y="2008989"/>
                    </a:cubicBezTo>
                    <a:cubicBezTo>
                      <a:pt x="28869" y="2485441"/>
                      <a:pt x="105025" y="2735473"/>
                      <a:pt x="118400" y="3096463"/>
                    </a:cubicBezTo>
                    <a:cubicBezTo>
                      <a:pt x="357377" y="3060023"/>
                      <a:pt x="545583" y="2962713"/>
                      <a:pt x="661319" y="2765226"/>
                    </a:cubicBezTo>
                    <a:cubicBezTo>
                      <a:pt x="878868" y="2394818"/>
                      <a:pt x="613004" y="1055402"/>
                      <a:pt x="627062" y="617437"/>
                    </a:cubicBezTo>
                    <a:close/>
                  </a:path>
                </a:pathLst>
              </a:custGeom>
              <a:solidFill>
                <a:srgbClr val="F24338"/>
              </a:solidFill>
              <a:ln w="13632" cap="flat">
                <a:noFill/>
                <a:prstDash val="solid"/>
                <a:miter/>
              </a:ln>
            </p:spPr>
            <p:txBody>
              <a:bodyPr rtlCol="0" anchor="ctr"/>
              <a:lstStyle/>
              <a:p>
                <a:endParaRPr lang="zh-CN" altLang="en-US"/>
              </a:p>
            </p:txBody>
          </p:sp>
          <p:sp>
            <p:nvSpPr>
              <p:cNvPr id="128" name="任意多边形 127"/>
              <p:cNvSpPr/>
              <p:nvPr>
                <p:custDataLst>
                  <p:tags r:id="rId28"/>
                </p:custDataLst>
              </p:nvPr>
            </p:nvSpPr>
            <p:spPr>
              <a:xfrm>
                <a:off x="9785129" y="3349466"/>
                <a:ext cx="346942" cy="492119"/>
              </a:xfrm>
              <a:custGeom>
                <a:avLst/>
                <a:gdLst>
                  <a:gd name="connsiteX0" fmla="*/ 333095 w 346942"/>
                  <a:gd name="connsiteY0" fmla="*/ 492120 h 492119"/>
                  <a:gd name="connsiteX1" fmla="*/ 330092 w 346942"/>
                  <a:gd name="connsiteY1" fmla="*/ 491710 h 492119"/>
                  <a:gd name="connsiteX2" fmla="*/ 83 w 346942"/>
                  <a:gd name="connsiteY2" fmla="*/ 15258 h 492119"/>
                  <a:gd name="connsiteX3" fmla="*/ 12093 w 346942"/>
                  <a:gd name="connsiteY3" fmla="*/ 109 h 492119"/>
                  <a:gd name="connsiteX4" fmla="*/ 27243 w 346942"/>
                  <a:gd name="connsiteY4" fmla="*/ 12119 h 492119"/>
                  <a:gd name="connsiteX5" fmla="*/ 336370 w 346942"/>
                  <a:gd name="connsiteY5" fmla="*/ 465097 h 492119"/>
                  <a:gd name="connsiteX6" fmla="*/ 346606 w 346942"/>
                  <a:gd name="connsiteY6" fmla="*/ 481474 h 492119"/>
                  <a:gd name="connsiteX7" fmla="*/ 333095 w 346942"/>
                  <a:gd name="connsiteY7" fmla="*/ 492120 h 49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942" h="492119">
                    <a:moveTo>
                      <a:pt x="333095" y="492120"/>
                    </a:moveTo>
                    <a:cubicBezTo>
                      <a:pt x="332139" y="492120"/>
                      <a:pt x="331048" y="491983"/>
                      <a:pt x="330092" y="491710"/>
                    </a:cubicBezTo>
                    <a:cubicBezTo>
                      <a:pt x="327226" y="491028"/>
                      <a:pt x="47305" y="422378"/>
                      <a:pt x="83" y="15258"/>
                    </a:cubicBezTo>
                    <a:cubicBezTo>
                      <a:pt x="-736" y="7751"/>
                      <a:pt x="4587" y="1064"/>
                      <a:pt x="12093" y="109"/>
                    </a:cubicBezTo>
                    <a:cubicBezTo>
                      <a:pt x="19600" y="-847"/>
                      <a:pt x="26424" y="4612"/>
                      <a:pt x="27243" y="12119"/>
                    </a:cubicBezTo>
                    <a:cubicBezTo>
                      <a:pt x="72417" y="400268"/>
                      <a:pt x="333641" y="464551"/>
                      <a:pt x="336370" y="465097"/>
                    </a:cubicBezTo>
                    <a:cubicBezTo>
                      <a:pt x="343740" y="466734"/>
                      <a:pt x="348244" y="474104"/>
                      <a:pt x="346606" y="481474"/>
                    </a:cubicBezTo>
                    <a:cubicBezTo>
                      <a:pt x="344968" y="487889"/>
                      <a:pt x="339373" y="492120"/>
                      <a:pt x="333095" y="492120"/>
                    </a:cubicBezTo>
                    <a:close/>
                  </a:path>
                </a:pathLst>
              </a:custGeom>
              <a:solidFill>
                <a:srgbClr val="CC2228"/>
              </a:solidFill>
              <a:ln w="13632" cap="flat">
                <a:noFill/>
                <a:prstDash val="solid"/>
                <a:miter/>
              </a:ln>
            </p:spPr>
            <p:txBody>
              <a:bodyPr rtlCol="0" anchor="ctr"/>
              <a:lstStyle/>
              <a:p>
                <a:endParaRPr lang="zh-CN" altLang="en-US"/>
              </a:p>
            </p:txBody>
          </p:sp>
          <p:sp>
            <p:nvSpPr>
              <p:cNvPr id="129" name="任意多边形 128"/>
              <p:cNvSpPr/>
              <p:nvPr>
                <p:custDataLst>
                  <p:tags r:id="rId29"/>
                </p:custDataLst>
              </p:nvPr>
            </p:nvSpPr>
            <p:spPr>
              <a:xfrm>
                <a:off x="9596686" y="2468820"/>
                <a:ext cx="108047" cy="2466517"/>
              </a:xfrm>
              <a:custGeom>
                <a:avLst/>
                <a:gdLst>
                  <a:gd name="connsiteX0" fmla="*/ 94492 w 108047"/>
                  <a:gd name="connsiteY0" fmla="*/ 2466518 h 2466517"/>
                  <a:gd name="connsiteX1" fmla="*/ 83846 w 108047"/>
                  <a:gd name="connsiteY1" fmla="*/ 2457510 h 2466517"/>
                  <a:gd name="connsiteX2" fmla="*/ 79069 w 108047"/>
                  <a:gd name="connsiteY2" fmla="*/ 1705095 h 2466517"/>
                  <a:gd name="connsiteX3" fmla="*/ 83710 w 108047"/>
                  <a:gd name="connsiteY3" fmla="*/ 1110450 h 2466517"/>
                  <a:gd name="connsiteX4" fmla="*/ 47 w 108047"/>
                  <a:gd name="connsiteY4" fmla="*/ 11785 h 2466517"/>
                  <a:gd name="connsiteX5" fmla="*/ 9737 w 108047"/>
                  <a:gd name="connsiteY5" fmla="*/ 47 h 2466517"/>
                  <a:gd name="connsiteX6" fmla="*/ 21475 w 108047"/>
                  <a:gd name="connsiteY6" fmla="*/ 9737 h 2466517"/>
                  <a:gd name="connsiteX7" fmla="*/ 105274 w 108047"/>
                  <a:gd name="connsiteY7" fmla="*/ 1109495 h 2466517"/>
                  <a:gd name="connsiteX8" fmla="*/ 100633 w 108047"/>
                  <a:gd name="connsiteY8" fmla="*/ 1705640 h 2466517"/>
                  <a:gd name="connsiteX9" fmla="*/ 105137 w 108047"/>
                  <a:gd name="connsiteY9" fmla="*/ 2454098 h 2466517"/>
                  <a:gd name="connsiteX10" fmla="*/ 96266 w 108047"/>
                  <a:gd name="connsiteY10" fmla="*/ 2466518 h 2466517"/>
                  <a:gd name="connsiteX11" fmla="*/ 94492 w 108047"/>
                  <a:gd name="connsiteY11" fmla="*/ 2466518 h 24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047" h="2466517">
                    <a:moveTo>
                      <a:pt x="94492" y="2466518"/>
                    </a:moveTo>
                    <a:cubicBezTo>
                      <a:pt x="89305" y="2466518"/>
                      <a:pt x="84801" y="2462833"/>
                      <a:pt x="83846" y="2457510"/>
                    </a:cubicBezTo>
                    <a:cubicBezTo>
                      <a:pt x="64056" y="2337680"/>
                      <a:pt x="71700" y="2015997"/>
                      <a:pt x="79069" y="1705095"/>
                    </a:cubicBezTo>
                    <a:cubicBezTo>
                      <a:pt x="84665" y="1468574"/>
                      <a:pt x="89851" y="1245020"/>
                      <a:pt x="83710" y="1110450"/>
                    </a:cubicBezTo>
                    <a:cubicBezTo>
                      <a:pt x="62965" y="654743"/>
                      <a:pt x="593" y="18199"/>
                      <a:pt x="47" y="11785"/>
                    </a:cubicBezTo>
                    <a:cubicBezTo>
                      <a:pt x="-499" y="5916"/>
                      <a:pt x="3732" y="593"/>
                      <a:pt x="9737" y="47"/>
                    </a:cubicBezTo>
                    <a:cubicBezTo>
                      <a:pt x="15606" y="-499"/>
                      <a:pt x="20929" y="3732"/>
                      <a:pt x="21475" y="9737"/>
                    </a:cubicBezTo>
                    <a:cubicBezTo>
                      <a:pt x="22157" y="16152"/>
                      <a:pt x="84392" y="653105"/>
                      <a:pt x="105274" y="1109495"/>
                    </a:cubicBezTo>
                    <a:cubicBezTo>
                      <a:pt x="111415" y="1244883"/>
                      <a:pt x="106229" y="1468711"/>
                      <a:pt x="100633" y="1705640"/>
                    </a:cubicBezTo>
                    <a:cubicBezTo>
                      <a:pt x="93263" y="2015587"/>
                      <a:pt x="85757" y="2336179"/>
                      <a:pt x="105137" y="2454098"/>
                    </a:cubicBezTo>
                    <a:cubicBezTo>
                      <a:pt x="106092" y="2459967"/>
                      <a:pt x="102135" y="2465562"/>
                      <a:pt x="96266" y="2466518"/>
                    </a:cubicBezTo>
                    <a:cubicBezTo>
                      <a:pt x="95720" y="2466518"/>
                      <a:pt x="95174" y="2466518"/>
                      <a:pt x="94492" y="2466518"/>
                    </a:cubicBezTo>
                    <a:close/>
                  </a:path>
                </a:pathLst>
              </a:custGeom>
              <a:solidFill>
                <a:srgbClr val="CC2228"/>
              </a:solidFill>
              <a:ln w="13632" cap="flat">
                <a:noFill/>
                <a:prstDash val="solid"/>
                <a:miter/>
              </a:ln>
            </p:spPr>
            <p:txBody>
              <a:bodyPr rtlCol="0" anchor="ctr"/>
              <a:lstStyle/>
              <a:p>
                <a:endParaRPr lang="zh-CN" altLang="en-US"/>
              </a:p>
            </p:txBody>
          </p:sp>
        </p:grpSp>
        <p:grpSp>
          <p:nvGrpSpPr>
            <p:cNvPr id="11" name="组合 10"/>
            <p:cNvGrpSpPr/>
            <p:nvPr>
              <p:custDataLst>
                <p:tags r:id="rId30"/>
              </p:custDataLst>
            </p:nvPr>
          </p:nvGrpSpPr>
          <p:grpSpPr>
            <a:xfrm flipH="1">
              <a:off x="8460123" y="961410"/>
              <a:ext cx="1372410" cy="2852606"/>
              <a:chOff x="8601558" y="961410"/>
              <a:chExt cx="1372410" cy="2852606"/>
            </a:xfrm>
            <a:solidFill>
              <a:schemeClr val="accent1"/>
            </a:solidFill>
          </p:grpSpPr>
          <p:grpSp>
            <p:nvGrpSpPr>
              <p:cNvPr id="60" name="组合 59"/>
              <p:cNvGrpSpPr/>
              <p:nvPr>
                <p:custDataLst>
                  <p:tags r:id="rId31"/>
                </p:custDataLst>
              </p:nvPr>
            </p:nvGrpSpPr>
            <p:grpSpPr>
              <a:xfrm>
                <a:off x="8795760" y="961410"/>
                <a:ext cx="745749" cy="564528"/>
                <a:chOff x="8795760" y="961410"/>
                <a:chExt cx="745749" cy="564528"/>
              </a:xfrm>
              <a:solidFill>
                <a:schemeClr val="accent1"/>
              </a:solidFill>
            </p:grpSpPr>
            <p:sp>
              <p:nvSpPr>
                <p:cNvPr id="118" name="任意多边形 117"/>
                <p:cNvSpPr/>
                <p:nvPr>
                  <p:custDataLst>
                    <p:tags r:id="rId32"/>
                  </p:custDataLst>
                </p:nvPr>
              </p:nvSpPr>
              <p:spPr>
                <a:xfrm>
                  <a:off x="8823532" y="1014008"/>
                  <a:ext cx="506465" cy="485098"/>
                </a:xfrm>
                <a:custGeom>
                  <a:avLst/>
                  <a:gdLst>
                    <a:gd name="connsiteX0" fmla="*/ 484955 w 506465"/>
                    <a:gd name="connsiteY0" fmla="*/ 339544 h 485098"/>
                    <a:gd name="connsiteX1" fmla="*/ 277915 w 506465"/>
                    <a:gd name="connsiteY1" fmla="*/ 414744 h 485098"/>
                    <a:gd name="connsiteX2" fmla="*/ 134337 w 506465"/>
                    <a:gd name="connsiteY2" fmla="*/ 482711 h 485098"/>
                    <a:gd name="connsiteX3" fmla="*/ 29794 w 506465"/>
                    <a:gd name="connsiteY3" fmla="*/ 399458 h 485098"/>
                    <a:gd name="connsiteX4" fmla="*/ 390920 w 506465"/>
                    <a:gd name="connsiteY4" fmla="*/ 4758 h 485098"/>
                    <a:gd name="connsiteX5" fmla="*/ 506383 w 506465"/>
                    <a:gd name="connsiteY5" fmla="*/ 183820 h 485098"/>
                    <a:gd name="connsiteX6" fmla="*/ 484955 w 506465"/>
                    <a:gd name="connsiteY6" fmla="*/ 339544 h 48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464" h="485097">
                      <a:moveTo>
                        <a:pt x="484955" y="339544"/>
                      </a:moveTo>
                      <a:lnTo>
                        <a:pt x="277915" y="414744"/>
                      </a:lnTo>
                      <a:cubicBezTo>
                        <a:pt x="277915" y="414744"/>
                        <a:pt x="215816" y="500317"/>
                        <a:pt x="134337" y="482711"/>
                      </a:cubicBezTo>
                      <a:cubicBezTo>
                        <a:pt x="101719" y="475614"/>
                        <a:pt x="65961" y="451867"/>
                        <a:pt x="29794" y="399458"/>
                      </a:cubicBezTo>
                      <a:cubicBezTo>
                        <a:pt x="-96451" y="216166"/>
                        <a:pt x="208037" y="-37961"/>
                        <a:pt x="390920" y="4758"/>
                      </a:cubicBezTo>
                      <a:cubicBezTo>
                        <a:pt x="480724" y="25639"/>
                        <a:pt x="505018" y="106708"/>
                        <a:pt x="506383" y="183820"/>
                      </a:cubicBezTo>
                      <a:cubicBezTo>
                        <a:pt x="508020" y="263797"/>
                        <a:pt x="484955" y="339544"/>
                        <a:pt x="484955" y="339544"/>
                      </a:cubicBezTo>
                      <a:close/>
                    </a:path>
                  </a:pathLst>
                </a:custGeom>
                <a:solidFill>
                  <a:srgbClr val="0A2E70"/>
                </a:solidFill>
                <a:ln w="13632" cap="flat">
                  <a:noFill/>
                  <a:prstDash val="solid"/>
                  <a:miter/>
                </a:ln>
              </p:spPr>
              <p:txBody>
                <a:bodyPr rtlCol="0" anchor="ctr"/>
                <a:lstStyle/>
                <a:p>
                  <a:endParaRPr lang="zh-CN" altLang="en-US">
                    <a:solidFill>
                      <a:srgbClr val="0A2E70"/>
                    </a:solidFill>
                  </a:endParaRPr>
                </a:p>
              </p:txBody>
            </p:sp>
            <p:sp>
              <p:nvSpPr>
                <p:cNvPr id="119" name="任意多边形 118"/>
                <p:cNvSpPr/>
                <p:nvPr>
                  <p:custDataLst>
                    <p:tags r:id="rId33"/>
                  </p:custDataLst>
                </p:nvPr>
              </p:nvSpPr>
              <p:spPr>
                <a:xfrm>
                  <a:off x="8957869" y="1197691"/>
                  <a:ext cx="372251" cy="301414"/>
                </a:xfrm>
                <a:custGeom>
                  <a:avLst/>
                  <a:gdLst>
                    <a:gd name="connsiteX0" fmla="*/ 350618 w 372251"/>
                    <a:gd name="connsiteY0" fmla="*/ 155860 h 301414"/>
                    <a:gd name="connsiteX1" fmla="*/ 143577 w 372251"/>
                    <a:gd name="connsiteY1" fmla="*/ 231061 h 301414"/>
                    <a:gd name="connsiteX2" fmla="*/ 0 w 372251"/>
                    <a:gd name="connsiteY2" fmla="*/ 299028 h 301414"/>
                    <a:gd name="connsiteX3" fmla="*/ 372182 w 372251"/>
                    <a:gd name="connsiteY3" fmla="*/ 0 h 301414"/>
                    <a:gd name="connsiteX4" fmla="*/ 350618 w 372251"/>
                    <a:gd name="connsiteY4" fmla="*/ 155860 h 301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51" h="301414">
                      <a:moveTo>
                        <a:pt x="350618" y="155860"/>
                      </a:moveTo>
                      <a:lnTo>
                        <a:pt x="143577" y="231061"/>
                      </a:lnTo>
                      <a:cubicBezTo>
                        <a:pt x="143577" y="231061"/>
                        <a:pt x="81479" y="316634"/>
                        <a:pt x="0" y="299028"/>
                      </a:cubicBezTo>
                      <a:cubicBezTo>
                        <a:pt x="0" y="204038"/>
                        <a:pt x="133205" y="30435"/>
                        <a:pt x="372182" y="0"/>
                      </a:cubicBezTo>
                      <a:cubicBezTo>
                        <a:pt x="373683" y="80114"/>
                        <a:pt x="350618" y="155860"/>
                        <a:pt x="350618" y="155860"/>
                      </a:cubicBezTo>
                      <a:close/>
                    </a:path>
                  </a:pathLst>
                </a:custGeom>
                <a:solidFill>
                  <a:srgbClr val="FDC228"/>
                </a:solidFill>
                <a:ln w="13632" cap="flat">
                  <a:noFill/>
                  <a:prstDash val="solid"/>
                  <a:miter/>
                </a:ln>
              </p:spPr>
              <p:txBody>
                <a:bodyPr rtlCol="0" anchor="ctr"/>
                <a:lstStyle/>
                <a:p>
                  <a:endParaRPr lang="zh-CN" altLang="en-US"/>
                </a:p>
              </p:txBody>
            </p:sp>
            <p:sp>
              <p:nvSpPr>
                <p:cNvPr id="120" name="任意多边形 119"/>
                <p:cNvSpPr/>
                <p:nvPr>
                  <p:custDataLst>
                    <p:tags r:id="rId34"/>
                  </p:custDataLst>
                </p:nvPr>
              </p:nvSpPr>
              <p:spPr>
                <a:xfrm>
                  <a:off x="9240324" y="961410"/>
                  <a:ext cx="128473" cy="283776"/>
                </a:xfrm>
                <a:custGeom>
                  <a:avLst/>
                  <a:gdLst>
                    <a:gd name="connsiteX0" fmla="*/ 82493 w 128473"/>
                    <a:gd name="connsiteY0" fmla="*/ 283776 h 283776"/>
                    <a:gd name="connsiteX1" fmla="*/ 71165 w 128473"/>
                    <a:gd name="connsiteY1" fmla="*/ 277089 h 283776"/>
                    <a:gd name="connsiteX2" fmla="*/ 7020 w 128473"/>
                    <a:gd name="connsiteY2" fmla="*/ 32789 h 283776"/>
                    <a:gd name="connsiteX3" fmla="*/ 47418 w 128473"/>
                    <a:gd name="connsiteY3" fmla="*/ 1808 h 283776"/>
                    <a:gd name="connsiteX4" fmla="*/ 107469 w 128473"/>
                    <a:gd name="connsiteY4" fmla="*/ 18322 h 283776"/>
                    <a:gd name="connsiteX5" fmla="*/ 94913 w 128473"/>
                    <a:gd name="connsiteY5" fmla="*/ 274905 h 283776"/>
                    <a:gd name="connsiteX6" fmla="*/ 83858 w 128473"/>
                    <a:gd name="connsiteY6" fmla="*/ 283776 h 283776"/>
                    <a:gd name="connsiteX7" fmla="*/ 82493 w 128473"/>
                    <a:gd name="connsiteY7" fmla="*/ 283776 h 283776"/>
                    <a:gd name="connsiteX8" fmla="*/ 64614 w 128473"/>
                    <a:gd name="connsiteY8" fmla="*/ 25828 h 283776"/>
                    <a:gd name="connsiteX9" fmla="*/ 52467 w 128473"/>
                    <a:gd name="connsiteY9" fmla="*/ 27193 h 283776"/>
                    <a:gd name="connsiteX10" fmla="*/ 30631 w 128473"/>
                    <a:gd name="connsiteY10" fmla="*/ 43571 h 283776"/>
                    <a:gd name="connsiteX11" fmla="*/ 79354 w 128473"/>
                    <a:gd name="connsiteY11" fmla="*/ 236417 h 283776"/>
                    <a:gd name="connsiteX12" fmla="*/ 88089 w 128473"/>
                    <a:gd name="connsiteY12" fmla="*/ 35382 h 283776"/>
                    <a:gd name="connsiteX13" fmla="*/ 64614 w 128473"/>
                    <a:gd name="connsiteY13" fmla="*/ 25828 h 283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8473" h="283776">
                      <a:moveTo>
                        <a:pt x="82493" y="283776"/>
                      </a:moveTo>
                      <a:cubicBezTo>
                        <a:pt x="77853" y="283776"/>
                        <a:pt x="73485" y="281319"/>
                        <a:pt x="71165" y="277089"/>
                      </a:cubicBezTo>
                      <a:cubicBezTo>
                        <a:pt x="61202" y="259346"/>
                        <a:pt x="-24780" y="101439"/>
                        <a:pt x="7020" y="32789"/>
                      </a:cubicBezTo>
                      <a:cubicBezTo>
                        <a:pt x="14662" y="16275"/>
                        <a:pt x="28583" y="5493"/>
                        <a:pt x="47418" y="1808"/>
                      </a:cubicBezTo>
                      <a:cubicBezTo>
                        <a:pt x="79354" y="-4607"/>
                        <a:pt x="97779" y="7267"/>
                        <a:pt x="107469" y="18322"/>
                      </a:cubicBezTo>
                      <a:cubicBezTo>
                        <a:pt x="158376" y="75917"/>
                        <a:pt x="101600" y="254706"/>
                        <a:pt x="94913" y="274905"/>
                      </a:cubicBezTo>
                      <a:cubicBezTo>
                        <a:pt x="93275" y="279818"/>
                        <a:pt x="88908" y="283230"/>
                        <a:pt x="83858" y="283776"/>
                      </a:cubicBezTo>
                      <a:cubicBezTo>
                        <a:pt x="83312" y="283640"/>
                        <a:pt x="82902" y="283776"/>
                        <a:pt x="82493" y="283776"/>
                      </a:cubicBezTo>
                      <a:close/>
                      <a:moveTo>
                        <a:pt x="64614" y="25828"/>
                      </a:moveTo>
                      <a:cubicBezTo>
                        <a:pt x="60929" y="25828"/>
                        <a:pt x="56835" y="26238"/>
                        <a:pt x="52467" y="27193"/>
                      </a:cubicBezTo>
                      <a:cubicBezTo>
                        <a:pt x="41685" y="29377"/>
                        <a:pt x="34725" y="34563"/>
                        <a:pt x="30631" y="43571"/>
                      </a:cubicBezTo>
                      <a:cubicBezTo>
                        <a:pt x="12069" y="83833"/>
                        <a:pt x="51239" y="179778"/>
                        <a:pt x="79354" y="236417"/>
                      </a:cubicBezTo>
                      <a:cubicBezTo>
                        <a:pt x="96687" y="173500"/>
                        <a:pt x="117432" y="68547"/>
                        <a:pt x="88089" y="35382"/>
                      </a:cubicBezTo>
                      <a:cubicBezTo>
                        <a:pt x="82357" y="28968"/>
                        <a:pt x="74714" y="25828"/>
                        <a:pt x="64614" y="25828"/>
                      </a:cubicBezTo>
                      <a:close/>
                    </a:path>
                  </a:pathLst>
                </a:custGeom>
                <a:solidFill>
                  <a:srgbClr val="FDC228"/>
                </a:solidFill>
                <a:ln w="13632" cap="flat">
                  <a:noFill/>
                  <a:prstDash val="solid"/>
                  <a:miter/>
                </a:ln>
              </p:spPr>
              <p:txBody>
                <a:bodyPr rtlCol="0" anchor="ctr"/>
                <a:lstStyle/>
                <a:p>
                  <a:endParaRPr lang="zh-CN" altLang="en-US"/>
                </a:p>
              </p:txBody>
            </p:sp>
            <p:sp>
              <p:nvSpPr>
                <p:cNvPr id="121" name="任意多边形 120"/>
                <p:cNvSpPr/>
                <p:nvPr>
                  <p:custDataLst>
                    <p:tags r:id="rId35"/>
                  </p:custDataLst>
                </p:nvPr>
              </p:nvSpPr>
              <p:spPr>
                <a:xfrm>
                  <a:off x="9313329" y="1025395"/>
                  <a:ext cx="228180" cy="220610"/>
                </a:xfrm>
                <a:custGeom>
                  <a:avLst/>
                  <a:gdLst>
                    <a:gd name="connsiteX0" fmla="*/ 13037 w 228180"/>
                    <a:gd name="connsiteY0" fmla="*/ 220611 h 220610"/>
                    <a:gd name="connsiteX1" fmla="*/ 3620 w 228180"/>
                    <a:gd name="connsiteY1" fmla="*/ 216653 h 220610"/>
                    <a:gd name="connsiteX2" fmla="*/ 1026 w 228180"/>
                    <a:gd name="connsiteY2" fmla="*/ 202732 h 220610"/>
                    <a:gd name="connsiteX3" fmla="*/ 159480 w 228180"/>
                    <a:gd name="connsiteY3" fmla="*/ 468 h 220610"/>
                    <a:gd name="connsiteX4" fmla="*/ 215710 w 228180"/>
                    <a:gd name="connsiteY4" fmla="*/ 27355 h 220610"/>
                    <a:gd name="connsiteX5" fmla="*/ 225946 w 228180"/>
                    <a:gd name="connsiteY5" fmla="*/ 77170 h 220610"/>
                    <a:gd name="connsiteX6" fmla="*/ 17540 w 228180"/>
                    <a:gd name="connsiteY6" fmla="*/ 220065 h 220610"/>
                    <a:gd name="connsiteX7" fmla="*/ 13037 w 228180"/>
                    <a:gd name="connsiteY7" fmla="*/ 220611 h 220610"/>
                    <a:gd name="connsiteX8" fmla="*/ 166713 w 228180"/>
                    <a:gd name="connsiteY8" fmla="*/ 25717 h 220610"/>
                    <a:gd name="connsiteX9" fmla="*/ 163028 w 228180"/>
                    <a:gd name="connsiteY9" fmla="*/ 25990 h 220610"/>
                    <a:gd name="connsiteX10" fmla="*/ 38149 w 228180"/>
                    <a:gd name="connsiteY10" fmla="*/ 183761 h 220610"/>
                    <a:gd name="connsiteX11" fmla="*/ 201106 w 228180"/>
                    <a:gd name="connsiteY11" fmla="*/ 69800 h 220610"/>
                    <a:gd name="connsiteX12" fmla="*/ 195238 w 228180"/>
                    <a:gd name="connsiteY12" fmla="*/ 43050 h 220610"/>
                    <a:gd name="connsiteX13" fmla="*/ 166713 w 228180"/>
                    <a:gd name="connsiteY13" fmla="*/ 25717 h 22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8180" h="220605">
                      <a:moveTo>
                        <a:pt x="13037" y="220611"/>
                      </a:moveTo>
                      <a:cubicBezTo>
                        <a:pt x="9488" y="220611"/>
                        <a:pt x="6076" y="219246"/>
                        <a:pt x="3620" y="216653"/>
                      </a:cubicBezTo>
                      <a:cubicBezTo>
                        <a:pt x="71" y="212968"/>
                        <a:pt x="-1021" y="207508"/>
                        <a:pt x="1026" y="202732"/>
                      </a:cubicBezTo>
                      <a:cubicBezTo>
                        <a:pt x="9215" y="183078"/>
                        <a:pt x="83187" y="10567"/>
                        <a:pt x="159480" y="468"/>
                      </a:cubicBezTo>
                      <a:cubicBezTo>
                        <a:pt x="174083" y="-1443"/>
                        <a:pt x="195647" y="1560"/>
                        <a:pt x="215710" y="27355"/>
                      </a:cubicBezTo>
                      <a:cubicBezTo>
                        <a:pt x="227447" y="42504"/>
                        <a:pt x="230995" y="59700"/>
                        <a:pt x="225946" y="77170"/>
                      </a:cubicBezTo>
                      <a:cubicBezTo>
                        <a:pt x="204928" y="149914"/>
                        <a:pt x="36648" y="213104"/>
                        <a:pt x="17540" y="220065"/>
                      </a:cubicBezTo>
                      <a:cubicBezTo>
                        <a:pt x="16039" y="220338"/>
                        <a:pt x="14538" y="220611"/>
                        <a:pt x="13037" y="220611"/>
                      </a:cubicBezTo>
                      <a:close/>
                      <a:moveTo>
                        <a:pt x="166713" y="25717"/>
                      </a:moveTo>
                      <a:cubicBezTo>
                        <a:pt x="165485" y="25717"/>
                        <a:pt x="164257" y="25853"/>
                        <a:pt x="163028" y="25990"/>
                      </a:cubicBezTo>
                      <a:cubicBezTo>
                        <a:pt x="119218" y="31858"/>
                        <a:pt x="66127" y="124938"/>
                        <a:pt x="38149" y="183761"/>
                      </a:cubicBezTo>
                      <a:cubicBezTo>
                        <a:pt x="96426" y="159194"/>
                        <a:pt x="188823" y="112382"/>
                        <a:pt x="201106" y="69800"/>
                      </a:cubicBezTo>
                      <a:cubicBezTo>
                        <a:pt x="203836" y="60246"/>
                        <a:pt x="202062" y="51785"/>
                        <a:pt x="195238" y="43050"/>
                      </a:cubicBezTo>
                      <a:cubicBezTo>
                        <a:pt x="186230" y="31449"/>
                        <a:pt x="176813" y="25717"/>
                        <a:pt x="166713" y="25717"/>
                      </a:cubicBezTo>
                      <a:close/>
                    </a:path>
                  </a:pathLst>
                </a:custGeom>
                <a:solidFill>
                  <a:srgbClr val="FDC228"/>
                </a:solidFill>
                <a:ln w="13632" cap="flat">
                  <a:noFill/>
                  <a:prstDash val="solid"/>
                  <a:miter/>
                </a:ln>
              </p:spPr>
              <p:txBody>
                <a:bodyPr rtlCol="0" anchor="ctr"/>
                <a:lstStyle/>
                <a:p>
                  <a:endParaRPr lang="zh-CN" altLang="en-US"/>
                </a:p>
              </p:txBody>
            </p:sp>
            <p:sp>
              <p:nvSpPr>
                <p:cNvPr id="122" name="任意多边形 121"/>
                <p:cNvSpPr/>
                <p:nvPr>
                  <p:custDataLst>
                    <p:tags r:id="rId36"/>
                  </p:custDataLst>
                </p:nvPr>
              </p:nvSpPr>
              <p:spPr>
                <a:xfrm>
                  <a:off x="8795760" y="1133674"/>
                  <a:ext cx="248140" cy="392264"/>
                </a:xfrm>
                <a:custGeom>
                  <a:avLst/>
                  <a:gdLst>
                    <a:gd name="connsiteX0" fmla="*/ 146414 w 248140"/>
                    <a:gd name="connsiteY0" fmla="*/ 390069 h 392264"/>
                    <a:gd name="connsiteX1" fmla="*/ 18396 w 248140"/>
                    <a:gd name="connsiteY1" fmla="*/ 292622 h 392264"/>
                    <a:gd name="connsiteX2" fmla="*/ 125123 w 248140"/>
                    <a:gd name="connsiteY2" fmla="*/ 1509 h 392264"/>
                    <a:gd name="connsiteX3" fmla="*/ 136588 w 248140"/>
                    <a:gd name="connsiteY3" fmla="*/ 3420 h 392264"/>
                    <a:gd name="connsiteX4" fmla="*/ 134677 w 248140"/>
                    <a:gd name="connsiteY4" fmla="*/ 14885 h 392264"/>
                    <a:gd name="connsiteX5" fmla="*/ 33136 w 248140"/>
                    <a:gd name="connsiteY5" fmla="*/ 285525 h 392264"/>
                    <a:gd name="connsiteX6" fmla="*/ 237174 w 248140"/>
                    <a:gd name="connsiteY6" fmla="*/ 367140 h 392264"/>
                    <a:gd name="connsiteX7" fmla="*/ 247683 w 248140"/>
                    <a:gd name="connsiteY7" fmla="*/ 372190 h 392264"/>
                    <a:gd name="connsiteX8" fmla="*/ 242633 w 248140"/>
                    <a:gd name="connsiteY8" fmla="*/ 382699 h 392264"/>
                    <a:gd name="connsiteX9" fmla="*/ 146414 w 248140"/>
                    <a:gd name="connsiteY9" fmla="*/ 390069 h 39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140" h="392264">
                      <a:moveTo>
                        <a:pt x="146414" y="390069"/>
                      </a:moveTo>
                      <a:cubicBezTo>
                        <a:pt x="101239" y="383381"/>
                        <a:pt x="50332" y="359224"/>
                        <a:pt x="18396" y="292622"/>
                      </a:cubicBezTo>
                      <a:cubicBezTo>
                        <a:pt x="-56941" y="135397"/>
                        <a:pt x="123349" y="2874"/>
                        <a:pt x="125123" y="1509"/>
                      </a:cubicBezTo>
                      <a:cubicBezTo>
                        <a:pt x="128808" y="-1084"/>
                        <a:pt x="133995" y="-265"/>
                        <a:pt x="136588" y="3420"/>
                      </a:cubicBezTo>
                      <a:cubicBezTo>
                        <a:pt x="139317" y="7105"/>
                        <a:pt x="138362" y="12291"/>
                        <a:pt x="134677" y="14885"/>
                      </a:cubicBezTo>
                      <a:cubicBezTo>
                        <a:pt x="132903" y="16113"/>
                        <a:pt x="-36333" y="140856"/>
                        <a:pt x="33136" y="285525"/>
                      </a:cubicBezTo>
                      <a:cubicBezTo>
                        <a:pt x="95098" y="414635"/>
                        <a:pt x="231441" y="369187"/>
                        <a:pt x="237174" y="367140"/>
                      </a:cubicBezTo>
                      <a:cubicBezTo>
                        <a:pt x="241541" y="365639"/>
                        <a:pt x="246181" y="367959"/>
                        <a:pt x="247683" y="372190"/>
                      </a:cubicBezTo>
                      <a:cubicBezTo>
                        <a:pt x="249184" y="376421"/>
                        <a:pt x="246864" y="381197"/>
                        <a:pt x="242633" y="382699"/>
                      </a:cubicBezTo>
                      <a:cubicBezTo>
                        <a:pt x="241950" y="382972"/>
                        <a:pt x="197867" y="397712"/>
                        <a:pt x="146414" y="390069"/>
                      </a:cubicBezTo>
                      <a:close/>
                    </a:path>
                  </a:pathLst>
                </a:custGeom>
                <a:solidFill>
                  <a:srgbClr val="0A2E70"/>
                </a:solidFill>
                <a:ln w="13632" cap="flat">
                  <a:noFill/>
                  <a:prstDash val="solid"/>
                  <a:miter/>
                </a:ln>
              </p:spPr>
              <p:txBody>
                <a:bodyPr rtlCol="0" anchor="ctr"/>
                <a:lstStyle/>
                <a:p>
                  <a:endParaRPr lang="zh-CN" altLang="en-US"/>
                </a:p>
              </p:txBody>
            </p:sp>
          </p:grpSp>
          <p:sp>
            <p:nvSpPr>
              <p:cNvPr id="61" name="任意多边形 60"/>
              <p:cNvSpPr/>
              <p:nvPr>
                <p:custDataLst>
                  <p:tags r:id="rId37"/>
                </p:custDataLst>
              </p:nvPr>
            </p:nvSpPr>
            <p:spPr>
              <a:xfrm>
                <a:off x="9366456" y="1232903"/>
                <a:ext cx="607512" cy="1237198"/>
              </a:xfrm>
              <a:custGeom>
                <a:avLst/>
                <a:gdLst>
                  <a:gd name="connsiteX0" fmla="*/ 175548 w 607512"/>
                  <a:gd name="connsiteY0" fmla="*/ 310220 h 1237198"/>
                  <a:gd name="connsiteX1" fmla="*/ 144158 w 607512"/>
                  <a:gd name="connsiteY1" fmla="*/ 869106 h 1237198"/>
                  <a:gd name="connsiteX2" fmla="*/ 80285 w 607512"/>
                  <a:gd name="connsiteY2" fmla="*/ 1216721 h 1237198"/>
                  <a:gd name="connsiteX3" fmla="*/ 547866 w 607512"/>
                  <a:gd name="connsiteY3" fmla="*/ 1222590 h 1237198"/>
                  <a:gd name="connsiteX4" fmla="*/ 455606 w 607512"/>
                  <a:gd name="connsiteY4" fmla="*/ 329736 h 1237198"/>
                  <a:gd name="connsiteX5" fmla="*/ 18733 w 607512"/>
                  <a:gd name="connsiteY5" fmla="*/ 0 h 1237198"/>
                  <a:gd name="connsiteX6" fmla="*/ 175548 w 607512"/>
                  <a:gd name="connsiteY6" fmla="*/ 310220 h 123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512" h="1237198">
                    <a:moveTo>
                      <a:pt x="175548" y="310220"/>
                    </a:moveTo>
                    <a:cubicBezTo>
                      <a:pt x="175548" y="310220"/>
                      <a:pt x="256345" y="649509"/>
                      <a:pt x="144158" y="869106"/>
                    </a:cubicBezTo>
                    <a:cubicBezTo>
                      <a:pt x="31971" y="1088703"/>
                      <a:pt x="-80762" y="1148481"/>
                      <a:pt x="80285" y="1216721"/>
                    </a:cubicBezTo>
                    <a:cubicBezTo>
                      <a:pt x="241468" y="1284961"/>
                      <a:pt x="424761" y="1155032"/>
                      <a:pt x="547866" y="1222590"/>
                    </a:cubicBezTo>
                    <a:cubicBezTo>
                      <a:pt x="696357" y="1304205"/>
                      <a:pt x="529851" y="619484"/>
                      <a:pt x="455606" y="329736"/>
                    </a:cubicBezTo>
                    <a:cubicBezTo>
                      <a:pt x="379586" y="33301"/>
                      <a:pt x="18733" y="0"/>
                      <a:pt x="18733" y="0"/>
                    </a:cubicBezTo>
                    <a:lnTo>
                      <a:pt x="175548" y="310220"/>
                    </a:lnTo>
                    <a:close/>
                  </a:path>
                </a:pathLst>
              </a:custGeom>
              <a:solidFill>
                <a:schemeClr val="bg1"/>
              </a:solidFill>
              <a:ln w="13632" cap="flat">
                <a:noFill/>
                <a:prstDash val="solid"/>
                <a:miter/>
              </a:ln>
            </p:spPr>
            <p:txBody>
              <a:bodyPr rtlCol="0" anchor="ctr"/>
              <a:lstStyle/>
              <a:p>
                <a:endParaRPr lang="zh-CN" altLang="en-US">
                  <a:solidFill>
                    <a:srgbClr val="0A2E70"/>
                  </a:solidFill>
                </a:endParaRPr>
              </a:p>
            </p:txBody>
          </p:sp>
          <p:sp>
            <p:nvSpPr>
              <p:cNvPr id="62" name="任意多边形 61"/>
              <p:cNvSpPr/>
              <p:nvPr>
                <p:custDataLst>
                  <p:tags r:id="rId38"/>
                </p:custDataLst>
              </p:nvPr>
            </p:nvSpPr>
            <p:spPr>
              <a:xfrm>
                <a:off x="8987629" y="1228179"/>
                <a:ext cx="806563" cy="558696"/>
              </a:xfrm>
              <a:custGeom>
                <a:avLst/>
                <a:gdLst>
                  <a:gd name="connsiteX0" fmla="*/ 768103 w 806563"/>
                  <a:gd name="connsiteY0" fmla="*/ 558697 h 558696"/>
                  <a:gd name="connsiteX1" fmla="*/ 641722 w 806563"/>
                  <a:gd name="connsiteY1" fmla="*/ 72418 h 558696"/>
                  <a:gd name="connsiteX2" fmla="*/ 24695 w 806563"/>
                  <a:gd name="connsiteY2" fmla="*/ 213539 h 558696"/>
                  <a:gd name="connsiteX3" fmla="*/ 63456 w 806563"/>
                  <a:gd name="connsiteY3" fmla="*/ 510656 h 558696"/>
                  <a:gd name="connsiteX4" fmla="*/ 768103 w 806563"/>
                  <a:gd name="connsiteY4" fmla="*/ 558697 h 558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563" h="558696">
                    <a:moveTo>
                      <a:pt x="768103" y="558697"/>
                    </a:moveTo>
                    <a:cubicBezTo>
                      <a:pt x="768103" y="558697"/>
                      <a:pt x="912499" y="228005"/>
                      <a:pt x="641722" y="72418"/>
                    </a:cubicBezTo>
                    <a:cubicBezTo>
                      <a:pt x="370945" y="-83169"/>
                      <a:pt x="97576" y="34340"/>
                      <a:pt x="24695" y="213539"/>
                    </a:cubicBezTo>
                    <a:cubicBezTo>
                      <a:pt x="-48185" y="392737"/>
                      <a:pt x="63456" y="510656"/>
                      <a:pt x="63456" y="510656"/>
                    </a:cubicBezTo>
                    <a:lnTo>
                      <a:pt x="768103" y="558697"/>
                    </a:lnTo>
                    <a:close/>
                  </a:path>
                </a:pathLst>
              </a:custGeom>
              <a:solidFill>
                <a:schemeClr val="bg1"/>
              </a:solidFill>
              <a:ln w="13632" cap="flat">
                <a:noFill/>
                <a:prstDash val="solid"/>
                <a:miter/>
              </a:ln>
            </p:spPr>
            <p:txBody>
              <a:bodyPr rtlCol="0" anchor="ctr"/>
              <a:lstStyle/>
              <a:p>
                <a:endParaRPr lang="zh-CN" altLang="en-US"/>
              </a:p>
            </p:txBody>
          </p:sp>
          <p:grpSp>
            <p:nvGrpSpPr>
              <p:cNvPr id="63" name="组合 62"/>
              <p:cNvGrpSpPr/>
              <p:nvPr>
                <p:custDataLst>
                  <p:tags r:id="rId39"/>
                </p:custDataLst>
              </p:nvPr>
            </p:nvGrpSpPr>
            <p:grpSpPr>
              <a:xfrm>
                <a:off x="9098444" y="2132035"/>
                <a:ext cx="353893" cy="359906"/>
                <a:chOff x="9098444" y="2132035"/>
                <a:chExt cx="353893" cy="359906"/>
              </a:xfrm>
              <a:solidFill>
                <a:schemeClr val="accent1"/>
              </a:solidFill>
            </p:grpSpPr>
            <p:sp>
              <p:nvSpPr>
                <p:cNvPr id="116" name="任意多边形 115"/>
                <p:cNvSpPr/>
                <p:nvPr>
                  <p:custDataLst>
                    <p:tags r:id="rId40"/>
                  </p:custDataLst>
                </p:nvPr>
              </p:nvSpPr>
              <p:spPr>
                <a:xfrm>
                  <a:off x="9098444" y="2132035"/>
                  <a:ext cx="353893" cy="359906"/>
                </a:xfrm>
                <a:custGeom>
                  <a:avLst/>
                  <a:gdLst>
                    <a:gd name="connsiteX0" fmla="*/ 193120 w 353893"/>
                    <a:gd name="connsiteY0" fmla="*/ 353074 h 359906"/>
                    <a:gd name="connsiteX1" fmla="*/ 326461 w 353893"/>
                    <a:gd name="connsiteY1" fmla="*/ 314314 h 359906"/>
                    <a:gd name="connsiteX2" fmla="*/ 342565 w 353893"/>
                    <a:gd name="connsiteY2" fmla="*/ 174149 h 359906"/>
                    <a:gd name="connsiteX3" fmla="*/ 351983 w 353893"/>
                    <a:gd name="connsiteY3" fmla="*/ 92397 h 359906"/>
                    <a:gd name="connsiteX4" fmla="*/ 353893 w 353893"/>
                    <a:gd name="connsiteY4" fmla="*/ 80387 h 359906"/>
                    <a:gd name="connsiteX5" fmla="*/ 317999 w 353893"/>
                    <a:gd name="connsiteY5" fmla="*/ 76429 h 359906"/>
                    <a:gd name="connsiteX6" fmla="*/ 52954 w 353893"/>
                    <a:gd name="connsiteY6" fmla="*/ 0 h 359906"/>
                    <a:gd name="connsiteX7" fmla="*/ 17060 w 353893"/>
                    <a:gd name="connsiteY7" fmla="*/ 168280 h 359906"/>
                    <a:gd name="connsiteX8" fmla="*/ 0 w 353893"/>
                    <a:gd name="connsiteY8" fmla="*/ 248121 h 359906"/>
                    <a:gd name="connsiteX9" fmla="*/ 193120 w 353893"/>
                    <a:gd name="connsiteY9" fmla="*/ 353074 h 35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3893" h="359906">
                      <a:moveTo>
                        <a:pt x="193120" y="353074"/>
                      </a:moveTo>
                      <a:cubicBezTo>
                        <a:pt x="271186" y="374775"/>
                        <a:pt x="302577" y="340109"/>
                        <a:pt x="326461" y="314314"/>
                      </a:cubicBezTo>
                      <a:lnTo>
                        <a:pt x="342565" y="174149"/>
                      </a:lnTo>
                      <a:lnTo>
                        <a:pt x="351983" y="92397"/>
                      </a:lnTo>
                      <a:lnTo>
                        <a:pt x="353893" y="80387"/>
                      </a:lnTo>
                      <a:lnTo>
                        <a:pt x="317999" y="76429"/>
                      </a:lnTo>
                      <a:lnTo>
                        <a:pt x="52954" y="0"/>
                      </a:lnTo>
                      <a:lnTo>
                        <a:pt x="17060" y="168280"/>
                      </a:lnTo>
                      <a:lnTo>
                        <a:pt x="0" y="248121"/>
                      </a:lnTo>
                      <a:cubicBezTo>
                        <a:pt x="34257" y="280467"/>
                        <a:pt x="79568" y="321547"/>
                        <a:pt x="193120" y="353074"/>
                      </a:cubicBezTo>
                      <a:close/>
                    </a:path>
                  </a:pathLst>
                </a:custGeom>
                <a:solidFill>
                  <a:srgbClr val="FBB990"/>
                </a:solidFill>
                <a:ln w="13632" cap="flat">
                  <a:noFill/>
                  <a:prstDash val="solid"/>
                  <a:miter/>
                </a:ln>
              </p:spPr>
              <p:txBody>
                <a:bodyPr rtlCol="0" anchor="ctr"/>
                <a:lstStyle/>
                <a:p>
                  <a:endParaRPr lang="zh-CN" altLang="en-US"/>
                </a:p>
              </p:txBody>
            </p:sp>
            <p:sp>
              <p:nvSpPr>
                <p:cNvPr id="117" name="任意多边形 116"/>
                <p:cNvSpPr/>
                <p:nvPr>
                  <p:custDataLst>
                    <p:tags r:id="rId41"/>
                  </p:custDataLst>
                </p:nvPr>
              </p:nvSpPr>
              <p:spPr>
                <a:xfrm>
                  <a:off x="9114821" y="2132035"/>
                  <a:ext cx="337515" cy="195729"/>
                </a:xfrm>
                <a:custGeom>
                  <a:avLst/>
                  <a:gdLst>
                    <a:gd name="connsiteX0" fmla="*/ 326324 w 337515"/>
                    <a:gd name="connsiteY0" fmla="*/ 174285 h 195729"/>
                    <a:gd name="connsiteX1" fmla="*/ 819 w 337515"/>
                    <a:gd name="connsiteY1" fmla="*/ 168417 h 195729"/>
                    <a:gd name="connsiteX2" fmla="*/ 0 w 337515"/>
                    <a:gd name="connsiteY2" fmla="*/ 168144 h 195729"/>
                    <a:gd name="connsiteX3" fmla="*/ 36577 w 337515"/>
                    <a:gd name="connsiteY3" fmla="*/ 0 h 195729"/>
                    <a:gd name="connsiteX4" fmla="*/ 301621 w 337515"/>
                    <a:gd name="connsiteY4" fmla="*/ 76429 h 195729"/>
                    <a:gd name="connsiteX5" fmla="*/ 337516 w 337515"/>
                    <a:gd name="connsiteY5" fmla="*/ 80387 h 195729"/>
                    <a:gd name="connsiteX6" fmla="*/ 335605 w 337515"/>
                    <a:gd name="connsiteY6" fmla="*/ 92397 h 195729"/>
                    <a:gd name="connsiteX7" fmla="*/ 326324 w 337515"/>
                    <a:gd name="connsiteY7" fmla="*/ 174285 h 195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515" h="195729">
                      <a:moveTo>
                        <a:pt x="326324" y="174285"/>
                      </a:moveTo>
                      <a:cubicBezTo>
                        <a:pt x="244163" y="211271"/>
                        <a:pt x="82161" y="194484"/>
                        <a:pt x="819" y="168417"/>
                      </a:cubicBezTo>
                      <a:cubicBezTo>
                        <a:pt x="546" y="168417"/>
                        <a:pt x="273" y="168280"/>
                        <a:pt x="0" y="168144"/>
                      </a:cubicBezTo>
                      <a:lnTo>
                        <a:pt x="36577" y="0"/>
                      </a:lnTo>
                      <a:lnTo>
                        <a:pt x="301621" y="76429"/>
                      </a:lnTo>
                      <a:lnTo>
                        <a:pt x="337516" y="80387"/>
                      </a:lnTo>
                      <a:lnTo>
                        <a:pt x="335605" y="92397"/>
                      </a:lnTo>
                      <a:lnTo>
                        <a:pt x="326324" y="174285"/>
                      </a:lnTo>
                      <a:close/>
                    </a:path>
                  </a:pathLst>
                </a:custGeom>
                <a:solidFill>
                  <a:srgbClr val="181818"/>
                </a:solidFill>
                <a:ln w="13632" cap="flat">
                  <a:noFill/>
                  <a:prstDash val="solid"/>
                  <a:miter/>
                </a:ln>
              </p:spPr>
              <p:txBody>
                <a:bodyPr rtlCol="0" anchor="ctr"/>
                <a:lstStyle/>
                <a:p>
                  <a:endParaRPr lang="zh-CN" altLang="en-US"/>
                </a:p>
              </p:txBody>
            </p:sp>
          </p:grpSp>
          <p:grpSp>
            <p:nvGrpSpPr>
              <p:cNvPr id="64" name="组合 63"/>
              <p:cNvGrpSpPr/>
              <p:nvPr>
                <p:custDataLst>
                  <p:tags r:id="rId42"/>
                </p:custDataLst>
              </p:nvPr>
            </p:nvGrpSpPr>
            <p:grpSpPr>
              <a:xfrm>
                <a:off x="9543410" y="1781729"/>
                <a:ext cx="244717" cy="384248"/>
                <a:chOff x="9543410" y="1781729"/>
                <a:chExt cx="244717" cy="384248"/>
              </a:xfrm>
              <a:solidFill>
                <a:schemeClr val="accent1"/>
              </a:solidFill>
            </p:grpSpPr>
            <p:sp>
              <p:nvSpPr>
                <p:cNvPr id="112" name="任意多边形 111"/>
                <p:cNvSpPr/>
                <p:nvPr>
                  <p:custDataLst>
                    <p:tags r:id="rId43"/>
                  </p:custDataLst>
                </p:nvPr>
              </p:nvSpPr>
              <p:spPr>
                <a:xfrm>
                  <a:off x="9603284" y="1781729"/>
                  <a:ext cx="184843" cy="213542"/>
                </a:xfrm>
                <a:custGeom>
                  <a:avLst/>
                  <a:gdLst>
                    <a:gd name="connsiteX0" fmla="*/ 54319 w 184843"/>
                    <a:gd name="connsiteY0" fmla="*/ 7195 h 213542"/>
                    <a:gd name="connsiteX1" fmla="*/ 180836 w 184843"/>
                    <a:gd name="connsiteY1" fmla="*/ 100547 h 213542"/>
                    <a:gd name="connsiteX2" fmla="*/ 0 w 184843"/>
                    <a:gd name="connsiteY2" fmla="*/ 200314 h 213542"/>
                    <a:gd name="connsiteX3" fmla="*/ 54319 w 184843"/>
                    <a:gd name="connsiteY3" fmla="*/ 7195 h 213542"/>
                  </a:gdLst>
                  <a:ahLst/>
                  <a:cxnLst>
                    <a:cxn ang="0">
                      <a:pos x="connsiteX0" y="connsiteY0"/>
                    </a:cxn>
                    <a:cxn ang="0">
                      <a:pos x="connsiteX1" y="connsiteY1"/>
                    </a:cxn>
                    <a:cxn ang="0">
                      <a:pos x="connsiteX2" y="connsiteY2"/>
                    </a:cxn>
                    <a:cxn ang="0">
                      <a:pos x="connsiteX3" y="connsiteY3"/>
                    </a:cxn>
                  </a:cxnLst>
                  <a:rect l="l" t="t" r="r" b="b"/>
                  <a:pathLst>
                    <a:path w="184843" h="213540">
                      <a:moveTo>
                        <a:pt x="54319" y="7195"/>
                      </a:moveTo>
                      <a:cubicBezTo>
                        <a:pt x="54319" y="7195"/>
                        <a:pt x="211681" y="-38526"/>
                        <a:pt x="180836" y="100547"/>
                      </a:cubicBezTo>
                      <a:cubicBezTo>
                        <a:pt x="146853" y="253678"/>
                        <a:pt x="21564" y="210141"/>
                        <a:pt x="0" y="200314"/>
                      </a:cubicBezTo>
                      <a:lnTo>
                        <a:pt x="54319" y="7195"/>
                      </a:lnTo>
                      <a:close/>
                    </a:path>
                  </a:pathLst>
                </a:custGeom>
                <a:solidFill>
                  <a:srgbClr val="FB9476"/>
                </a:solidFill>
                <a:ln w="13632" cap="flat">
                  <a:noFill/>
                  <a:prstDash val="solid"/>
                  <a:miter/>
                </a:ln>
              </p:spPr>
              <p:txBody>
                <a:bodyPr rtlCol="0" anchor="ctr"/>
                <a:lstStyle/>
                <a:p>
                  <a:endParaRPr lang="zh-CN" altLang="en-US"/>
                </a:p>
              </p:txBody>
            </p:sp>
            <p:sp>
              <p:nvSpPr>
                <p:cNvPr id="113" name="任意多边形 112"/>
                <p:cNvSpPr/>
                <p:nvPr>
                  <p:custDataLst>
                    <p:tags r:id="rId44"/>
                  </p:custDataLst>
                </p:nvPr>
              </p:nvSpPr>
              <p:spPr>
                <a:xfrm>
                  <a:off x="9543410" y="1960343"/>
                  <a:ext cx="213624" cy="205635"/>
                </a:xfrm>
                <a:custGeom>
                  <a:avLst/>
                  <a:gdLst>
                    <a:gd name="connsiteX0" fmla="*/ 1188 w 213624"/>
                    <a:gd name="connsiteY0" fmla="*/ 82980 h 205635"/>
                    <a:gd name="connsiteX1" fmla="*/ 90992 w 213624"/>
                    <a:gd name="connsiteY1" fmla="*/ 204447 h 205635"/>
                    <a:gd name="connsiteX2" fmla="*/ 212459 w 213624"/>
                    <a:gd name="connsiteY2" fmla="*/ 114643 h 205635"/>
                    <a:gd name="connsiteX3" fmla="*/ 146948 w 213624"/>
                    <a:gd name="connsiteY3" fmla="*/ 0 h 205635"/>
                    <a:gd name="connsiteX4" fmla="*/ 146676 w 213624"/>
                    <a:gd name="connsiteY4" fmla="*/ 410 h 205635"/>
                    <a:gd name="connsiteX5" fmla="*/ 136985 w 213624"/>
                    <a:gd name="connsiteY5" fmla="*/ 14467 h 205635"/>
                    <a:gd name="connsiteX6" fmla="*/ 195536 w 213624"/>
                    <a:gd name="connsiteY6" fmla="*/ 112187 h 205635"/>
                    <a:gd name="connsiteX7" fmla="*/ 93585 w 213624"/>
                    <a:gd name="connsiteY7" fmla="*/ 187660 h 205635"/>
                    <a:gd name="connsiteX8" fmla="*/ 18111 w 213624"/>
                    <a:gd name="connsiteY8" fmla="*/ 85710 h 205635"/>
                    <a:gd name="connsiteX9" fmla="*/ 48273 w 213624"/>
                    <a:gd name="connsiteY9" fmla="*/ 31118 h 205635"/>
                    <a:gd name="connsiteX10" fmla="*/ 61375 w 213624"/>
                    <a:gd name="connsiteY10" fmla="*/ 21837 h 205635"/>
                    <a:gd name="connsiteX11" fmla="*/ 49911 w 213624"/>
                    <a:gd name="connsiteY11" fmla="*/ 8871 h 205635"/>
                    <a:gd name="connsiteX12" fmla="*/ 37628 w 213624"/>
                    <a:gd name="connsiteY12" fmla="*/ 17879 h 205635"/>
                    <a:gd name="connsiteX13" fmla="*/ 1188 w 213624"/>
                    <a:gd name="connsiteY13" fmla="*/ 82980 h 20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624" h="205635">
                      <a:moveTo>
                        <a:pt x="1188" y="82980"/>
                      </a:moveTo>
                      <a:cubicBezTo>
                        <a:pt x="-7547" y="141257"/>
                        <a:pt x="32851" y="195713"/>
                        <a:pt x="90992" y="204447"/>
                      </a:cubicBezTo>
                      <a:cubicBezTo>
                        <a:pt x="149269" y="213182"/>
                        <a:pt x="203724" y="172784"/>
                        <a:pt x="212459" y="114643"/>
                      </a:cubicBezTo>
                      <a:cubicBezTo>
                        <a:pt x="219829" y="64965"/>
                        <a:pt x="191578" y="18152"/>
                        <a:pt x="146948" y="0"/>
                      </a:cubicBezTo>
                      <a:cubicBezTo>
                        <a:pt x="146812" y="137"/>
                        <a:pt x="146812" y="273"/>
                        <a:pt x="146676" y="410"/>
                      </a:cubicBezTo>
                      <a:cubicBezTo>
                        <a:pt x="139169" y="2320"/>
                        <a:pt x="137531" y="8189"/>
                        <a:pt x="136985" y="14467"/>
                      </a:cubicBezTo>
                      <a:cubicBezTo>
                        <a:pt x="176565" y="28524"/>
                        <a:pt x="201950" y="69195"/>
                        <a:pt x="195536" y="112187"/>
                      </a:cubicBezTo>
                      <a:cubicBezTo>
                        <a:pt x="188166" y="161047"/>
                        <a:pt x="142445" y="195030"/>
                        <a:pt x="93585" y="187660"/>
                      </a:cubicBezTo>
                      <a:cubicBezTo>
                        <a:pt x="44725" y="180290"/>
                        <a:pt x="10741" y="134569"/>
                        <a:pt x="18111" y="85710"/>
                      </a:cubicBezTo>
                      <a:cubicBezTo>
                        <a:pt x="21387" y="63600"/>
                        <a:pt x="32578" y="44629"/>
                        <a:pt x="48273" y="31118"/>
                      </a:cubicBezTo>
                      <a:cubicBezTo>
                        <a:pt x="52368" y="27706"/>
                        <a:pt x="56735" y="24430"/>
                        <a:pt x="61375" y="21837"/>
                      </a:cubicBezTo>
                      <a:cubicBezTo>
                        <a:pt x="57281" y="18152"/>
                        <a:pt x="53323" y="13785"/>
                        <a:pt x="49911" y="8871"/>
                      </a:cubicBezTo>
                      <a:cubicBezTo>
                        <a:pt x="45680" y="11464"/>
                        <a:pt x="41586" y="14467"/>
                        <a:pt x="37628" y="17879"/>
                      </a:cubicBezTo>
                      <a:cubicBezTo>
                        <a:pt x="18521" y="33574"/>
                        <a:pt x="5146" y="56366"/>
                        <a:pt x="1188" y="82980"/>
                      </a:cubicBezTo>
                      <a:close/>
                    </a:path>
                  </a:pathLst>
                </a:custGeom>
                <a:solidFill>
                  <a:srgbClr val="FFFFFF"/>
                </a:solidFill>
                <a:ln w="13632" cap="flat">
                  <a:noFill/>
                  <a:prstDash val="solid"/>
                  <a:miter/>
                </a:ln>
              </p:spPr>
              <p:txBody>
                <a:bodyPr rtlCol="0" anchor="ctr"/>
                <a:lstStyle/>
                <a:p>
                  <a:endParaRPr lang="zh-CN" altLang="en-US"/>
                </a:p>
              </p:txBody>
            </p:sp>
            <p:sp>
              <p:nvSpPr>
                <p:cNvPr id="114" name="任意多边形 113"/>
                <p:cNvSpPr/>
                <p:nvPr>
                  <p:custDataLst>
                    <p:tags r:id="rId45"/>
                  </p:custDataLst>
                </p:nvPr>
              </p:nvSpPr>
              <p:spPr>
                <a:xfrm>
                  <a:off x="9667827" y="1833472"/>
                  <a:ext cx="81708" cy="103195"/>
                </a:xfrm>
                <a:custGeom>
                  <a:avLst/>
                  <a:gdLst>
                    <a:gd name="connsiteX0" fmla="*/ 7382 w 81708"/>
                    <a:gd name="connsiteY0" fmla="*/ 103123 h 103195"/>
                    <a:gd name="connsiteX1" fmla="*/ 6427 w 81708"/>
                    <a:gd name="connsiteY1" fmla="*/ 102987 h 103195"/>
                    <a:gd name="connsiteX2" fmla="*/ 285 w 81708"/>
                    <a:gd name="connsiteY2" fmla="*/ 92614 h 103195"/>
                    <a:gd name="connsiteX3" fmla="*/ 69617 w 81708"/>
                    <a:gd name="connsiteY3" fmla="*/ 763 h 103195"/>
                    <a:gd name="connsiteX4" fmla="*/ 80945 w 81708"/>
                    <a:gd name="connsiteY4" fmla="*/ 4994 h 103195"/>
                    <a:gd name="connsiteX5" fmla="*/ 76714 w 81708"/>
                    <a:gd name="connsiteY5" fmla="*/ 16322 h 103195"/>
                    <a:gd name="connsiteX6" fmla="*/ 16799 w 81708"/>
                    <a:gd name="connsiteY6" fmla="*/ 96982 h 103195"/>
                    <a:gd name="connsiteX7" fmla="*/ 7382 w 81708"/>
                    <a:gd name="connsiteY7" fmla="*/ 103123 h 103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708" h="103194">
                      <a:moveTo>
                        <a:pt x="7382" y="103123"/>
                      </a:moveTo>
                      <a:cubicBezTo>
                        <a:pt x="7109" y="103123"/>
                        <a:pt x="6836" y="102987"/>
                        <a:pt x="6427" y="102987"/>
                      </a:cubicBezTo>
                      <a:cubicBezTo>
                        <a:pt x="1923" y="101759"/>
                        <a:pt x="-943" y="97118"/>
                        <a:pt x="285" y="92614"/>
                      </a:cubicBezTo>
                      <a:cubicBezTo>
                        <a:pt x="17755" y="25057"/>
                        <a:pt x="67434" y="1719"/>
                        <a:pt x="69617" y="763"/>
                      </a:cubicBezTo>
                      <a:cubicBezTo>
                        <a:pt x="73848" y="-1147"/>
                        <a:pt x="79034" y="627"/>
                        <a:pt x="80945" y="4994"/>
                      </a:cubicBezTo>
                      <a:cubicBezTo>
                        <a:pt x="82856" y="9225"/>
                        <a:pt x="81082" y="14275"/>
                        <a:pt x="76714" y="16322"/>
                      </a:cubicBezTo>
                      <a:cubicBezTo>
                        <a:pt x="74803" y="17141"/>
                        <a:pt x="32222" y="37613"/>
                        <a:pt x="16799" y="96982"/>
                      </a:cubicBezTo>
                      <a:cubicBezTo>
                        <a:pt x="15844" y="101076"/>
                        <a:pt x="11750" y="103669"/>
                        <a:pt x="7382" y="103123"/>
                      </a:cubicBezTo>
                      <a:close/>
                    </a:path>
                  </a:pathLst>
                </a:custGeom>
                <a:solidFill>
                  <a:srgbClr val="FA7764"/>
                </a:solidFill>
                <a:ln w="13632" cap="flat">
                  <a:noFill/>
                  <a:prstDash val="solid"/>
                  <a:miter/>
                </a:ln>
              </p:spPr>
              <p:txBody>
                <a:bodyPr rtlCol="0" anchor="ctr"/>
                <a:lstStyle/>
                <a:p>
                  <a:endParaRPr lang="zh-CN" altLang="en-US"/>
                </a:p>
              </p:txBody>
            </p:sp>
            <p:sp>
              <p:nvSpPr>
                <p:cNvPr id="115" name="任意多边形 114"/>
                <p:cNvSpPr/>
                <p:nvPr>
                  <p:custDataLst>
                    <p:tags r:id="rId46"/>
                  </p:custDataLst>
                </p:nvPr>
              </p:nvSpPr>
              <p:spPr>
                <a:xfrm>
                  <a:off x="9691314" y="1869993"/>
                  <a:ext cx="50120" cy="38297"/>
                </a:xfrm>
                <a:custGeom>
                  <a:avLst/>
                  <a:gdLst>
                    <a:gd name="connsiteX0" fmla="*/ 40262 w 50120"/>
                    <a:gd name="connsiteY0" fmla="*/ 38214 h 38297"/>
                    <a:gd name="connsiteX1" fmla="*/ 34256 w 50120"/>
                    <a:gd name="connsiteY1" fmla="*/ 34256 h 38297"/>
                    <a:gd name="connsiteX2" fmla="*/ 8462 w 50120"/>
                    <a:gd name="connsiteY2" fmla="*/ 17060 h 38297"/>
                    <a:gd name="connsiteX3" fmla="*/ 0 w 50120"/>
                    <a:gd name="connsiteY3" fmla="*/ 8462 h 38297"/>
                    <a:gd name="connsiteX4" fmla="*/ 8598 w 50120"/>
                    <a:gd name="connsiteY4" fmla="*/ 0 h 38297"/>
                    <a:gd name="connsiteX5" fmla="*/ 48860 w 50120"/>
                    <a:gd name="connsiteY5" fmla="*/ 25385 h 38297"/>
                    <a:gd name="connsiteX6" fmla="*/ 45994 w 50120"/>
                    <a:gd name="connsiteY6" fmla="*/ 37123 h 38297"/>
                    <a:gd name="connsiteX7" fmla="*/ 40262 w 50120"/>
                    <a:gd name="connsiteY7" fmla="*/ 38214 h 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120" h="38297">
                      <a:moveTo>
                        <a:pt x="40262" y="38214"/>
                      </a:moveTo>
                      <a:cubicBezTo>
                        <a:pt x="37805" y="37805"/>
                        <a:pt x="35621" y="36440"/>
                        <a:pt x="34256" y="34256"/>
                      </a:cubicBezTo>
                      <a:cubicBezTo>
                        <a:pt x="33984" y="33847"/>
                        <a:pt x="23475" y="17196"/>
                        <a:pt x="8462" y="17060"/>
                      </a:cubicBezTo>
                      <a:cubicBezTo>
                        <a:pt x="3821" y="17060"/>
                        <a:pt x="0" y="13102"/>
                        <a:pt x="0" y="8462"/>
                      </a:cubicBezTo>
                      <a:cubicBezTo>
                        <a:pt x="0" y="3685"/>
                        <a:pt x="3958" y="0"/>
                        <a:pt x="8598" y="0"/>
                      </a:cubicBezTo>
                      <a:cubicBezTo>
                        <a:pt x="33165" y="273"/>
                        <a:pt x="48177" y="24430"/>
                        <a:pt x="48860" y="25385"/>
                      </a:cubicBezTo>
                      <a:cubicBezTo>
                        <a:pt x="51316" y="29480"/>
                        <a:pt x="50088" y="34666"/>
                        <a:pt x="45994" y="37123"/>
                      </a:cubicBezTo>
                      <a:cubicBezTo>
                        <a:pt x="44220" y="38078"/>
                        <a:pt x="42172" y="38487"/>
                        <a:pt x="40262" y="38214"/>
                      </a:cubicBezTo>
                      <a:close/>
                    </a:path>
                  </a:pathLst>
                </a:custGeom>
                <a:solidFill>
                  <a:srgbClr val="FA7764"/>
                </a:solidFill>
                <a:ln w="13632" cap="flat">
                  <a:noFill/>
                  <a:prstDash val="solid"/>
                  <a:miter/>
                </a:ln>
              </p:spPr>
              <p:txBody>
                <a:bodyPr rtlCol="0" anchor="ctr"/>
                <a:lstStyle/>
                <a:p>
                  <a:endParaRPr lang="zh-CN" altLang="en-US"/>
                </a:p>
              </p:txBody>
            </p:sp>
          </p:grpSp>
          <p:sp>
            <p:nvSpPr>
              <p:cNvPr id="65" name="任意多边形 64"/>
              <p:cNvSpPr/>
              <p:nvPr>
                <p:custDataLst>
                  <p:tags r:id="rId47"/>
                </p:custDataLst>
              </p:nvPr>
            </p:nvSpPr>
            <p:spPr>
              <a:xfrm>
                <a:off x="9047717" y="1410092"/>
                <a:ext cx="705369" cy="854835"/>
              </a:xfrm>
              <a:custGeom>
                <a:avLst/>
                <a:gdLst>
                  <a:gd name="connsiteX0" fmla="*/ 696278 w 705369"/>
                  <a:gd name="connsiteY0" fmla="*/ 359861 h 854835"/>
                  <a:gd name="connsiteX1" fmla="*/ 652605 w 705369"/>
                  <a:gd name="connsiteY1" fmla="*/ 519270 h 854835"/>
                  <a:gd name="connsiteX2" fmla="*/ 625036 w 705369"/>
                  <a:gd name="connsiteY2" fmla="*/ 585463 h 854835"/>
                  <a:gd name="connsiteX3" fmla="*/ 376369 w 705369"/>
                  <a:gd name="connsiteY3" fmla="*/ 852691 h 854835"/>
                  <a:gd name="connsiteX4" fmla="*/ 36942 w 705369"/>
                  <a:gd name="connsiteY4" fmla="*/ 641420 h 854835"/>
                  <a:gd name="connsiteX5" fmla="*/ 7736 w 705369"/>
                  <a:gd name="connsiteY5" fmla="*/ 543836 h 854835"/>
                  <a:gd name="connsiteX6" fmla="*/ 5552 w 705369"/>
                  <a:gd name="connsiteY6" fmla="*/ 527595 h 854835"/>
                  <a:gd name="connsiteX7" fmla="*/ 28344 w 705369"/>
                  <a:gd name="connsiteY7" fmla="*/ 113241 h 854835"/>
                  <a:gd name="connsiteX8" fmla="*/ 482687 w 705369"/>
                  <a:gd name="connsiteY8" fmla="*/ 21254 h 854835"/>
                  <a:gd name="connsiteX9" fmla="*/ 696278 w 705369"/>
                  <a:gd name="connsiteY9" fmla="*/ 359861 h 85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5369" h="854834">
                    <a:moveTo>
                      <a:pt x="696278" y="359861"/>
                    </a:moveTo>
                    <a:cubicBezTo>
                      <a:pt x="686452" y="415136"/>
                      <a:pt x="671439" y="468909"/>
                      <a:pt x="652605" y="519270"/>
                    </a:cubicBezTo>
                    <a:cubicBezTo>
                      <a:pt x="644143" y="542062"/>
                      <a:pt x="634862" y="564172"/>
                      <a:pt x="625036" y="585463"/>
                    </a:cubicBezTo>
                    <a:cubicBezTo>
                      <a:pt x="555704" y="735318"/>
                      <a:pt x="455937" y="843410"/>
                      <a:pt x="376369" y="852691"/>
                    </a:cubicBezTo>
                    <a:cubicBezTo>
                      <a:pt x="250261" y="867567"/>
                      <a:pt x="107093" y="805878"/>
                      <a:pt x="36942" y="641420"/>
                    </a:cubicBezTo>
                    <a:cubicBezTo>
                      <a:pt x="25478" y="614533"/>
                      <a:pt x="13468" y="582187"/>
                      <a:pt x="7736" y="543836"/>
                    </a:cubicBezTo>
                    <a:cubicBezTo>
                      <a:pt x="6917" y="538514"/>
                      <a:pt x="6234" y="533054"/>
                      <a:pt x="5552" y="527595"/>
                    </a:cubicBezTo>
                    <a:cubicBezTo>
                      <a:pt x="-15057" y="356722"/>
                      <a:pt x="28344" y="113241"/>
                      <a:pt x="28344" y="113241"/>
                    </a:cubicBezTo>
                    <a:cubicBezTo>
                      <a:pt x="131660" y="-40981"/>
                      <a:pt x="353849" y="99"/>
                      <a:pt x="482687" y="21254"/>
                    </a:cubicBezTo>
                    <a:cubicBezTo>
                      <a:pt x="611797" y="42545"/>
                      <a:pt x="741180" y="106690"/>
                      <a:pt x="696278" y="359861"/>
                    </a:cubicBezTo>
                    <a:close/>
                  </a:path>
                </a:pathLst>
              </a:custGeom>
              <a:solidFill>
                <a:srgbClr val="FBB990"/>
              </a:solidFill>
              <a:ln w="13632" cap="flat">
                <a:noFill/>
                <a:prstDash val="solid"/>
                <a:miter/>
              </a:ln>
            </p:spPr>
            <p:txBody>
              <a:bodyPr rtlCol="0" anchor="ctr"/>
              <a:lstStyle/>
              <a:p>
                <a:endParaRPr lang="zh-CN" altLang="en-US"/>
              </a:p>
            </p:txBody>
          </p:sp>
          <p:sp>
            <p:nvSpPr>
              <p:cNvPr id="66" name="任意多边形 65"/>
              <p:cNvSpPr/>
              <p:nvPr>
                <p:custDataLst>
                  <p:tags r:id="rId48"/>
                </p:custDataLst>
              </p:nvPr>
            </p:nvSpPr>
            <p:spPr>
              <a:xfrm>
                <a:off x="9341788" y="2142135"/>
                <a:ext cx="105478" cy="33708"/>
              </a:xfrm>
              <a:custGeom>
                <a:avLst/>
                <a:gdLst>
                  <a:gd name="connsiteX0" fmla="*/ 47495 w 105478"/>
                  <a:gd name="connsiteY0" fmla="*/ 32345 h 33708"/>
                  <a:gd name="connsiteX1" fmla="*/ 3275 w 105478"/>
                  <a:gd name="connsiteY1" fmla="*/ 15285 h 33708"/>
                  <a:gd name="connsiteX2" fmla="*/ 1774 w 105478"/>
                  <a:gd name="connsiteY2" fmla="*/ 3275 h 33708"/>
                  <a:gd name="connsiteX3" fmla="*/ 13784 w 105478"/>
                  <a:gd name="connsiteY3" fmla="*/ 1774 h 33708"/>
                  <a:gd name="connsiteX4" fmla="*/ 52681 w 105478"/>
                  <a:gd name="connsiteY4" fmla="*/ 15695 h 33708"/>
                  <a:gd name="connsiteX5" fmla="*/ 94035 w 105478"/>
                  <a:gd name="connsiteY5" fmla="*/ 12965 h 33708"/>
                  <a:gd name="connsiteX6" fmla="*/ 104953 w 105478"/>
                  <a:gd name="connsiteY6" fmla="*/ 18152 h 33708"/>
                  <a:gd name="connsiteX7" fmla="*/ 99767 w 105478"/>
                  <a:gd name="connsiteY7" fmla="*/ 29070 h 33708"/>
                  <a:gd name="connsiteX8" fmla="*/ 50634 w 105478"/>
                  <a:gd name="connsiteY8" fmla="*/ 32755 h 33708"/>
                  <a:gd name="connsiteX9" fmla="*/ 47495 w 105478"/>
                  <a:gd name="connsiteY9" fmla="*/ 32345 h 3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478" h="33708">
                    <a:moveTo>
                      <a:pt x="47495" y="32345"/>
                    </a:moveTo>
                    <a:cubicBezTo>
                      <a:pt x="20062" y="28251"/>
                      <a:pt x="3958" y="15831"/>
                      <a:pt x="3275" y="15285"/>
                    </a:cubicBezTo>
                    <a:cubicBezTo>
                      <a:pt x="-410" y="12419"/>
                      <a:pt x="-1092" y="6960"/>
                      <a:pt x="1774" y="3275"/>
                    </a:cubicBezTo>
                    <a:cubicBezTo>
                      <a:pt x="4640" y="-410"/>
                      <a:pt x="9963" y="-1092"/>
                      <a:pt x="13784" y="1774"/>
                    </a:cubicBezTo>
                    <a:cubicBezTo>
                      <a:pt x="14057" y="2047"/>
                      <a:pt x="28524" y="12829"/>
                      <a:pt x="52681" y="15695"/>
                    </a:cubicBezTo>
                    <a:cubicBezTo>
                      <a:pt x="77248" y="18697"/>
                      <a:pt x="93762" y="12965"/>
                      <a:pt x="94035" y="12965"/>
                    </a:cubicBezTo>
                    <a:cubicBezTo>
                      <a:pt x="98538" y="11464"/>
                      <a:pt x="103315" y="13784"/>
                      <a:pt x="104953" y="18152"/>
                    </a:cubicBezTo>
                    <a:cubicBezTo>
                      <a:pt x="106591" y="22519"/>
                      <a:pt x="104271" y="27432"/>
                      <a:pt x="99767" y="29070"/>
                    </a:cubicBezTo>
                    <a:cubicBezTo>
                      <a:pt x="98948" y="29343"/>
                      <a:pt x="79568" y="36167"/>
                      <a:pt x="50634" y="32755"/>
                    </a:cubicBezTo>
                    <a:cubicBezTo>
                      <a:pt x="49542" y="32618"/>
                      <a:pt x="48450" y="32482"/>
                      <a:pt x="47495" y="32345"/>
                    </a:cubicBezTo>
                    <a:close/>
                  </a:path>
                </a:pathLst>
              </a:custGeom>
              <a:solidFill>
                <a:srgbClr val="FB9476"/>
              </a:solidFill>
              <a:ln w="13632" cap="flat">
                <a:noFill/>
                <a:prstDash val="solid"/>
                <a:miter/>
              </a:ln>
            </p:spPr>
            <p:txBody>
              <a:bodyPr rtlCol="0" anchor="ctr"/>
              <a:lstStyle/>
              <a:p>
                <a:endParaRPr lang="zh-CN" altLang="en-US"/>
              </a:p>
            </p:txBody>
          </p:sp>
          <p:grpSp>
            <p:nvGrpSpPr>
              <p:cNvPr id="67" name="组合 66"/>
              <p:cNvGrpSpPr/>
              <p:nvPr>
                <p:custDataLst>
                  <p:tags r:id="rId49"/>
                </p:custDataLst>
              </p:nvPr>
            </p:nvGrpSpPr>
            <p:grpSpPr>
              <a:xfrm>
                <a:off x="8748645" y="1933663"/>
                <a:ext cx="951923" cy="1880353"/>
                <a:chOff x="8748645" y="1933663"/>
                <a:chExt cx="951923" cy="1880353"/>
              </a:xfrm>
              <a:solidFill>
                <a:schemeClr val="accent1"/>
              </a:solidFill>
            </p:grpSpPr>
            <p:grpSp>
              <p:nvGrpSpPr>
                <p:cNvPr id="89" name="组合 88"/>
                <p:cNvGrpSpPr/>
                <p:nvPr>
                  <p:custDataLst>
                    <p:tags r:id="rId50"/>
                  </p:custDataLst>
                </p:nvPr>
              </p:nvGrpSpPr>
              <p:grpSpPr>
                <a:xfrm>
                  <a:off x="8864819" y="3528566"/>
                  <a:ext cx="473587" cy="285450"/>
                  <a:chOff x="8864819" y="3528566"/>
                  <a:chExt cx="473587" cy="285450"/>
                </a:xfrm>
                <a:solidFill>
                  <a:srgbClr val="1C55D1"/>
                </a:solidFill>
              </p:grpSpPr>
              <p:sp>
                <p:nvSpPr>
                  <p:cNvPr id="105" name="任意多边形 104"/>
                  <p:cNvSpPr/>
                  <p:nvPr>
                    <p:custDataLst>
                      <p:tags r:id="rId51"/>
                    </p:custDataLst>
                  </p:nvPr>
                </p:nvSpPr>
                <p:spPr>
                  <a:xfrm>
                    <a:off x="8864819" y="3665010"/>
                    <a:ext cx="57510" cy="149006"/>
                  </a:xfrm>
                  <a:custGeom>
                    <a:avLst/>
                    <a:gdLst>
                      <a:gd name="connsiteX0" fmla="*/ 44463 w 57510"/>
                      <a:gd name="connsiteY0" fmla="*/ 149007 h 149006"/>
                      <a:gd name="connsiteX1" fmla="*/ 32180 w 57510"/>
                      <a:gd name="connsiteY1" fmla="*/ 139999 h 149006"/>
                      <a:gd name="connsiteX2" fmla="*/ 243 w 57510"/>
                      <a:gd name="connsiteY2" fmla="*/ 15529 h 149006"/>
                      <a:gd name="connsiteX3" fmla="*/ 10480 w 57510"/>
                      <a:gd name="connsiteY3" fmla="*/ 243 h 149006"/>
                      <a:gd name="connsiteX4" fmla="*/ 25765 w 57510"/>
                      <a:gd name="connsiteY4" fmla="*/ 10479 h 149006"/>
                      <a:gd name="connsiteX5" fmla="*/ 56883 w 57510"/>
                      <a:gd name="connsiteY5" fmla="*/ 131947 h 149006"/>
                      <a:gd name="connsiteX6" fmla="*/ 48557 w 57510"/>
                      <a:gd name="connsiteY6" fmla="*/ 148325 h 149006"/>
                      <a:gd name="connsiteX7" fmla="*/ 44463 w 57510"/>
                      <a:gd name="connsiteY7" fmla="*/ 149007 h 149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10" h="149006">
                        <a:moveTo>
                          <a:pt x="44463" y="149007"/>
                        </a:moveTo>
                        <a:cubicBezTo>
                          <a:pt x="39004" y="149007"/>
                          <a:pt x="33954" y="145458"/>
                          <a:pt x="32180" y="139999"/>
                        </a:cubicBezTo>
                        <a:cubicBezTo>
                          <a:pt x="13618" y="82814"/>
                          <a:pt x="789" y="18259"/>
                          <a:pt x="243" y="15529"/>
                        </a:cubicBezTo>
                        <a:cubicBezTo>
                          <a:pt x="-1121" y="8432"/>
                          <a:pt x="3382" y="1608"/>
                          <a:pt x="10480" y="243"/>
                        </a:cubicBezTo>
                        <a:cubicBezTo>
                          <a:pt x="17440" y="-1121"/>
                          <a:pt x="24400" y="3383"/>
                          <a:pt x="25765" y="10479"/>
                        </a:cubicBezTo>
                        <a:cubicBezTo>
                          <a:pt x="25902" y="11162"/>
                          <a:pt x="38867" y="76263"/>
                          <a:pt x="56883" y="131947"/>
                        </a:cubicBezTo>
                        <a:cubicBezTo>
                          <a:pt x="59066" y="138771"/>
                          <a:pt x="55381" y="146141"/>
                          <a:pt x="48557" y="148325"/>
                        </a:cubicBezTo>
                        <a:cubicBezTo>
                          <a:pt x="47193" y="148870"/>
                          <a:pt x="45828" y="149007"/>
                          <a:pt x="44463" y="149007"/>
                        </a:cubicBezTo>
                        <a:close/>
                      </a:path>
                    </a:pathLst>
                  </a:custGeom>
                  <a:solidFill>
                    <a:srgbClr val="1C55D1"/>
                  </a:solidFill>
                  <a:ln w="13632" cap="flat">
                    <a:noFill/>
                    <a:prstDash val="solid"/>
                    <a:miter/>
                  </a:ln>
                </p:spPr>
                <p:txBody>
                  <a:bodyPr rtlCol="0" anchor="ctr"/>
                  <a:lstStyle/>
                  <a:p>
                    <a:endParaRPr lang="zh-CN" altLang="en-US"/>
                  </a:p>
                </p:txBody>
              </p:sp>
              <p:sp>
                <p:nvSpPr>
                  <p:cNvPr id="106" name="任意多边形 105"/>
                  <p:cNvSpPr/>
                  <p:nvPr>
                    <p:custDataLst>
                      <p:tags r:id="rId52"/>
                    </p:custDataLst>
                  </p:nvPr>
                </p:nvSpPr>
                <p:spPr>
                  <a:xfrm>
                    <a:off x="8932468" y="3642309"/>
                    <a:ext cx="59123" cy="148506"/>
                  </a:xfrm>
                  <a:custGeom>
                    <a:avLst/>
                    <a:gdLst>
                      <a:gd name="connsiteX0" fmla="*/ 46146 w 59123"/>
                      <a:gd name="connsiteY0" fmla="*/ 148506 h 148506"/>
                      <a:gd name="connsiteX1" fmla="*/ 33863 w 59123"/>
                      <a:gd name="connsiteY1" fmla="*/ 139635 h 148506"/>
                      <a:gd name="connsiteX2" fmla="*/ 289 w 59123"/>
                      <a:gd name="connsiteY2" fmla="*/ 15711 h 148506"/>
                      <a:gd name="connsiteX3" fmla="*/ 10252 w 59123"/>
                      <a:gd name="connsiteY3" fmla="*/ 289 h 148506"/>
                      <a:gd name="connsiteX4" fmla="*/ 25674 w 59123"/>
                      <a:gd name="connsiteY4" fmla="*/ 10252 h 148506"/>
                      <a:gd name="connsiteX5" fmla="*/ 58429 w 59123"/>
                      <a:gd name="connsiteY5" fmla="*/ 131173 h 148506"/>
                      <a:gd name="connsiteX6" fmla="*/ 50241 w 59123"/>
                      <a:gd name="connsiteY6" fmla="*/ 147687 h 148506"/>
                      <a:gd name="connsiteX7" fmla="*/ 46146 w 59123"/>
                      <a:gd name="connsiteY7" fmla="*/ 148506 h 14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23" h="148506">
                        <a:moveTo>
                          <a:pt x="46146" y="148506"/>
                        </a:moveTo>
                        <a:cubicBezTo>
                          <a:pt x="40687" y="148506"/>
                          <a:pt x="35637" y="145094"/>
                          <a:pt x="33863" y="139635"/>
                        </a:cubicBezTo>
                        <a:cubicBezTo>
                          <a:pt x="14483" y="82723"/>
                          <a:pt x="835" y="18441"/>
                          <a:pt x="289" y="15711"/>
                        </a:cubicBezTo>
                        <a:cubicBezTo>
                          <a:pt x="-1212" y="8751"/>
                          <a:pt x="3291" y="1790"/>
                          <a:pt x="10252" y="289"/>
                        </a:cubicBezTo>
                        <a:cubicBezTo>
                          <a:pt x="17212" y="-1212"/>
                          <a:pt x="24173" y="3291"/>
                          <a:pt x="25674" y="10252"/>
                        </a:cubicBezTo>
                        <a:cubicBezTo>
                          <a:pt x="25811" y="10934"/>
                          <a:pt x="39595" y="75762"/>
                          <a:pt x="58429" y="131173"/>
                        </a:cubicBezTo>
                        <a:cubicBezTo>
                          <a:pt x="60750" y="137997"/>
                          <a:pt x="57065" y="145367"/>
                          <a:pt x="50241" y="147687"/>
                        </a:cubicBezTo>
                        <a:cubicBezTo>
                          <a:pt x="49012" y="148233"/>
                          <a:pt x="47511" y="148506"/>
                          <a:pt x="46146" y="148506"/>
                        </a:cubicBezTo>
                        <a:close/>
                      </a:path>
                    </a:pathLst>
                  </a:custGeom>
                  <a:solidFill>
                    <a:srgbClr val="1C55D1"/>
                  </a:solidFill>
                  <a:ln w="13632" cap="flat">
                    <a:noFill/>
                    <a:prstDash val="solid"/>
                    <a:miter/>
                  </a:ln>
                </p:spPr>
                <p:txBody>
                  <a:bodyPr rtlCol="0" anchor="ctr"/>
                  <a:lstStyle/>
                  <a:p>
                    <a:endParaRPr lang="zh-CN" altLang="en-US"/>
                  </a:p>
                </p:txBody>
              </p:sp>
              <p:sp>
                <p:nvSpPr>
                  <p:cNvPr id="107" name="任意多边形 106"/>
                  <p:cNvSpPr/>
                  <p:nvPr>
                    <p:custDataLst>
                      <p:tags r:id="rId53"/>
                    </p:custDataLst>
                  </p:nvPr>
                </p:nvSpPr>
                <p:spPr>
                  <a:xfrm>
                    <a:off x="9000114" y="3619647"/>
                    <a:ext cx="60757" cy="147830"/>
                  </a:xfrm>
                  <a:custGeom>
                    <a:avLst/>
                    <a:gdLst>
                      <a:gd name="connsiteX0" fmla="*/ 47832 w 60757"/>
                      <a:gd name="connsiteY0" fmla="*/ 147830 h 147830"/>
                      <a:gd name="connsiteX1" fmla="*/ 35549 w 60757"/>
                      <a:gd name="connsiteY1" fmla="*/ 139232 h 147830"/>
                      <a:gd name="connsiteX2" fmla="*/ 337 w 60757"/>
                      <a:gd name="connsiteY2" fmla="*/ 15854 h 147830"/>
                      <a:gd name="connsiteX3" fmla="*/ 10163 w 60757"/>
                      <a:gd name="connsiteY3" fmla="*/ 295 h 147830"/>
                      <a:gd name="connsiteX4" fmla="*/ 25722 w 60757"/>
                      <a:gd name="connsiteY4" fmla="*/ 10122 h 147830"/>
                      <a:gd name="connsiteX5" fmla="*/ 59979 w 60757"/>
                      <a:gd name="connsiteY5" fmla="*/ 130634 h 147830"/>
                      <a:gd name="connsiteX6" fmla="*/ 52063 w 60757"/>
                      <a:gd name="connsiteY6" fmla="*/ 147148 h 147830"/>
                      <a:gd name="connsiteX7" fmla="*/ 47832 w 60757"/>
                      <a:gd name="connsiteY7" fmla="*/ 147830 h 147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57" h="147830">
                        <a:moveTo>
                          <a:pt x="47832" y="147830"/>
                        </a:moveTo>
                        <a:cubicBezTo>
                          <a:pt x="42509" y="147830"/>
                          <a:pt x="37460" y="144555"/>
                          <a:pt x="35549" y="139232"/>
                        </a:cubicBezTo>
                        <a:cubicBezTo>
                          <a:pt x="15486" y="82593"/>
                          <a:pt x="1019" y="18447"/>
                          <a:pt x="337" y="15854"/>
                        </a:cubicBezTo>
                        <a:cubicBezTo>
                          <a:pt x="-1301" y="8893"/>
                          <a:pt x="3203" y="1933"/>
                          <a:pt x="10163" y="295"/>
                        </a:cubicBezTo>
                        <a:cubicBezTo>
                          <a:pt x="17124" y="-1206"/>
                          <a:pt x="24084" y="3161"/>
                          <a:pt x="25722" y="10122"/>
                        </a:cubicBezTo>
                        <a:cubicBezTo>
                          <a:pt x="25859" y="10804"/>
                          <a:pt x="40462" y="75496"/>
                          <a:pt x="59979" y="130634"/>
                        </a:cubicBezTo>
                        <a:cubicBezTo>
                          <a:pt x="62435" y="137458"/>
                          <a:pt x="58887" y="144828"/>
                          <a:pt x="52063" y="147148"/>
                        </a:cubicBezTo>
                        <a:cubicBezTo>
                          <a:pt x="50835" y="147694"/>
                          <a:pt x="49333" y="147830"/>
                          <a:pt x="47832" y="147830"/>
                        </a:cubicBezTo>
                        <a:close/>
                      </a:path>
                    </a:pathLst>
                  </a:custGeom>
                  <a:solidFill>
                    <a:srgbClr val="1C55D1"/>
                  </a:solidFill>
                  <a:ln w="13632" cap="flat">
                    <a:noFill/>
                    <a:prstDash val="solid"/>
                    <a:miter/>
                  </a:ln>
                </p:spPr>
                <p:txBody>
                  <a:bodyPr rtlCol="0" anchor="ctr"/>
                  <a:lstStyle/>
                  <a:p>
                    <a:endParaRPr lang="zh-CN" altLang="en-US"/>
                  </a:p>
                </p:txBody>
              </p:sp>
              <p:sp>
                <p:nvSpPr>
                  <p:cNvPr id="108" name="任意多边形 107"/>
                  <p:cNvSpPr/>
                  <p:nvPr>
                    <p:custDataLst>
                      <p:tags r:id="rId54"/>
                    </p:custDataLst>
                  </p:nvPr>
                </p:nvSpPr>
                <p:spPr>
                  <a:xfrm>
                    <a:off x="9067930" y="3596798"/>
                    <a:ext cx="62291" cy="147477"/>
                  </a:xfrm>
                  <a:custGeom>
                    <a:avLst/>
                    <a:gdLst>
                      <a:gd name="connsiteX0" fmla="*/ 49348 w 62291"/>
                      <a:gd name="connsiteY0" fmla="*/ 147478 h 147477"/>
                      <a:gd name="connsiteX1" fmla="*/ 37202 w 62291"/>
                      <a:gd name="connsiteY1" fmla="*/ 139016 h 147477"/>
                      <a:gd name="connsiteX2" fmla="*/ 352 w 62291"/>
                      <a:gd name="connsiteY2" fmla="*/ 16047 h 147477"/>
                      <a:gd name="connsiteX3" fmla="*/ 9905 w 62291"/>
                      <a:gd name="connsiteY3" fmla="*/ 352 h 147477"/>
                      <a:gd name="connsiteX4" fmla="*/ 25601 w 62291"/>
                      <a:gd name="connsiteY4" fmla="*/ 9905 h 147477"/>
                      <a:gd name="connsiteX5" fmla="*/ 61495 w 62291"/>
                      <a:gd name="connsiteY5" fmla="*/ 129871 h 147477"/>
                      <a:gd name="connsiteX6" fmla="*/ 53852 w 62291"/>
                      <a:gd name="connsiteY6" fmla="*/ 146522 h 147477"/>
                      <a:gd name="connsiteX7" fmla="*/ 49348 w 62291"/>
                      <a:gd name="connsiteY7" fmla="*/ 147478 h 147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1" h="147477">
                        <a:moveTo>
                          <a:pt x="49348" y="147478"/>
                        </a:moveTo>
                        <a:cubicBezTo>
                          <a:pt x="44026" y="147478"/>
                          <a:pt x="39112" y="144202"/>
                          <a:pt x="37202" y="139016"/>
                        </a:cubicBezTo>
                        <a:cubicBezTo>
                          <a:pt x="16456" y="82649"/>
                          <a:pt x="1034" y="18777"/>
                          <a:pt x="352" y="16047"/>
                        </a:cubicBezTo>
                        <a:cubicBezTo>
                          <a:pt x="-1286" y="9087"/>
                          <a:pt x="2945" y="2126"/>
                          <a:pt x="9905" y="352"/>
                        </a:cubicBezTo>
                        <a:cubicBezTo>
                          <a:pt x="16866" y="-1286"/>
                          <a:pt x="23827" y="2945"/>
                          <a:pt x="25601" y="9905"/>
                        </a:cubicBezTo>
                        <a:cubicBezTo>
                          <a:pt x="25737" y="10588"/>
                          <a:pt x="41296" y="75007"/>
                          <a:pt x="61495" y="129871"/>
                        </a:cubicBezTo>
                        <a:cubicBezTo>
                          <a:pt x="63952" y="136559"/>
                          <a:pt x="60540" y="144066"/>
                          <a:pt x="53852" y="146522"/>
                        </a:cubicBezTo>
                        <a:cubicBezTo>
                          <a:pt x="52351" y="147205"/>
                          <a:pt x="50850" y="147478"/>
                          <a:pt x="49348" y="147478"/>
                        </a:cubicBezTo>
                        <a:close/>
                      </a:path>
                    </a:pathLst>
                  </a:custGeom>
                  <a:solidFill>
                    <a:srgbClr val="1C55D1"/>
                  </a:solidFill>
                  <a:ln w="13632" cap="flat">
                    <a:noFill/>
                    <a:prstDash val="solid"/>
                    <a:miter/>
                  </a:ln>
                </p:spPr>
                <p:txBody>
                  <a:bodyPr rtlCol="0" anchor="ctr"/>
                  <a:lstStyle/>
                  <a:p>
                    <a:endParaRPr lang="zh-CN" altLang="en-US"/>
                  </a:p>
                </p:txBody>
              </p:sp>
              <p:sp>
                <p:nvSpPr>
                  <p:cNvPr id="109" name="任意多边形 108"/>
                  <p:cNvSpPr/>
                  <p:nvPr>
                    <p:custDataLst>
                      <p:tags r:id="rId55"/>
                    </p:custDataLst>
                  </p:nvPr>
                </p:nvSpPr>
                <p:spPr>
                  <a:xfrm>
                    <a:off x="9135708" y="3573953"/>
                    <a:ext cx="64054" cy="146984"/>
                  </a:xfrm>
                  <a:custGeom>
                    <a:avLst/>
                    <a:gdLst>
                      <a:gd name="connsiteX0" fmla="*/ 51038 w 64054"/>
                      <a:gd name="connsiteY0" fmla="*/ 146984 h 146984"/>
                      <a:gd name="connsiteX1" fmla="*/ 38892 w 64054"/>
                      <a:gd name="connsiteY1" fmla="*/ 138659 h 146984"/>
                      <a:gd name="connsiteX2" fmla="*/ 404 w 64054"/>
                      <a:gd name="connsiteY2" fmla="*/ 16236 h 146984"/>
                      <a:gd name="connsiteX3" fmla="*/ 9821 w 64054"/>
                      <a:gd name="connsiteY3" fmla="*/ 404 h 146984"/>
                      <a:gd name="connsiteX4" fmla="*/ 25653 w 64054"/>
                      <a:gd name="connsiteY4" fmla="*/ 9821 h 146984"/>
                      <a:gd name="connsiteX5" fmla="*/ 63185 w 64054"/>
                      <a:gd name="connsiteY5" fmla="*/ 129378 h 146984"/>
                      <a:gd name="connsiteX6" fmla="*/ 55679 w 64054"/>
                      <a:gd name="connsiteY6" fmla="*/ 146165 h 146984"/>
                      <a:gd name="connsiteX7" fmla="*/ 51038 w 64054"/>
                      <a:gd name="connsiteY7" fmla="*/ 146984 h 146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054" h="146984">
                        <a:moveTo>
                          <a:pt x="51038" y="146984"/>
                        </a:moveTo>
                        <a:cubicBezTo>
                          <a:pt x="45852" y="146984"/>
                          <a:pt x="40939" y="143845"/>
                          <a:pt x="38892" y="138659"/>
                        </a:cubicBezTo>
                        <a:cubicBezTo>
                          <a:pt x="17328" y="82565"/>
                          <a:pt x="1087" y="18829"/>
                          <a:pt x="404" y="16236"/>
                        </a:cubicBezTo>
                        <a:cubicBezTo>
                          <a:pt x="-1370" y="9276"/>
                          <a:pt x="2861" y="2179"/>
                          <a:pt x="9821" y="404"/>
                        </a:cubicBezTo>
                        <a:cubicBezTo>
                          <a:pt x="16782" y="-1370"/>
                          <a:pt x="23879" y="2861"/>
                          <a:pt x="25653" y="9821"/>
                        </a:cubicBezTo>
                        <a:cubicBezTo>
                          <a:pt x="25790" y="10504"/>
                          <a:pt x="42167" y="74786"/>
                          <a:pt x="63185" y="129378"/>
                        </a:cubicBezTo>
                        <a:cubicBezTo>
                          <a:pt x="65778" y="136066"/>
                          <a:pt x="62366" y="143572"/>
                          <a:pt x="55679" y="146165"/>
                        </a:cubicBezTo>
                        <a:cubicBezTo>
                          <a:pt x="54041" y="146711"/>
                          <a:pt x="52540" y="146984"/>
                          <a:pt x="51038" y="146984"/>
                        </a:cubicBezTo>
                        <a:close/>
                      </a:path>
                    </a:pathLst>
                  </a:custGeom>
                  <a:solidFill>
                    <a:srgbClr val="1C55D1"/>
                  </a:solidFill>
                  <a:ln w="13632" cap="flat">
                    <a:noFill/>
                    <a:prstDash val="solid"/>
                    <a:miter/>
                  </a:ln>
                </p:spPr>
                <p:txBody>
                  <a:bodyPr rtlCol="0" anchor="ctr"/>
                  <a:lstStyle/>
                  <a:p>
                    <a:endParaRPr lang="zh-CN" altLang="en-US"/>
                  </a:p>
                </p:txBody>
              </p:sp>
              <p:sp>
                <p:nvSpPr>
                  <p:cNvPr id="110" name="任意多边形 109"/>
                  <p:cNvSpPr/>
                  <p:nvPr>
                    <p:custDataLst>
                      <p:tags r:id="rId56"/>
                    </p:custDataLst>
                  </p:nvPr>
                </p:nvSpPr>
                <p:spPr>
                  <a:xfrm>
                    <a:off x="9203619" y="3551242"/>
                    <a:ext cx="65432" cy="146493"/>
                  </a:xfrm>
                  <a:custGeom>
                    <a:avLst/>
                    <a:gdLst>
                      <a:gd name="connsiteX0" fmla="*/ 52459 w 65432"/>
                      <a:gd name="connsiteY0" fmla="*/ 146494 h 146493"/>
                      <a:gd name="connsiteX1" fmla="*/ 40449 w 65432"/>
                      <a:gd name="connsiteY1" fmla="*/ 138305 h 146493"/>
                      <a:gd name="connsiteX2" fmla="*/ 460 w 65432"/>
                      <a:gd name="connsiteY2" fmla="*/ 16292 h 146493"/>
                      <a:gd name="connsiteX3" fmla="*/ 9604 w 65432"/>
                      <a:gd name="connsiteY3" fmla="*/ 460 h 146493"/>
                      <a:gd name="connsiteX4" fmla="*/ 25436 w 65432"/>
                      <a:gd name="connsiteY4" fmla="*/ 9604 h 146493"/>
                      <a:gd name="connsiteX5" fmla="*/ 64469 w 65432"/>
                      <a:gd name="connsiteY5" fmla="*/ 128615 h 146493"/>
                      <a:gd name="connsiteX6" fmla="*/ 57236 w 65432"/>
                      <a:gd name="connsiteY6" fmla="*/ 145539 h 146493"/>
                      <a:gd name="connsiteX7" fmla="*/ 52459 w 65432"/>
                      <a:gd name="connsiteY7" fmla="*/ 146494 h 14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432" h="146493">
                        <a:moveTo>
                          <a:pt x="52459" y="146494"/>
                        </a:moveTo>
                        <a:cubicBezTo>
                          <a:pt x="47273" y="146494"/>
                          <a:pt x="42359" y="143355"/>
                          <a:pt x="40449" y="138305"/>
                        </a:cubicBezTo>
                        <a:cubicBezTo>
                          <a:pt x="18203" y="82485"/>
                          <a:pt x="1143" y="19021"/>
                          <a:pt x="460" y="16292"/>
                        </a:cubicBezTo>
                        <a:cubicBezTo>
                          <a:pt x="-1451" y="9331"/>
                          <a:pt x="2780" y="2234"/>
                          <a:pt x="9604" y="460"/>
                        </a:cubicBezTo>
                        <a:cubicBezTo>
                          <a:pt x="16565" y="-1451"/>
                          <a:pt x="23662" y="2780"/>
                          <a:pt x="25436" y="9604"/>
                        </a:cubicBezTo>
                        <a:cubicBezTo>
                          <a:pt x="25572" y="10287"/>
                          <a:pt x="42769" y="74296"/>
                          <a:pt x="64469" y="128615"/>
                        </a:cubicBezTo>
                        <a:cubicBezTo>
                          <a:pt x="67199" y="135302"/>
                          <a:pt x="63923" y="142809"/>
                          <a:pt x="57236" y="145539"/>
                        </a:cubicBezTo>
                        <a:cubicBezTo>
                          <a:pt x="55598" y="146221"/>
                          <a:pt x="53960" y="146494"/>
                          <a:pt x="52459" y="146494"/>
                        </a:cubicBezTo>
                        <a:close/>
                      </a:path>
                    </a:pathLst>
                  </a:custGeom>
                  <a:solidFill>
                    <a:srgbClr val="1C55D1"/>
                  </a:solidFill>
                  <a:ln w="13632" cap="flat">
                    <a:noFill/>
                    <a:prstDash val="solid"/>
                    <a:miter/>
                  </a:ln>
                </p:spPr>
                <p:txBody>
                  <a:bodyPr rtlCol="0" anchor="ctr"/>
                  <a:lstStyle/>
                  <a:p>
                    <a:endParaRPr lang="zh-CN" altLang="en-US"/>
                  </a:p>
                </p:txBody>
              </p:sp>
              <p:sp>
                <p:nvSpPr>
                  <p:cNvPr id="111" name="任意多边形 110"/>
                  <p:cNvSpPr/>
                  <p:nvPr>
                    <p:custDataLst>
                      <p:tags r:id="rId57"/>
                    </p:custDataLst>
                  </p:nvPr>
                </p:nvSpPr>
                <p:spPr>
                  <a:xfrm>
                    <a:off x="9271294" y="3528566"/>
                    <a:ext cx="67112" cy="145967"/>
                  </a:xfrm>
                  <a:custGeom>
                    <a:avLst/>
                    <a:gdLst>
                      <a:gd name="connsiteX0" fmla="*/ 54117 w 67112"/>
                      <a:gd name="connsiteY0" fmla="*/ 145968 h 145967"/>
                      <a:gd name="connsiteX1" fmla="*/ 42106 w 67112"/>
                      <a:gd name="connsiteY1" fmla="*/ 137915 h 145967"/>
                      <a:gd name="connsiteX2" fmla="*/ 480 w 67112"/>
                      <a:gd name="connsiteY2" fmla="*/ 16448 h 145967"/>
                      <a:gd name="connsiteX3" fmla="*/ 9487 w 67112"/>
                      <a:gd name="connsiteY3" fmla="*/ 480 h 145967"/>
                      <a:gd name="connsiteX4" fmla="*/ 25456 w 67112"/>
                      <a:gd name="connsiteY4" fmla="*/ 9487 h 145967"/>
                      <a:gd name="connsiteX5" fmla="*/ 66127 w 67112"/>
                      <a:gd name="connsiteY5" fmla="*/ 128089 h 145967"/>
                      <a:gd name="connsiteX6" fmla="*/ 59166 w 67112"/>
                      <a:gd name="connsiteY6" fmla="*/ 145012 h 145967"/>
                      <a:gd name="connsiteX7" fmla="*/ 54117 w 67112"/>
                      <a:gd name="connsiteY7" fmla="*/ 145968 h 14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12" h="145967">
                        <a:moveTo>
                          <a:pt x="54117" y="145968"/>
                        </a:moveTo>
                        <a:cubicBezTo>
                          <a:pt x="49067" y="145968"/>
                          <a:pt x="44154" y="142965"/>
                          <a:pt x="42106" y="137915"/>
                        </a:cubicBezTo>
                        <a:cubicBezTo>
                          <a:pt x="19041" y="82368"/>
                          <a:pt x="1162" y="19041"/>
                          <a:pt x="480" y="16448"/>
                        </a:cubicBezTo>
                        <a:cubicBezTo>
                          <a:pt x="-1431" y="9487"/>
                          <a:pt x="2527" y="2390"/>
                          <a:pt x="9487" y="480"/>
                        </a:cubicBezTo>
                        <a:cubicBezTo>
                          <a:pt x="16448" y="-1431"/>
                          <a:pt x="23545" y="2527"/>
                          <a:pt x="25456" y="9487"/>
                        </a:cubicBezTo>
                        <a:cubicBezTo>
                          <a:pt x="25592" y="10170"/>
                          <a:pt x="43744" y="73906"/>
                          <a:pt x="66127" y="128089"/>
                        </a:cubicBezTo>
                        <a:cubicBezTo>
                          <a:pt x="68856" y="134776"/>
                          <a:pt x="65717" y="142283"/>
                          <a:pt x="59166" y="145012"/>
                        </a:cubicBezTo>
                        <a:cubicBezTo>
                          <a:pt x="57392" y="145558"/>
                          <a:pt x="55754" y="145968"/>
                          <a:pt x="54117" y="145968"/>
                        </a:cubicBezTo>
                        <a:close/>
                      </a:path>
                    </a:pathLst>
                  </a:custGeom>
                  <a:solidFill>
                    <a:srgbClr val="1C55D1"/>
                  </a:solidFill>
                  <a:ln w="13632" cap="flat">
                    <a:noFill/>
                    <a:prstDash val="solid"/>
                    <a:miter/>
                  </a:ln>
                </p:spPr>
                <p:txBody>
                  <a:bodyPr rtlCol="0" anchor="ctr"/>
                  <a:lstStyle/>
                  <a:p>
                    <a:endParaRPr lang="zh-CN" altLang="en-US"/>
                  </a:p>
                </p:txBody>
              </p:sp>
            </p:grpSp>
            <p:sp>
              <p:nvSpPr>
                <p:cNvPr id="90" name="任意多边形 89"/>
                <p:cNvSpPr/>
                <p:nvPr>
                  <p:custDataLst>
                    <p:tags r:id="rId58"/>
                  </p:custDataLst>
                </p:nvPr>
              </p:nvSpPr>
              <p:spPr>
                <a:xfrm>
                  <a:off x="8905450" y="1933663"/>
                  <a:ext cx="795118" cy="611786"/>
                </a:xfrm>
                <a:custGeom>
                  <a:avLst/>
                  <a:gdLst>
                    <a:gd name="connsiteX0" fmla="*/ 793507 w 795118"/>
                    <a:gd name="connsiteY0" fmla="*/ 356552 h 611786"/>
                    <a:gd name="connsiteX1" fmla="*/ 773035 w 795118"/>
                    <a:gd name="connsiteY1" fmla="*/ 455773 h 611786"/>
                    <a:gd name="connsiteX2" fmla="*/ 763072 w 795118"/>
                    <a:gd name="connsiteY2" fmla="*/ 479520 h 611786"/>
                    <a:gd name="connsiteX3" fmla="*/ 763072 w 795118"/>
                    <a:gd name="connsiteY3" fmla="*/ 479520 h 611786"/>
                    <a:gd name="connsiteX4" fmla="*/ 674906 w 795118"/>
                    <a:gd name="connsiteY4" fmla="*/ 578878 h 611786"/>
                    <a:gd name="connsiteX5" fmla="*/ 235576 w 795118"/>
                    <a:gd name="connsiteY5" fmla="*/ 559361 h 611786"/>
                    <a:gd name="connsiteX6" fmla="*/ 235576 w 795118"/>
                    <a:gd name="connsiteY6" fmla="*/ 559361 h 611786"/>
                    <a:gd name="connsiteX7" fmla="*/ 194768 w 795118"/>
                    <a:gd name="connsiteY7" fmla="*/ 539435 h 611786"/>
                    <a:gd name="connsiteX8" fmla="*/ 158737 w 795118"/>
                    <a:gd name="connsiteY8" fmla="*/ 518827 h 611786"/>
                    <a:gd name="connsiteX9" fmla="*/ 3423 w 795118"/>
                    <a:gd name="connsiteY9" fmla="*/ 289267 h 611786"/>
                    <a:gd name="connsiteX10" fmla="*/ 1103 w 795118"/>
                    <a:gd name="connsiteY10" fmla="*/ 267703 h 611786"/>
                    <a:gd name="connsiteX11" fmla="*/ 17071 w 795118"/>
                    <a:gd name="connsiteY11" fmla="*/ 115528 h 611786"/>
                    <a:gd name="connsiteX12" fmla="*/ 19255 w 795118"/>
                    <a:gd name="connsiteY12" fmla="*/ 107612 h 611786"/>
                    <a:gd name="connsiteX13" fmla="*/ 44231 w 795118"/>
                    <a:gd name="connsiteY13" fmla="*/ 39099 h 611786"/>
                    <a:gd name="connsiteX14" fmla="*/ 167745 w 795118"/>
                    <a:gd name="connsiteY14" fmla="*/ 5252 h 611786"/>
                    <a:gd name="connsiteX15" fmla="*/ 252909 w 795118"/>
                    <a:gd name="connsiteY15" fmla="*/ 475 h 611786"/>
                    <a:gd name="connsiteX16" fmla="*/ 351857 w 795118"/>
                    <a:gd name="connsiteY16" fmla="*/ 23267 h 611786"/>
                    <a:gd name="connsiteX17" fmla="*/ 756657 w 795118"/>
                    <a:gd name="connsiteY17" fmla="*/ 83728 h 611786"/>
                    <a:gd name="connsiteX18" fmla="*/ 778358 w 795118"/>
                    <a:gd name="connsiteY18" fmla="*/ 166026 h 611786"/>
                    <a:gd name="connsiteX19" fmla="*/ 782725 w 795118"/>
                    <a:gd name="connsiteY19" fmla="*/ 187999 h 611786"/>
                    <a:gd name="connsiteX20" fmla="*/ 792279 w 795118"/>
                    <a:gd name="connsiteY20" fmla="*/ 256512 h 611786"/>
                    <a:gd name="connsiteX21" fmla="*/ 793507 w 795118"/>
                    <a:gd name="connsiteY21" fmla="*/ 356552 h 61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5118" h="611786">
                      <a:moveTo>
                        <a:pt x="793507" y="356552"/>
                      </a:moveTo>
                      <a:cubicBezTo>
                        <a:pt x="790914" y="390399"/>
                        <a:pt x="784499" y="424246"/>
                        <a:pt x="773035" y="455773"/>
                      </a:cubicBezTo>
                      <a:cubicBezTo>
                        <a:pt x="770169" y="463825"/>
                        <a:pt x="766757" y="471741"/>
                        <a:pt x="763072" y="479520"/>
                      </a:cubicBezTo>
                      <a:lnTo>
                        <a:pt x="763072" y="479520"/>
                      </a:lnTo>
                      <a:cubicBezTo>
                        <a:pt x="744511" y="518827"/>
                        <a:pt x="716396" y="553629"/>
                        <a:pt x="674906" y="578878"/>
                      </a:cubicBezTo>
                      <a:cubicBezTo>
                        <a:pt x="674906" y="578878"/>
                        <a:pt x="473188" y="664588"/>
                        <a:pt x="235576" y="559361"/>
                      </a:cubicBezTo>
                      <a:cubicBezTo>
                        <a:pt x="235576" y="559361"/>
                        <a:pt x="235576" y="559361"/>
                        <a:pt x="235576" y="559361"/>
                      </a:cubicBezTo>
                      <a:cubicBezTo>
                        <a:pt x="222064" y="553356"/>
                        <a:pt x="208416" y="546805"/>
                        <a:pt x="194768" y="539435"/>
                      </a:cubicBezTo>
                      <a:cubicBezTo>
                        <a:pt x="182758" y="533157"/>
                        <a:pt x="170748" y="526197"/>
                        <a:pt x="158737" y="518827"/>
                      </a:cubicBezTo>
                      <a:cubicBezTo>
                        <a:pt x="55558" y="455636"/>
                        <a:pt x="14614" y="370336"/>
                        <a:pt x="3423" y="289267"/>
                      </a:cubicBezTo>
                      <a:cubicBezTo>
                        <a:pt x="2468" y="282034"/>
                        <a:pt x="1649" y="274937"/>
                        <a:pt x="1103" y="267703"/>
                      </a:cubicBezTo>
                      <a:cubicBezTo>
                        <a:pt x="-3265" y="210518"/>
                        <a:pt x="6016" y="156608"/>
                        <a:pt x="17071" y="115528"/>
                      </a:cubicBezTo>
                      <a:cubicBezTo>
                        <a:pt x="17753" y="112798"/>
                        <a:pt x="18572" y="110205"/>
                        <a:pt x="19255" y="107612"/>
                      </a:cubicBezTo>
                      <a:cubicBezTo>
                        <a:pt x="31265" y="65712"/>
                        <a:pt x="44231" y="39099"/>
                        <a:pt x="44231" y="39099"/>
                      </a:cubicBezTo>
                      <a:cubicBezTo>
                        <a:pt x="44231" y="39099"/>
                        <a:pt x="97594" y="15897"/>
                        <a:pt x="167745" y="5252"/>
                      </a:cubicBezTo>
                      <a:cubicBezTo>
                        <a:pt x="194359" y="1157"/>
                        <a:pt x="223429" y="-1026"/>
                        <a:pt x="252909" y="475"/>
                      </a:cubicBezTo>
                      <a:cubicBezTo>
                        <a:pt x="286346" y="2249"/>
                        <a:pt x="320330" y="8800"/>
                        <a:pt x="351857" y="23267"/>
                      </a:cubicBezTo>
                      <a:cubicBezTo>
                        <a:pt x="577186" y="126037"/>
                        <a:pt x="691283" y="171894"/>
                        <a:pt x="756657" y="83728"/>
                      </a:cubicBezTo>
                      <a:cubicBezTo>
                        <a:pt x="756657" y="83728"/>
                        <a:pt x="767985" y="116620"/>
                        <a:pt x="778358" y="166026"/>
                      </a:cubicBezTo>
                      <a:cubicBezTo>
                        <a:pt x="779859" y="172986"/>
                        <a:pt x="781224" y="180356"/>
                        <a:pt x="782725" y="187999"/>
                      </a:cubicBezTo>
                      <a:cubicBezTo>
                        <a:pt x="786546" y="209017"/>
                        <a:pt x="789958" y="232082"/>
                        <a:pt x="792279" y="256512"/>
                      </a:cubicBezTo>
                      <a:cubicBezTo>
                        <a:pt x="795281" y="288585"/>
                        <a:pt x="796236" y="322568"/>
                        <a:pt x="793507" y="356552"/>
                      </a:cubicBezTo>
                      <a:close/>
                    </a:path>
                  </a:pathLst>
                </a:custGeom>
                <a:solidFill>
                  <a:srgbClr val="2A81EA"/>
                </a:solidFill>
                <a:ln w="13632" cap="flat">
                  <a:noFill/>
                  <a:prstDash val="solid"/>
                  <a:miter/>
                </a:ln>
              </p:spPr>
              <p:txBody>
                <a:bodyPr rtlCol="0" anchor="ctr"/>
                <a:lstStyle/>
                <a:p>
                  <a:endParaRPr lang="zh-CN" altLang="en-US"/>
                </a:p>
              </p:txBody>
            </p:sp>
            <p:sp>
              <p:nvSpPr>
                <p:cNvPr id="91" name="任意多边形 90"/>
                <p:cNvSpPr/>
                <p:nvPr>
                  <p:custDataLst>
                    <p:tags r:id="rId59"/>
                  </p:custDataLst>
                </p:nvPr>
              </p:nvSpPr>
              <p:spPr>
                <a:xfrm>
                  <a:off x="8921019" y="2035169"/>
                  <a:ext cx="767155" cy="178207"/>
                </a:xfrm>
                <a:custGeom>
                  <a:avLst/>
                  <a:gdLst>
                    <a:gd name="connsiteX0" fmla="*/ 767155 w 767155"/>
                    <a:gd name="connsiteY0" fmla="*/ 86629 h 178207"/>
                    <a:gd name="connsiteX1" fmla="*/ 757056 w 767155"/>
                    <a:gd name="connsiteY1" fmla="*/ 100687 h 178207"/>
                    <a:gd name="connsiteX2" fmla="*/ 568986 w 767155"/>
                    <a:gd name="connsiteY2" fmla="*/ 178208 h 178207"/>
                    <a:gd name="connsiteX3" fmla="*/ 549333 w 767155"/>
                    <a:gd name="connsiteY3" fmla="*/ 177662 h 178207"/>
                    <a:gd name="connsiteX4" fmla="*/ 293569 w 767155"/>
                    <a:gd name="connsiteY4" fmla="*/ 90860 h 178207"/>
                    <a:gd name="connsiteX5" fmla="*/ 3003 w 767155"/>
                    <a:gd name="connsiteY5" fmla="*/ 21392 h 178207"/>
                    <a:gd name="connsiteX6" fmla="*/ 1501 w 767155"/>
                    <a:gd name="connsiteY6" fmla="*/ 14159 h 178207"/>
                    <a:gd name="connsiteX7" fmla="*/ 0 w 767155"/>
                    <a:gd name="connsiteY7" fmla="*/ 6925 h 178207"/>
                    <a:gd name="connsiteX8" fmla="*/ 3685 w 767155"/>
                    <a:gd name="connsiteY8" fmla="*/ 6243 h 178207"/>
                    <a:gd name="connsiteX9" fmla="*/ 300529 w 767155"/>
                    <a:gd name="connsiteY9" fmla="*/ 77895 h 178207"/>
                    <a:gd name="connsiteX10" fmla="*/ 550015 w 767155"/>
                    <a:gd name="connsiteY10" fmla="*/ 162922 h 178207"/>
                    <a:gd name="connsiteX11" fmla="*/ 745045 w 767155"/>
                    <a:gd name="connsiteY11" fmla="*/ 92089 h 178207"/>
                    <a:gd name="connsiteX12" fmla="*/ 762925 w 767155"/>
                    <a:gd name="connsiteY12" fmla="*/ 64793 h 178207"/>
                    <a:gd name="connsiteX13" fmla="*/ 767155 w 767155"/>
                    <a:gd name="connsiteY13" fmla="*/ 86629 h 17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7155" h="178207">
                      <a:moveTo>
                        <a:pt x="767155" y="86629"/>
                      </a:moveTo>
                      <a:cubicBezTo>
                        <a:pt x="764153" y="91270"/>
                        <a:pt x="760741" y="96047"/>
                        <a:pt x="757056" y="100687"/>
                      </a:cubicBezTo>
                      <a:cubicBezTo>
                        <a:pt x="728531" y="136718"/>
                        <a:pt x="673121" y="178208"/>
                        <a:pt x="568986" y="178208"/>
                      </a:cubicBezTo>
                      <a:cubicBezTo>
                        <a:pt x="562571" y="178208"/>
                        <a:pt x="556020" y="178071"/>
                        <a:pt x="549333" y="177662"/>
                      </a:cubicBezTo>
                      <a:cubicBezTo>
                        <a:pt x="448338" y="172885"/>
                        <a:pt x="369725" y="131122"/>
                        <a:pt x="293569" y="90860"/>
                      </a:cubicBezTo>
                      <a:cubicBezTo>
                        <a:pt x="202673" y="42819"/>
                        <a:pt x="116827" y="-2629"/>
                        <a:pt x="3003" y="21392"/>
                      </a:cubicBezTo>
                      <a:lnTo>
                        <a:pt x="1501" y="14159"/>
                      </a:lnTo>
                      <a:lnTo>
                        <a:pt x="0" y="6925"/>
                      </a:lnTo>
                      <a:cubicBezTo>
                        <a:pt x="1228" y="6652"/>
                        <a:pt x="2457" y="6379"/>
                        <a:pt x="3685" y="6243"/>
                      </a:cubicBezTo>
                      <a:cubicBezTo>
                        <a:pt x="120921" y="-17095"/>
                        <a:pt x="208269" y="29035"/>
                        <a:pt x="300529" y="77895"/>
                      </a:cubicBezTo>
                      <a:cubicBezTo>
                        <a:pt x="375184" y="117338"/>
                        <a:pt x="452432" y="158282"/>
                        <a:pt x="550015" y="162922"/>
                      </a:cubicBezTo>
                      <a:cubicBezTo>
                        <a:pt x="638454" y="167153"/>
                        <a:pt x="704101" y="143269"/>
                        <a:pt x="745045" y="92089"/>
                      </a:cubicBezTo>
                      <a:cubicBezTo>
                        <a:pt x="752415" y="82945"/>
                        <a:pt x="758284" y="73527"/>
                        <a:pt x="762925" y="64793"/>
                      </a:cubicBezTo>
                      <a:cubicBezTo>
                        <a:pt x="764426" y="71753"/>
                        <a:pt x="765790" y="78987"/>
                        <a:pt x="767155" y="86629"/>
                      </a:cubicBezTo>
                      <a:close/>
                    </a:path>
                  </a:pathLst>
                </a:custGeom>
                <a:solidFill>
                  <a:srgbClr val="1C55D1"/>
                </a:solidFill>
                <a:ln w="13632" cap="flat">
                  <a:noFill/>
                  <a:prstDash val="solid"/>
                  <a:miter/>
                </a:ln>
              </p:spPr>
              <p:txBody>
                <a:bodyPr rtlCol="0" anchor="ctr"/>
                <a:lstStyle/>
                <a:p>
                  <a:endParaRPr lang="zh-CN" altLang="en-US"/>
                </a:p>
              </p:txBody>
            </p:sp>
            <p:sp>
              <p:nvSpPr>
                <p:cNvPr id="92" name="任意多边形 91"/>
                <p:cNvSpPr/>
                <p:nvPr>
                  <p:custDataLst>
                    <p:tags r:id="rId60"/>
                  </p:custDataLst>
                </p:nvPr>
              </p:nvSpPr>
              <p:spPr>
                <a:xfrm>
                  <a:off x="9006320" y="2366098"/>
                  <a:ext cx="672165" cy="98265"/>
                </a:xfrm>
                <a:custGeom>
                  <a:avLst/>
                  <a:gdLst>
                    <a:gd name="connsiteX0" fmla="*/ 672165 w 672165"/>
                    <a:gd name="connsiteY0" fmla="*/ 23475 h 98265"/>
                    <a:gd name="connsiteX1" fmla="*/ 662202 w 672165"/>
                    <a:gd name="connsiteY1" fmla="*/ 47222 h 98265"/>
                    <a:gd name="connsiteX2" fmla="*/ 662202 w 672165"/>
                    <a:gd name="connsiteY2" fmla="*/ 47222 h 98265"/>
                    <a:gd name="connsiteX3" fmla="*/ 526950 w 672165"/>
                    <a:gd name="connsiteY3" fmla="*/ 91578 h 98265"/>
                    <a:gd name="connsiteX4" fmla="*/ 431005 w 672165"/>
                    <a:gd name="connsiteY4" fmla="*/ 98266 h 98265"/>
                    <a:gd name="connsiteX5" fmla="*/ 287018 w 672165"/>
                    <a:gd name="connsiteY5" fmla="*/ 86938 h 98265"/>
                    <a:gd name="connsiteX6" fmla="*/ 0 w 672165"/>
                    <a:gd name="connsiteY6" fmla="*/ 13921 h 98265"/>
                    <a:gd name="connsiteX7" fmla="*/ 5323 w 672165"/>
                    <a:gd name="connsiteY7" fmla="*/ 0 h 98265"/>
                    <a:gd name="connsiteX8" fmla="*/ 289475 w 672165"/>
                    <a:gd name="connsiteY8" fmla="*/ 72198 h 98265"/>
                    <a:gd name="connsiteX9" fmla="*/ 672165 w 672165"/>
                    <a:gd name="connsiteY9" fmla="*/ 23475 h 9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2165" h="98265">
                      <a:moveTo>
                        <a:pt x="672165" y="23475"/>
                      </a:moveTo>
                      <a:cubicBezTo>
                        <a:pt x="669299" y="31527"/>
                        <a:pt x="665887" y="39443"/>
                        <a:pt x="662202" y="47222"/>
                      </a:cubicBezTo>
                      <a:lnTo>
                        <a:pt x="662202" y="47222"/>
                      </a:lnTo>
                      <a:cubicBezTo>
                        <a:pt x="624534" y="68923"/>
                        <a:pt x="579222" y="83662"/>
                        <a:pt x="526950" y="91578"/>
                      </a:cubicBezTo>
                      <a:cubicBezTo>
                        <a:pt x="497198" y="96082"/>
                        <a:pt x="465261" y="98266"/>
                        <a:pt x="431005" y="98266"/>
                      </a:cubicBezTo>
                      <a:cubicBezTo>
                        <a:pt x="386512" y="98266"/>
                        <a:pt x="338471" y="94444"/>
                        <a:pt x="287018" y="86938"/>
                      </a:cubicBezTo>
                      <a:cubicBezTo>
                        <a:pt x="132932" y="64146"/>
                        <a:pt x="1228" y="14467"/>
                        <a:pt x="0" y="13921"/>
                      </a:cubicBezTo>
                      <a:lnTo>
                        <a:pt x="5323" y="0"/>
                      </a:lnTo>
                      <a:cubicBezTo>
                        <a:pt x="6688" y="546"/>
                        <a:pt x="137026" y="49815"/>
                        <a:pt x="289475" y="72198"/>
                      </a:cubicBezTo>
                      <a:cubicBezTo>
                        <a:pt x="410942" y="90077"/>
                        <a:pt x="568031" y="93898"/>
                        <a:pt x="672165" y="23475"/>
                      </a:cubicBezTo>
                      <a:close/>
                    </a:path>
                  </a:pathLst>
                </a:custGeom>
                <a:solidFill>
                  <a:srgbClr val="1C55D1"/>
                </a:solidFill>
                <a:ln w="13632" cap="flat">
                  <a:noFill/>
                  <a:prstDash val="solid"/>
                  <a:miter/>
                </a:ln>
              </p:spPr>
              <p:txBody>
                <a:bodyPr rtlCol="0" anchor="ctr"/>
                <a:lstStyle/>
                <a:p>
                  <a:endParaRPr lang="zh-CN" altLang="en-US"/>
                </a:p>
              </p:txBody>
            </p:sp>
            <p:sp>
              <p:nvSpPr>
                <p:cNvPr id="93" name="任意多边形 92"/>
                <p:cNvSpPr/>
                <p:nvPr>
                  <p:custDataLst>
                    <p:tags r:id="rId61"/>
                  </p:custDataLst>
                </p:nvPr>
              </p:nvSpPr>
              <p:spPr>
                <a:xfrm>
                  <a:off x="8748647" y="2296357"/>
                  <a:ext cx="573760" cy="1430858"/>
                </a:xfrm>
                <a:custGeom>
                  <a:avLst/>
                  <a:gdLst>
                    <a:gd name="connsiteX0" fmla="*/ 573761 w 573760"/>
                    <a:gd name="connsiteY0" fmla="*/ 1281686 h 1430858"/>
                    <a:gd name="connsiteX1" fmla="*/ 117098 w 573760"/>
                    <a:gd name="connsiteY1" fmla="*/ 1430859 h 1430858"/>
                    <a:gd name="connsiteX2" fmla="*/ 101676 w 573760"/>
                    <a:gd name="connsiteY2" fmla="*/ 1358933 h 1430858"/>
                    <a:gd name="connsiteX3" fmla="*/ 94988 w 573760"/>
                    <a:gd name="connsiteY3" fmla="*/ 1325905 h 1430858"/>
                    <a:gd name="connsiteX4" fmla="*/ 73288 w 573760"/>
                    <a:gd name="connsiteY4" fmla="*/ 1212627 h 1430858"/>
                    <a:gd name="connsiteX5" fmla="*/ 67283 w 573760"/>
                    <a:gd name="connsiteY5" fmla="*/ 1179325 h 1430858"/>
                    <a:gd name="connsiteX6" fmla="*/ 48176 w 573760"/>
                    <a:gd name="connsiteY6" fmla="*/ 1065228 h 1430858"/>
                    <a:gd name="connsiteX7" fmla="*/ 42989 w 573760"/>
                    <a:gd name="connsiteY7" fmla="*/ 1031517 h 1430858"/>
                    <a:gd name="connsiteX8" fmla="*/ 26748 w 573760"/>
                    <a:gd name="connsiteY8" fmla="*/ 916465 h 1430858"/>
                    <a:gd name="connsiteX9" fmla="*/ 22517 w 573760"/>
                    <a:gd name="connsiteY9" fmla="*/ 882208 h 1430858"/>
                    <a:gd name="connsiteX10" fmla="*/ 10234 w 573760"/>
                    <a:gd name="connsiteY10" fmla="*/ 765654 h 1430858"/>
                    <a:gd name="connsiteX11" fmla="*/ 7368 w 573760"/>
                    <a:gd name="connsiteY11" fmla="*/ 730988 h 1430858"/>
                    <a:gd name="connsiteX12" fmla="*/ 817 w 573760"/>
                    <a:gd name="connsiteY12" fmla="*/ 612387 h 1430858"/>
                    <a:gd name="connsiteX13" fmla="*/ 135 w 573760"/>
                    <a:gd name="connsiteY13" fmla="*/ 577311 h 1430858"/>
                    <a:gd name="connsiteX14" fmla="*/ 3820 w 573760"/>
                    <a:gd name="connsiteY14" fmla="*/ 455161 h 1430858"/>
                    <a:gd name="connsiteX15" fmla="*/ 7505 w 573760"/>
                    <a:gd name="connsiteY15" fmla="*/ 418994 h 1430858"/>
                    <a:gd name="connsiteX16" fmla="*/ 10917 w 573760"/>
                    <a:gd name="connsiteY16" fmla="*/ 394155 h 1430858"/>
                    <a:gd name="connsiteX17" fmla="*/ 35210 w 573760"/>
                    <a:gd name="connsiteY17" fmla="*/ 291522 h 1430858"/>
                    <a:gd name="connsiteX18" fmla="*/ 48585 w 573760"/>
                    <a:gd name="connsiteY18" fmla="*/ 254263 h 1430858"/>
                    <a:gd name="connsiteX19" fmla="*/ 299163 w 573760"/>
                    <a:gd name="connsiteY19" fmla="*/ 0 h 1430858"/>
                    <a:gd name="connsiteX20" fmla="*/ 476178 w 573760"/>
                    <a:gd name="connsiteY20" fmla="*/ 143577 h 1430858"/>
                    <a:gd name="connsiteX21" fmla="*/ 418992 w 573760"/>
                    <a:gd name="connsiteY21" fmla="*/ 242389 h 1430858"/>
                    <a:gd name="connsiteX22" fmla="*/ 410258 w 573760"/>
                    <a:gd name="connsiteY22" fmla="*/ 275144 h 1430858"/>
                    <a:gd name="connsiteX23" fmla="*/ 397292 w 573760"/>
                    <a:gd name="connsiteY23" fmla="*/ 374502 h 1430858"/>
                    <a:gd name="connsiteX24" fmla="*/ 396064 w 573760"/>
                    <a:gd name="connsiteY24" fmla="*/ 408212 h 1430858"/>
                    <a:gd name="connsiteX25" fmla="*/ 399203 w 573760"/>
                    <a:gd name="connsiteY25" fmla="*/ 511801 h 1430858"/>
                    <a:gd name="connsiteX26" fmla="*/ 401932 w 573760"/>
                    <a:gd name="connsiteY26" fmla="*/ 545375 h 1430858"/>
                    <a:gd name="connsiteX27" fmla="*/ 414762 w 573760"/>
                    <a:gd name="connsiteY27" fmla="*/ 650055 h 1430858"/>
                    <a:gd name="connsiteX28" fmla="*/ 419948 w 573760"/>
                    <a:gd name="connsiteY28" fmla="*/ 683629 h 1430858"/>
                    <a:gd name="connsiteX29" fmla="*/ 439192 w 573760"/>
                    <a:gd name="connsiteY29" fmla="*/ 788310 h 1430858"/>
                    <a:gd name="connsiteX30" fmla="*/ 446152 w 573760"/>
                    <a:gd name="connsiteY30" fmla="*/ 821474 h 1430858"/>
                    <a:gd name="connsiteX31" fmla="*/ 470173 w 573760"/>
                    <a:gd name="connsiteY31" fmla="*/ 925609 h 1430858"/>
                    <a:gd name="connsiteX32" fmla="*/ 478361 w 573760"/>
                    <a:gd name="connsiteY32" fmla="*/ 958091 h 1430858"/>
                    <a:gd name="connsiteX33" fmla="*/ 505794 w 573760"/>
                    <a:gd name="connsiteY33" fmla="*/ 1060861 h 1430858"/>
                    <a:gd name="connsiteX34" fmla="*/ 514938 w 573760"/>
                    <a:gd name="connsiteY34" fmla="*/ 1093070 h 1430858"/>
                    <a:gd name="connsiteX35" fmla="*/ 545237 w 573760"/>
                    <a:gd name="connsiteY35" fmla="*/ 1193929 h 1430858"/>
                    <a:gd name="connsiteX36" fmla="*/ 555336 w 573760"/>
                    <a:gd name="connsiteY36" fmla="*/ 1225729 h 1430858"/>
                    <a:gd name="connsiteX37" fmla="*/ 573761 w 573760"/>
                    <a:gd name="connsiteY37" fmla="*/ 1281686 h 1430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3760" h="1430858">
                      <a:moveTo>
                        <a:pt x="573761" y="1281686"/>
                      </a:moveTo>
                      <a:lnTo>
                        <a:pt x="117098" y="1430859"/>
                      </a:lnTo>
                      <a:cubicBezTo>
                        <a:pt x="117098" y="1430859"/>
                        <a:pt x="111093" y="1404245"/>
                        <a:pt x="101676" y="1358933"/>
                      </a:cubicBezTo>
                      <a:cubicBezTo>
                        <a:pt x="99629" y="1348834"/>
                        <a:pt x="97309" y="1337779"/>
                        <a:pt x="94988" y="1325905"/>
                      </a:cubicBezTo>
                      <a:cubicBezTo>
                        <a:pt x="88574" y="1293832"/>
                        <a:pt x="81067" y="1255481"/>
                        <a:pt x="73288" y="1212627"/>
                      </a:cubicBezTo>
                      <a:cubicBezTo>
                        <a:pt x="71377" y="1201845"/>
                        <a:pt x="69330" y="1190653"/>
                        <a:pt x="67283" y="1179325"/>
                      </a:cubicBezTo>
                      <a:cubicBezTo>
                        <a:pt x="61005" y="1143568"/>
                        <a:pt x="54454" y="1105217"/>
                        <a:pt x="48176" y="1065228"/>
                      </a:cubicBezTo>
                      <a:cubicBezTo>
                        <a:pt x="46401" y="1054173"/>
                        <a:pt x="44627" y="1042982"/>
                        <a:pt x="42989" y="1031517"/>
                      </a:cubicBezTo>
                      <a:cubicBezTo>
                        <a:pt x="37257" y="994122"/>
                        <a:pt x="31798" y="955498"/>
                        <a:pt x="26748" y="916465"/>
                      </a:cubicBezTo>
                      <a:cubicBezTo>
                        <a:pt x="25247" y="905137"/>
                        <a:pt x="23882" y="893672"/>
                        <a:pt x="22517" y="882208"/>
                      </a:cubicBezTo>
                      <a:cubicBezTo>
                        <a:pt x="17877" y="843448"/>
                        <a:pt x="13646" y="804414"/>
                        <a:pt x="10234" y="765654"/>
                      </a:cubicBezTo>
                      <a:cubicBezTo>
                        <a:pt x="9142" y="754053"/>
                        <a:pt x="8187" y="742452"/>
                        <a:pt x="7368" y="730988"/>
                      </a:cubicBezTo>
                      <a:cubicBezTo>
                        <a:pt x="4229" y="690590"/>
                        <a:pt x="1909" y="650874"/>
                        <a:pt x="817" y="612387"/>
                      </a:cubicBezTo>
                      <a:cubicBezTo>
                        <a:pt x="544" y="600513"/>
                        <a:pt x="271" y="588776"/>
                        <a:pt x="135" y="577311"/>
                      </a:cubicBezTo>
                      <a:cubicBezTo>
                        <a:pt x="-411" y="534184"/>
                        <a:pt x="681" y="493103"/>
                        <a:pt x="3820" y="455161"/>
                      </a:cubicBezTo>
                      <a:cubicBezTo>
                        <a:pt x="4775" y="442742"/>
                        <a:pt x="6003" y="430732"/>
                        <a:pt x="7505" y="418994"/>
                      </a:cubicBezTo>
                      <a:cubicBezTo>
                        <a:pt x="8460" y="410532"/>
                        <a:pt x="9688" y="402207"/>
                        <a:pt x="10917" y="394155"/>
                      </a:cubicBezTo>
                      <a:cubicBezTo>
                        <a:pt x="16922" y="356623"/>
                        <a:pt x="25111" y="322503"/>
                        <a:pt x="35210" y="291522"/>
                      </a:cubicBezTo>
                      <a:cubicBezTo>
                        <a:pt x="39304" y="278556"/>
                        <a:pt x="43808" y="266136"/>
                        <a:pt x="48585" y="254263"/>
                      </a:cubicBezTo>
                      <a:cubicBezTo>
                        <a:pt x="133066" y="41899"/>
                        <a:pt x="299163" y="0"/>
                        <a:pt x="299163" y="0"/>
                      </a:cubicBezTo>
                      <a:cubicBezTo>
                        <a:pt x="422131" y="12147"/>
                        <a:pt x="476178" y="143577"/>
                        <a:pt x="476178" y="143577"/>
                      </a:cubicBezTo>
                      <a:cubicBezTo>
                        <a:pt x="450383" y="168144"/>
                        <a:pt x="431822" y="201854"/>
                        <a:pt x="418992" y="242389"/>
                      </a:cubicBezTo>
                      <a:cubicBezTo>
                        <a:pt x="415717" y="252898"/>
                        <a:pt x="412714" y="263816"/>
                        <a:pt x="410258" y="275144"/>
                      </a:cubicBezTo>
                      <a:cubicBezTo>
                        <a:pt x="403434" y="305579"/>
                        <a:pt x="399339" y="339017"/>
                        <a:pt x="397292" y="374502"/>
                      </a:cubicBezTo>
                      <a:cubicBezTo>
                        <a:pt x="396610" y="385557"/>
                        <a:pt x="396337" y="396748"/>
                        <a:pt x="396064" y="408212"/>
                      </a:cubicBezTo>
                      <a:cubicBezTo>
                        <a:pt x="395518" y="441377"/>
                        <a:pt x="396610" y="476180"/>
                        <a:pt x="399203" y="511801"/>
                      </a:cubicBezTo>
                      <a:cubicBezTo>
                        <a:pt x="400022" y="522992"/>
                        <a:pt x="400977" y="534184"/>
                        <a:pt x="401932" y="545375"/>
                      </a:cubicBezTo>
                      <a:cubicBezTo>
                        <a:pt x="405071" y="579768"/>
                        <a:pt x="409439" y="614843"/>
                        <a:pt x="414762" y="650055"/>
                      </a:cubicBezTo>
                      <a:cubicBezTo>
                        <a:pt x="416399" y="661247"/>
                        <a:pt x="418174" y="672438"/>
                        <a:pt x="419948" y="683629"/>
                      </a:cubicBezTo>
                      <a:cubicBezTo>
                        <a:pt x="425680" y="718705"/>
                        <a:pt x="432094" y="753644"/>
                        <a:pt x="439192" y="788310"/>
                      </a:cubicBezTo>
                      <a:cubicBezTo>
                        <a:pt x="441375" y="799501"/>
                        <a:pt x="443695" y="810556"/>
                        <a:pt x="446152" y="821474"/>
                      </a:cubicBezTo>
                      <a:cubicBezTo>
                        <a:pt x="453795" y="857096"/>
                        <a:pt x="461847" y="891898"/>
                        <a:pt x="470173" y="925609"/>
                      </a:cubicBezTo>
                      <a:cubicBezTo>
                        <a:pt x="472902" y="936527"/>
                        <a:pt x="475495" y="947446"/>
                        <a:pt x="478361" y="958091"/>
                      </a:cubicBezTo>
                      <a:cubicBezTo>
                        <a:pt x="487505" y="994258"/>
                        <a:pt x="496786" y="1028788"/>
                        <a:pt x="505794" y="1060861"/>
                      </a:cubicBezTo>
                      <a:cubicBezTo>
                        <a:pt x="508933" y="1071916"/>
                        <a:pt x="511935" y="1082697"/>
                        <a:pt x="514938" y="1093070"/>
                      </a:cubicBezTo>
                      <a:cubicBezTo>
                        <a:pt x="525993" y="1131557"/>
                        <a:pt x="536365" y="1165541"/>
                        <a:pt x="545237" y="1193929"/>
                      </a:cubicBezTo>
                      <a:cubicBezTo>
                        <a:pt x="548922" y="1205530"/>
                        <a:pt x="552334" y="1216175"/>
                        <a:pt x="555336" y="1225729"/>
                      </a:cubicBezTo>
                      <a:cubicBezTo>
                        <a:pt x="566528" y="1261350"/>
                        <a:pt x="573761" y="1281686"/>
                        <a:pt x="573761" y="1281686"/>
                      </a:cubicBezTo>
                      <a:close/>
                    </a:path>
                  </a:pathLst>
                </a:custGeom>
                <a:solidFill>
                  <a:srgbClr val="2A81EA"/>
                </a:solidFill>
                <a:ln w="13632" cap="flat">
                  <a:noFill/>
                  <a:prstDash val="solid"/>
                  <a:miter/>
                </a:ln>
              </p:spPr>
              <p:txBody>
                <a:bodyPr rtlCol="0" anchor="ctr"/>
                <a:lstStyle/>
                <a:p>
                  <a:endParaRPr lang="zh-CN" altLang="en-US"/>
                </a:p>
              </p:txBody>
            </p:sp>
            <p:grpSp>
              <p:nvGrpSpPr>
                <p:cNvPr id="94" name="组合 93"/>
                <p:cNvGrpSpPr/>
                <p:nvPr>
                  <p:custDataLst>
                    <p:tags r:id="rId62"/>
                  </p:custDataLst>
                </p:nvPr>
              </p:nvGrpSpPr>
              <p:grpSpPr>
                <a:xfrm>
                  <a:off x="8748645" y="2528972"/>
                  <a:ext cx="555065" cy="1126318"/>
                  <a:chOff x="8748645" y="2528972"/>
                  <a:chExt cx="555065" cy="1126318"/>
                </a:xfrm>
                <a:solidFill>
                  <a:srgbClr val="1C55D1"/>
                </a:solidFill>
              </p:grpSpPr>
              <p:sp>
                <p:nvSpPr>
                  <p:cNvPr id="97" name="任意多边形 96"/>
                  <p:cNvSpPr/>
                  <p:nvPr>
                    <p:custDataLst>
                      <p:tags r:id="rId63"/>
                    </p:custDataLst>
                  </p:nvPr>
                </p:nvSpPr>
                <p:spPr>
                  <a:xfrm>
                    <a:off x="8783584" y="2528972"/>
                    <a:ext cx="383782" cy="59043"/>
                  </a:xfrm>
                  <a:custGeom>
                    <a:avLst/>
                    <a:gdLst>
                      <a:gd name="connsiteX0" fmla="*/ 383782 w 383782"/>
                      <a:gd name="connsiteY0" fmla="*/ 10047 h 59043"/>
                      <a:gd name="connsiteX1" fmla="*/ 375048 w 383782"/>
                      <a:gd name="connsiteY1" fmla="*/ 42802 h 59043"/>
                      <a:gd name="connsiteX2" fmla="*/ 0 w 383782"/>
                      <a:gd name="connsiteY2" fmla="*/ 59043 h 59043"/>
                      <a:gd name="connsiteX3" fmla="*/ 13375 w 383782"/>
                      <a:gd name="connsiteY3" fmla="*/ 21784 h 59043"/>
                      <a:gd name="connsiteX4" fmla="*/ 215093 w 383782"/>
                      <a:gd name="connsiteY4" fmla="*/ 84 h 59043"/>
                      <a:gd name="connsiteX5" fmla="*/ 383782 w 383782"/>
                      <a:gd name="connsiteY5" fmla="*/ 10047 h 5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782" h="59043">
                        <a:moveTo>
                          <a:pt x="383782" y="10047"/>
                        </a:moveTo>
                        <a:cubicBezTo>
                          <a:pt x="380507" y="20556"/>
                          <a:pt x="377504" y="31474"/>
                          <a:pt x="375048" y="42802"/>
                        </a:cubicBezTo>
                        <a:cubicBezTo>
                          <a:pt x="294251" y="32839"/>
                          <a:pt x="147398" y="23558"/>
                          <a:pt x="0" y="59043"/>
                        </a:cubicBezTo>
                        <a:cubicBezTo>
                          <a:pt x="4094" y="46078"/>
                          <a:pt x="8598" y="33658"/>
                          <a:pt x="13375" y="21784"/>
                        </a:cubicBezTo>
                        <a:cubicBezTo>
                          <a:pt x="86665" y="5952"/>
                          <a:pt x="156952" y="630"/>
                          <a:pt x="215093" y="84"/>
                        </a:cubicBezTo>
                        <a:cubicBezTo>
                          <a:pt x="283606" y="-735"/>
                          <a:pt x="342565" y="4588"/>
                          <a:pt x="383782" y="10047"/>
                        </a:cubicBezTo>
                        <a:close/>
                      </a:path>
                    </a:pathLst>
                  </a:custGeom>
                  <a:solidFill>
                    <a:srgbClr val="1C55D1"/>
                  </a:solidFill>
                  <a:ln w="13632" cap="flat">
                    <a:noFill/>
                    <a:prstDash val="solid"/>
                    <a:miter/>
                  </a:ln>
                </p:spPr>
                <p:txBody>
                  <a:bodyPr rtlCol="0" anchor="ctr"/>
                  <a:lstStyle/>
                  <a:p>
                    <a:endParaRPr lang="zh-CN" altLang="en-US"/>
                  </a:p>
                </p:txBody>
              </p:sp>
              <p:sp>
                <p:nvSpPr>
                  <p:cNvPr id="98" name="任意多边形 97"/>
                  <p:cNvSpPr/>
                  <p:nvPr>
                    <p:custDataLst>
                      <p:tags r:id="rId64"/>
                    </p:custDataLst>
                  </p:nvPr>
                </p:nvSpPr>
                <p:spPr>
                  <a:xfrm>
                    <a:off x="8752057" y="2669833"/>
                    <a:ext cx="393609" cy="81821"/>
                  </a:xfrm>
                  <a:custGeom>
                    <a:avLst/>
                    <a:gdLst>
                      <a:gd name="connsiteX0" fmla="*/ 393609 w 393609"/>
                      <a:gd name="connsiteY0" fmla="*/ 1298 h 81821"/>
                      <a:gd name="connsiteX1" fmla="*/ 392381 w 393609"/>
                      <a:gd name="connsiteY1" fmla="*/ 35009 h 81821"/>
                      <a:gd name="connsiteX2" fmla="*/ 0 w 393609"/>
                      <a:gd name="connsiteY2" fmla="*/ 81822 h 81821"/>
                      <a:gd name="connsiteX3" fmla="*/ 3685 w 393609"/>
                      <a:gd name="connsiteY3" fmla="*/ 45654 h 81821"/>
                      <a:gd name="connsiteX4" fmla="*/ 269685 w 393609"/>
                      <a:gd name="connsiteY4" fmla="*/ 1571 h 81821"/>
                      <a:gd name="connsiteX5" fmla="*/ 393609 w 393609"/>
                      <a:gd name="connsiteY5" fmla="*/ 1298 h 8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09" h="81821">
                        <a:moveTo>
                          <a:pt x="393609" y="1298"/>
                        </a:moveTo>
                        <a:cubicBezTo>
                          <a:pt x="392927" y="12353"/>
                          <a:pt x="392654" y="23545"/>
                          <a:pt x="392381" y="35009"/>
                        </a:cubicBezTo>
                        <a:cubicBezTo>
                          <a:pt x="295889" y="30915"/>
                          <a:pt x="144396" y="34736"/>
                          <a:pt x="0" y="81822"/>
                        </a:cubicBezTo>
                        <a:cubicBezTo>
                          <a:pt x="955" y="69402"/>
                          <a:pt x="2184" y="57392"/>
                          <a:pt x="3685" y="45654"/>
                        </a:cubicBezTo>
                        <a:cubicBezTo>
                          <a:pt x="99358" y="16175"/>
                          <a:pt x="194757" y="5120"/>
                          <a:pt x="269685" y="1571"/>
                        </a:cubicBezTo>
                        <a:cubicBezTo>
                          <a:pt x="316361" y="-749"/>
                          <a:pt x="358534" y="-203"/>
                          <a:pt x="393609" y="1298"/>
                        </a:cubicBezTo>
                        <a:close/>
                      </a:path>
                    </a:pathLst>
                  </a:custGeom>
                  <a:solidFill>
                    <a:srgbClr val="1C55D1"/>
                  </a:solidFill>
                  <a:ln w="13632" cap="flat">
                    <a:noFill/>
                    <a:prstDash val="solid"/>
                    <a:miter/>
                  </a:ln>
                </p:spPr>
                <p:txBody>
                  <a:bodyPr rtlCol="0" anchor="ctr"/>
                  <a:lstStyle/>
                  <a:p>
                    <a:endParaRPr lang="zh-CN" altLang="en-US"/>
                  </a:p>
                </p:txBody>
              </p:sp>
              <p:sp>
                <p:nvSpPr>
                  <p:cNvPr id="99" name="任意多边形 98"/>
                  <p:cNvSpPr/>
                  <p:nvPr>
                    <p:custDataLst>
                      <p:tags r:id="rId65"/>
                    </p:custDataLst>
                  </p:nvPr>
                </p:nvSpPr>
                <p:spPr>
                  <a:xfrm>
                    <a:off x="8748645" y="2808431"/>
                    <a:ext cx="401797" cy="100449"/>
                  </a:xfrm>
                  <a:custGeom>
                    <a:avLst/>
                    <a:gdLst>
                      <a:gd name="connsiteX0" fmla="*/ 401798 w 401797"/>
                      <a:gd name="connsiteY0" fmla="*/ 33574 h 100449"/>
                      <a:gd name="connsiteX1" fmla="*/ 682 w 401797"/>
                      <a:gd name="connsiteY1" fmla="*/ 100449 h 100449"/>
                      <a:gd name="connsiteX2" fmla="*/ 0 w 401797"/>
                      <a:gd name="connsiteY2" fmla="*/ 65374 h 100449"/>
                      <a:gd name="connsiteX3" fmla="*/ 296435 w 401797"/>
                      <a:gd name="connsiteY3" fmla="*/ 5186 h 100449"/>
                      <a:gd name="connsiteX4" fmla="*/ 399205 w 401797"/>
                      <a:gd name="connsiteY4" fmla="*/ 0 h 100449"/>
                      <a:gd name="connsiteX5" fmla="*/ 401798 w 401797"/>
                      <a:gd name="connsiteY5" fmla="*/ 33574 h 10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797" h="100449">
                        <a:moveTo>
                          <a:pt x="401798" y="33574"/>
                        </a:moveTo>
                        <a:cubicBezTo>
                          <a:pt x="298755" y="35348"/>
                          <a:pt x="144123" y="48177"/>
                          <a:pt x="682" y="100449"/>
                        </a:cubicBezTo>
                        <a:cubicBezTo>
                          <a:pt x="410" y="88576"/>
                          <a:pt x="137" y="76838"/>
                          <a:pt x="0" y="65374"/>
                        </a:cubicBezTo>
                        <a:cubicBezTo>
                          <a:pt x="105636" y="28388"/>
                          <a:pt x="213592" y="12147"/>
                          <a:pt x="296435" y="5186"/>
                        </a:cubicBezTo>
                        <a:cubicBezTo>
                          <a:pt x="334104" y="2047"/>
                          <a:pt x="368770" y="546"/>
                          <a:pt x="399205" y="0"/>
                        </a:cubicBezTo>
                        <a:cubicBezTo>
                          <a:pt x="399751" y="11055"/>
                          <a:pt x="400706" y="22246"/>
                          <a:pt x="401798" y="33574"/>
                        </a:cubicBezTo>
                        <a:close/>
                      </a:path>
                    </a:pathLst>
                  </a:custGeom>
                  <a:solidFill>
                    <a:srgbClr val="1C55D1"/>
                  </a:solidFill>
                  <a:ln w="13632" cap="flat">
                    <a:noFill/>
                    <a:prstDash val="solid"/>
                    <a:miter/>
                  </a:ln>
                </p:spPr>
                <p:txBody>
                  <a:bodyPr rtlCol="0" anchor="ctr"/>
                  <a:lstStyle/>
                  <a:p>
                    <a:endParaRPr lang="zh-CN" altLang="en-US"/>
                  </a:p>
                </p:txBody>
              </p:sp>
              <p:sp>
                <p:nvSpPr>
                  <p:cNvPr id="100" name="任意多边形 99"/>
                  <p:cNvSpPr/>
                  <p:nvPr>
                    <p:custDataLst>
                      <p:tags r:id="rId66"/>
                    </p:custDataLst>
                  </p:nvPr>
                </p:nvSpPr>
                <p:spPr>
                  <a:xfrm>
                    <a:off x="8756015" y="2946549"/>
                    <a:ext cx="412443" cy="115598"/>
                  </a:xfrm>
                  <a:custGeom>
                    <a:avLst/>
                    <a:gdLst>
                      <a:gd name="connsiteX0" fmla="*/ 412443 w 412443"/>
                      <a:gd name="connsiteY0" fmla="*/ 33574 h 115598"/>
                      <a:gd name="connsiteX1" fmla="*/ 2866 w 412443"/>
                      <a:gd name="connsiteY1" fmla="*/ 115599 h 115598"/>
                      <a:gd name="connsiteX2" fmla="*/ 0 w 412443"/>
                      <a:gd name="connsiteY2" fmla="*/ 80933 h 115598"/>
                      <a:gd name="connsiteX3" fmla="*/ 407257 w 412443"/>
                      <a:gd name="connsiteY3" fmla="*/ 0 h 115598"/>
                      <a:gd name="connsiteX4" fmla="*/ 412443 w 412443"/>
                      <a:gd name="connsiteY4" fmla="*/ 33574 h 11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443" h="115598">
                        <a:moveTo>
                          <a:pt x="412443" y="33574"/>
                        </a:moveTo>
                        <a:cubicBezTo>
                          <a:pt x="306125" y="40671"/>
                          <a:pt x="147808" y="60734"/>
                          <a:pt x="2866" y="115599"/>
                        </a:cubicBezTo>
                        <a:cubicBezTo>
                          <a:pt x="1774" y="103998"/>
                          <a:pt x="819" y="92397"/>
                          <a:pt x="0" y="80933"/>
                        </a:cubicBezTo>
                        <a:cubicBezTo>
                          <a:pt x="145761" y="26886"/>
                          <a:pt x="301075" y="7097"/>
                          <a:pt x="407257" y="0"/>
                        </a:cubicBezTo>
                        <a:cubicBezTo>
                          <a:pt x="408758" y="11191"/>
                          <a:pt x="410533" y="22383"/>
                          <a:pt x="412443" y="33574"/>
                        </a:cubicBezTo>
                        <a:close/>
                      </a:path>
                    </a:pathLst>
                  </a:custGeom>
                  <a:solidFill>
                    <a:srgbClr val="1C55D1"/>
                  </a:solidFill>
                  <a:ln w="13632" cap="flat">
                    <a:noFill/>
                    <a:prstDash val="solid"/>
                    <a:miter/>
                  </a:ln>
                </p:spPr>
                <p:txBody>
                  <a:bodyPr rtlCol="0" anchor="ctr"/>
                  <a:lstStyle/>
                  <a:p>
                    <a:endParaRPr lang="zh-CN" altLang="en-US"/>
                  </a:p>
                </p:txBody>
              </p:sp>
              <p:sp>
                <p:nvSpPr>
                  <p:cNvPr id="101" name="任意多边形 100"/>
                  <p:cNvSpPr/>
                  <p:nvPr>
                    <p:custDataLst>
                      <p:tags r:id="rId67"/>
                    </p:custDataLst>
                  </p:nvPr>
                </p:nvSpPr>
                <p:spPr>
                  <a:xfrm>
                    <a:off x="8771028" y="3084803"/>
                    <a:ext cx="423498" cy="128154"/>
                  </a:xfrm>
                  <a:custGeom>
                    <a:avLst/>
                    <a:gdLst>
                      <a:gd name="connsiteX0" fmla="*/ 423498 w 423498"/>
                      <a:gd name="connsiteY0" fmla="*/ 33165 h 128154"/>
                      <a:gd name="connsiteX1" fmla="*/ 4231 w 423498"/>
                      <a:gd name="connsiteY1" fmla="*/ 128155 h 128154"/>
                      <a:gd name="connsiteX2" fmla="*/ 0 w 423498"/>
                      <a:gd name="connsiteY2" fmla="*/ 93898 h 128154"/>
                      <a:gd name="connsiteX3" fmla="*/ 416537 w 423498"/>
                      <a:gd name="connsiteY3" fmla="*/ 0 h 128154"/>
                      <a:gd name="connsiteX4" fmla="*/ 423498 w 423498"/>
                      <a:gd name="connsiteY4" fmla="*/ 33165 h 128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498" h="128154">
                        <a:moveTo>
                          <a:pt x="423498" y="33165"/>
                        </a:moveTo>
                        <a:cubicBezTo>
                          <a:pt x="315406" y="45448"/>
                          <a:pt x="152312" y="71925"/>
                          <a:pt x="4231" y="128155"/>
                        </a:cubicBezTo>
                        <a:cubicBezTo>
                          <a:pt x="2730" y="116827"/>
                          <a:pt x="1365" y="105363"/>
                          <a:pt x="0" y="93898"/>
                        </a:cubicBezTo>
                        <a:cubicBezTo>
                          <a:pt x="148627" y="38351"/>
                          <a:pt x="308718" y="12147"/>
                          <a:pt x="416537" y="0"/>
                        </a:cubicBezTo>
                        <a:cubicBezTo>
                          <a:pt x="418858" y="11191"/>
                          <a:pt x="421178" y="22246"/>
                          <a:pt x="423498" y="33165"/>
                        </a:cubicBezTo>
                        <a:close/>
                      </a:path>
                    </a:pathLst>
                  </a:custGeom>
                  <a:solidFill>
                    <a:srgbClr val="1C55D1"/>
                  </a:solidFill>
                  <a:ln w="13632" cap="flat">
                    <a:noFill/>
                    <a:prstDash val="solid"/>
                    <a:miter/>
                  </a:ln>
                </p:spPr>
                <p:txBody>
                  <a:bodyPr rtlCol="0" anchor="ctr"/>
                  <a:lstStyle/>
                  <a:p>
                    <a:endParaRPr lang="zh-CN" altLang="en-US"/>
                  </a:p>
                </p:txBody>
              </p:sp>
              <p:sp>
                <p:nvSpPr>
                  <p:cNvPr id="102" name="任意多边形 101"/>
                  <p:cNvSpPr/>
                  <p:nvPr>
                    <p:custDataLst>
                      <p:tags r:id="rId68"/>
                    </p:custDataLst>
                  </p:nvPr>
                </p:nvSpPr>
                <p:spPr>
                  <a:xfrm>
                    <a:off x="8791500" y="3222102"/>
                    <a:ext cx="435098" cy="139619"/>
                  </a:xfrm>
                  <a:custGeom>
                    <a:avLst/>
                    <a:gdLst>
                      <a:gd name="connsiteX0" fmla="*/ 435099 w 435098"/>
                      <a:gd name="connsiteY0" fmla="*/ 32619 h 139619"/>
                      <a:gd name="connsiteX1" fmla="*/ 5186 w 435098"/>
                      <a:gd name="connsiteY1" fmla="*/ 139619 h 139619"/>
                      <a:gd name="connsiteX2" fmla="*/ 0 w 435098"/>
                      <a:gd name="connsiteY2" fmla="*/ 105909 h 139619"/>
                      <a:gd name="connsiteX3" fmla="*/ 427046 w 435098"/>
                      <a:gd name="connsiteY3" fmla="*/ 0 h 139619"/>
                      <a:gd name="connsiteX4" fmla="*/ 435099 w 435098"/>
                      <a:gd name="connsiteY4" fmla="*/ 32619 h 139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097" h="139619">
                        <a:moveTo>
                          <a:pt x="435099" y="32619"/>
                        </a:moveTo>
                        <a:cubicBezTo>
                          <a:pt x="326733" y="49679"/>
                          <a:pt x="157771" y="82844"/>
                          <a:pt x="5186" y="139619"/>
                        </a:cubicBezTo>
                        <a:cubicBezTo>
                          <a:pt x="3412" y="128565"/>
                          <a:pt x="1638" y="117373"/>
                          <a:pt x="0" y="105909"/>
                        </a:cubicBezTo>
                        <a:cubicBezTo>
                          <a:pt x="152039" y="50088"/>
                          <a:pt x="318545" y="17333"/>
                          <a:pt x="427046" y="0"/>
                        </a:cubicBezTo>
                        <a:cubicBezTo>
                          <a:pt x="429640" y="11055"/>
                          <a:pt x="432369" y="21973"/>
                          <a:pt x="435099" y="32619"/>
                        </a:cubicBezTo>
                        <a:close/>
                      </a:path>
                    </a:pathLst>
                  </a:custGeom>
                  <a:solidFill>
                    <a:srgbClr val="1C55D1"/>
                  </a:solidFill>
                  <a:ln w="13632" cap="flat">
                    <a:noFill/>
                    <a:prstDash val="solid"/>
                    <a:miter/>
                  </a:ln>
                </p:spPr>
                <p:txBody>
                  <a:bodyPr rtlCol="0" anchor="ctr"/>
                  <a:lstStyle/>
                  <a:p>
                    <a:endParaRPr lang="zh-CN" altLang="en-US"/>
                  </a:p>
                </p:txBody>
              </p:sp>
              <p:sp>
                <p:nvSpPr>
                  <p:cNvPr id="103" name="任意多边形 102"/>
                  <p:cNvSpPr/>
                  <p:nvPr>
                    <p:custDataLst>
                      <p:tags r:id="rId69"/>
                    </p:custDataLst>
                  </p:nvPr>
                </p:nvSpPr>
                <p:spPr>
                  <a:xfrm>
                    <a:off x="8815930" y="3357354"/>
                    <a:ext cx="447382" cy="151629"/>
                  </a:xfrm>
                  <a:custGeom>
                    <a:avLst/>
                    <a:gdLst>
                      <a:gd name="connsiteX0" fmla="*/ 447382 w 447382"/>
                      <a:gd name="connsiteY0" fmla="*/ 32209 h 151629"/>
                      <a:gd name="connsiteX1" fmla="*/ 6005 w 447382"/>
                      <a:gd name="connsiteY1" fmla="*/ 151630 h 151629"/>
                      <a:gd name="connsiteX2" fmla="*/ 0 w 447382"/>
                      <a:gd name="connsiteY2" fmla="*/ 118328 h 151629"/>
                      <a:gd name="connsiteX3" fmla="*/ 438238 w 447382"/>
                      <a:gd name="connsiteY3" fmla="*/ 0 h 151629"/>
                      <a:gd name="connsiteX4" fmla="*/ 447382 w 447382"/>
                      <a:gd name="connsiteY4" fmla="*/ 32209 h 151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382" h="151629">
                        <a:moveTo>
                          <a:pt x="447382" y="32209"/>
                        </a:moveTo>
                        <a:cubicBezTo>
                          <a:pt x="340245" y="54046"/>
                          <a:pt x="164459" y="94444"/>
                          <a:pt x="6005" y="151630"/>
                        </a:cubicBezTo>
                        <a:cubicBezTo>
                          <a:pt x="4094" y="140848"/>
                          <a:pt x="2047" y="129656"/>
                          <a:pt x="0" y="118328"/>
                        </a:cubicBezTo>
                        <a:cubicBezTo>
                          <a:pt x="157771" y="61826"/>
                          <a:pt x="330965" y="21973"/>
                          <a:pt x="438238" y="0"/>
                        </a:cubicBezTo>
                        <a:cubicBezTo>
                          <a:pt x="441241" y="11055"/>
                          <a:pt x="444380" y="21837"/>
                          <a:pt x="447382" y="32209"/>
                        </a:cubicBezTo>
                        <a:close/>
                      </a:path>
                    </a:pathLst>
                  </a:custGeom>
                  <a:solidFill>
                    <a:srgbClr val="1C55D1"/>
                  </a:solidFill>
                  <a:ln w="13632" cap="flat">
                    <a:noFill/>
                    <a:prstDash val="solid"/>
                    <a:miter/>
                  </a:ln>
                </p:spPr>
                <p:txBody>
                  <a:bodyPr rtlCol="0" anchor="ctr"/>
                  <a:lstStyle/>
                  <a:p>
                    <a:endParaRPr lang="zh-CN" altLang="en-US"/>
                  </a:p>
                </p:txBody>
              </p:sp>
              <p:sp>
                <p:nvSpPr>
                  <p:cNvPr id="104" name="任意多边形 103"/>
                  <p:cNvSpPr/>
                  <p:nvPr>
                    <p:custDataLst>
                      <p:tags r:id="rId70"/>
                    </p:custDataLst>
                  </p:nvPr>
                </p:nvSpPr>
                <p:spPr>
                  <a:xfrm>
                    <a:off x="8843499" y="3490422"/>
                    <a:ext cx="460211" cy="164868"/>
                  </a:xfrm>
                  <a:custGeom>
                    <a:avLst/>
                    <a:gdLst>
                      <a:gd name="connsiteX0" fmla="*/ 460211 w 460211"/>
                      <a:gd name="connsiteY0" fmla="*/ 31800 h 164868"/>
                      <a:gd name="connsiteX1" fmla="*/ 6687 w 460211"/>
                      <a:gd name="connsiteY1" fmla="*/ 164868 h 164868"/>
                      <a:gd name="connsiteX2" fmla="*/ 0 w 460211"/>
                      <a:gd name="connsiteY2" fmla="*/ 131840 h 164868"/>
                      <a:gd name="connsiteX3" fmla="*/ 450112 w 460211"/>
                      <a:gd name="connsiteY3" fmla="*/ 0 h 164868"/>
                      <a:gd name="connsiteX4" fmla="*/ 460211 w 460211"/>
                      <a:gd name="connsiteY4" fmla="*/ 31800 h 164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11" h="164868">
                        <a:moveTo>
                          <a:pt x="460211" y="31800"/>
                        </a:moveTo>
                        <a:cubicBezTo>
                          <a:pt x="356350" y="57868"/>
                          <a:pt x="172647" y="106864"/>
                          <a:pt x="6687" y="164868"/>
                        </a:cubicBezTo>
                        <a:cubicBezTo>
                          <a:pt x="4640" y="154769"/>
                          <a:pt x="2320" y="143714"/>
                          <a:pt x="0" y="131840"/>
                        </a:cubicBezTo>
                        <a:cubicBezTo>
                          <a:pt x="165005" y="74518"/>
                          <a:pt x="346250" y="26204"/>
                          <a:pt x="450112" y="0"/>
                        </a:cubicBezTo>
                        <a:cubicBezTo>
                          <a:pt x="453797" y="11601"/>
                          <a:pt x="457209" y="22246"/>
                          <a:pt x="460211" y="31800"/>
                        </a:cubicBezTo>
                        <a:close/>
                      </a:path>
                    </a:pathLst>
                  </a:custGeom>
                  <a:solidFill>
                    <a:srgbClr val="1C55D1"/>
                  </a:solidFill>
                  <a:ln w="13632" cap="flat">
                    <a:noFill/>
                    <a:prstDash val="solid"/>
                    <a:miter/>
                  </a:ln>
                </p:spPr>
                <p:txBody>
                  <a:bodyPr rtlCol="0" anchor="ctr"/>
                  <a:lstStyle/>
                  <a:p>
                    <a:endParaRPr lang="zh-CN" altLang="en-US"/>
                  </a:p>
                </p:txBody>
              </p:sp>
            </p:grpSp>
            <p:sp>
              <p:nvSpPr>
                <p:cNvPr id="95" name="任意多边形 94"/>
                <p:cNvSpPr/>
                <p:nvPr>
                  <p:custDataLst>
                    <p:tags r:id="rId71"/>
                  </p:custDataLst>
                </p:nvPr>
              </p:nvSpPr>
              <p:spPr>
                <a:xfrm>
                  <a:off x="9001406" y="1933936"/>
                  <a:ext cx="224267" cy="559458"/>
                </a:xfrm>
                <a:custGeom>
                  <a:avLst/>
                  <a:gdLst>
                    <a:gd name="connsiteX0" fmla="*/ 139756 w 224267"/>
                    <a:gd name="connsiteY0" fmla="*/ 559361 h 559458"/>
                    <a:gd name="connsiteX1" fmla="*/ 139756 w 224267"/>
                    <a:gd name="connsiteY1" fmla="*/ 559361 h 559458"/>
                    <a:gd name="connsiteX2" fmla="*/ 129247 w 224267"/>
                    <a:gd name="connsiteY2" fmla="*/ 558133 h 559458"/>
                    <a:gd name="connsiteX3" fmla="*/ 98812 w 224267"/>
                    <a:gd name="connsiteY3" fmla="*/ 539572 h 559458"/>
                    <a:gd name="connsiteX4" fmla="*/ 0 w 224267"/>
                    <a:gd name="connsiteY4" fmla="*/ 120577 h 559458"/>
                    <a:gd name="connsiteX5" fmla="*/ 71789 w 224267"/>
                    <a:gd name="connsiteY5" fmla="*/ 5252 h 559458"/>
                    <a:gd name="connsiteX6" fmla="*/ 156952 w 224267"/>
                    <a:gd name="connsiteY6" fmla="*/ 475 h 559458"/>
                    <a:gd name="connsiteX7" fmla="*/ 208678 w 224267"/>
                    <a:gd name="connsiteY7" fmla="*/ 318474 h 559458"/>
                    <a:gd name="connsiteX8" fmla="*/ 139756 w 224267"/>
                    <a:gd name="connsiteY8" fmla="*/ 559361 h 5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266" h="559458">
                      <a:moveTo>
                        <a:pt x="139756" y="559361"/>
                      </a:moveTo>
                      <a:cubicBezTo>
                        <a:pt x="139756" y="559361"/>
                        <a:pt x="139756" y="559361"/>
                        <a:pt x="139756" y="559361"/>
                      </a:cubicBezTo>
                      <a:cubicBezTo>
                        <a:pt x="136344" y="559225"/>
                        <a:pt x="132795" y="558815"/>
                        <a:pt x="129247" y="558133"/>
                      </a:cubicBezTo>
                      <a:cubicBezTo>
                        <a:pt x="118328" y="556086"/>
                        <a:pt x="108229" y="549535"/>
                        <a:pt x="98812" y="539572"/>
                      </a:cubicBezTo>
                      <a:cubicBezTo>
                        <a:pt x="20336" y="454817"/>
                        <a:pt x="0" y="120577"/>
                        <a:pt x="0" y="120577"/>
                      </a:cubicBezTo>
                      <a:cubicBezTo>
                        <a:pt x="0" y="120577"/>
                        <a:pt x="29480" y="47834"/>
                        <a:pt x="71789" y="5252"/>
                      </a:cubicBezTo>
                      <a:cubicBezTo>
                        <a:pt x="98402" y="1157"/>
                        <a:pt x="127472" y="-1026"/>
                        <a:pt x="156952" y="475"/>
                      </a:cubicBezTo>
                      <a:cubicBezTo>
                        <a:pt x="163094" y="63256"/>
                        <a:pt x="184248" y="263336"/>
                        <a:pt x="208678" y="318474"/>
                      </a:cubicBezTo>
                      <a:cubicBezTo>
                        <a:pt x="237066" y="381664"/>
                        <a:pt x="233518" y="564275"/>
                        <a:pt x="139756" y="559361"/>
                      </a:cubicBezTo>
                      <a:close/>
                    </a:path>
                  </a:pathLst>
                </a:custGeom>
                <a:solidFill>
                  <a:srgbClr val="1C55D1"/>
                </a:solidFill>
                <a:ln w="13632" cap="flat">
                  <a:noFill/>
                  <a:prstDash val="solid"/>
                  <a:miter/>
                </a:ln>
              </p:spPr>
              <p:txBody>
                <a:bodyPr rtlCol="0" anchor="ctr"/>
                <a:lstStyle/>
                <a:p>
                  <a:endParaRPr lang="zh-CN" altLang="en-US"/>
                </a:p>
              </p:txBody>
            </p:sp>
            <p:sp>
              <p:nvSpPr>
                <p:cNvPr id="96" name="任意多边形 95"/>
                <p:cNvSpPr/>
                <p:nvPr>
                  <p:custDataLst>
                    <p:tags r:id="rId72"/>
                  </p:custDataLst>
                </p:nvPr>
              </p:nvSpPr>
              <p:spPr>
                <a:xfrm>
                  <a:off x="8906553" y="2190448"/>
                  <a:ext cx="794016" cy="147291"/>
                </a:xfrm>
                <a:custGeom>
                  <a:avLst/>
                  <a:gdLst>
                    <a:gd name="connsiteX0" fmla="*/ 792404 w 794016"/>
                    <a:gd name="connsiteY0" fmla="*/ 99767 h 147291"/>
                    <a:gd name="connsiteX1" fmla="*/ 198579 w 794016"/>
                    <a:gd name="connsiteY1" fmla="*/ 70151 h 147291"/>
                    <a:gd name="connsiteX2" fmla="*/ 2320 w 794016"/>
                    <a:gd name="connsiteY2" fmla="*/ 32755 h 147291"/>
                    <a:gd name="connsiteX3" fmla="*/ 0 w 794016"/>
                    <a:gd name="connsiteY3" fmla="*/ 11191 h 147291"/>
                    <a:gd name="connsiteX4" fmla="*/ 397567 w 794016"/>
                    <a:gd name="connsiteY4" fmla="*/ 82843 h 147291"/>
                    <a:gd name="connsiteX5" fmla="*/ 791176 w 794016"/>
                    <a:gd name="connsiteY5" fmla="*/ 0 h 147291"/>
                    <a:gd name="connsiteX6" fmla="*/ 792404 w 794016"/>
                    <a:gd name="connsiteY6" fmla="*/ 99767 h 147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4016" h="147291">
                      <a:moveTo>
                        <a:pt x="792404" y="99767"/>
                      </a:moveTo>
                      <a:cubicBezTo>
                        <a:pt x="677624" y="188752"/>
                        <a:pt x="427183" y="137572"/>
                        <a:pt x="198579" y="70151"/>
                      </a:cubicBezTo>
                      <a:cubicBezTo>
                        <a:pt x="120512" y="47086"/>
                        <a:pt x="55411" y="36304"/>
                        <a:pt x="2320" y="32755"/>
                      </a:cubicBezTo>
                      <a:cubicBezTo>
                        <a:pt x="1365" y="25522"/>
                        <a:pt x="546" y="18288"/>
                        <a:pt x="0" y="11191"/>
                      </a:cubicBezTo>
                      <a:cubicBezTo>
                        <a:pt x="99358" y="17469"/>
                        <a:pt x="232562" y="45311"/>
                        <a:pt x="397567" y="82843"/>
                      </a:cubicBezTo>
                      <a:cubicBezTo>
                        <a:pt x="642139" y="138391"/>
                        <a:pt x="753644" y="44629"/>
                        <a:pt x="791176" y="0"/>
                      </a:cubicBezTo>
                      <a:cubicBezTo>
                        <a:pt x="794178" y="31800"/>
                        <a:pt x="795134" y="65783"/>
                        <a:pt x="792404" y="99767"/>
                      </a:cubicBezTo>
                      <a:close/>
                    </a:path>
                  </a:pathLst>
                </a:custGeom>
                <a:solidFill>
                  <a:srgbClr val="1C55D1"/>
                </a:solidFill>
                <a:ln w="13632" cap="flat">
                  <a:noFill/>
                  <a:prstDash val="solid"/>
                  <a:miter/>
                </a:ln>
              </p:spPr>
              <p:txBody>
                <a:bodyPr rtlCol="0" anchor="ctr"/>
                <a:lstStyle/>
                <a:p>
                  <a:endParaRPr lang="zh-CN" altLang="en-US"/>
                </a:p>
              </p:txBody>
            </p:sp>
          </p:grpSp>
          <p:sp>
            <p:nvSpPr>
              <p:cNvPr id="68" name="任意多边形 67"/>
              <p:cNvSpPr/>
              <p:nvPr>
                <p:custDataLst>
                  <p:tags r:id="rId73"/>
                </p:custDataLst>
              </p:nvPr>
            </p:nvSpPr>
            <p:spPr>
              <a:xfrm>
                <a:off x="9532171" y="1797340"/>
                <a:ext cx="83396" cy="87709"/>
              </a:xfrm>
              <a:custGeom>
                <a:avLst/>
                <a:gdLst>
                  <a:gd name="connsiteX0" fmla="*/ 962 w 83396"/>
                  <a:gd name="connsiteY0" fmla="*/ 40034 h 87709"/>
                  <a:gd name="connsiteX1" fmla="*/ 18432 w 83396"/>
                  <a:gd name="connsiteY1" fmla="*/ 87529 h 87709"/>
                  <a:gd name="connsiteX2" fmla="*/ 49685 w 83396"/>
                  <a:gd name="connsiteY2" fmla="*/ 47677 h 87709"/>
                  <a:gd name="connsiteX3" fmla="*/ 49140 w 83396"/>
                  <a:gd name="connsiteY3" fmla="*/ 21473 h 87709"/>
                  <a:gd name="connsiteX4" fmla="*/ 83396 w 83396"/>
                  <a:gd name="connsiteY4" fmla="*/ 12465 h 87709"/>
                  <a:gd name="connsiteX5" fmla="*/ 37539 w 83396"/>
                  <a:gd name="connsiteY5" fmla="*/ 2229 h 87709"/>
                  <a:gd name="connsiteX6" fmla="*/ 32080 w 83396"/>
                  <a:gd name="connsiteY6" fmla="*/ 182 h 87709"/>
                  <a:gd name="connsiteX7" fmla="*/ 962 w 83396"/>
                  <a:gd name="connsiteY7" fmla="*/ 40034 h 87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396" h="87709">
                    <a:moveTo>
                      <a:pt x="962" y="40034"/>
                    </a:moveTo>
                    <a:cubicBezTo>
                      <a:pt x="-2859" y="64191"/>
                      <a:pt x="5057" y="85482"/>
                      <a:pt x="18432" y="87529"/>
                    </a:cubicBezTo>
                    <a:cubicBezTo>
                      <a:pt x="31943" y="89713"/>
                      <a:pt x="46001" y="71834"/>
                      <a:pt x="49685" y="47677"/>
                    </a:cubicBezTo>
                    <a:cubicBezTo>
                      <a:pt x="51187" y="38123"/>
                      <a:pt x="50777" y="29116"/>
                      <a:pt x="49140" y="21473"/>
                    </a:cubicBezTo>
                    <a:cubicBezTo>
                      <a:pt x="73160" y="26249"/>
                      <a:pt x="83396" y="12465"/>
                      <a:pt x="83396" y="12465"/>
                    </a:cubicBezTo>
                    <a:cubicBezTo>
                      <a:pt x="67428" y="12192"/>
                      <a:pt x="47092" y="5641"/>
                      <a:pt x="37539" y="2229"/>
                    </a:cubicBezTo>
                    <a:cubicBezTo>
                      <a:pt x="34127" y="1001"/>
                      <a:pt x="32080" y="182"/>
                      <a:pt x="32080" y="182"/>
                    </a:cubicBezTo>
                    <a:cubicBezTo>
                      <a:pt x="18841" y="-2002"/>
                      <a:pt x="4784" y="15740"/>
                      <a:pt x="962" y="40034"/>
                    </a:cubicBezTo>
                    <a:close/>
                  </a:path>
                </a:pathLst>
              </a:custGeom>
              <a:solidFill>
                <a:srgbClr val="181818"/>
              </a:solidFill>
              <a:ln w="13632" cap="flat">
                <a:noFill/>
                <a:prstDash val="solid"/>
                <a:miter/>
              </a:ln>
            </p:spPr>
            <p:txBody>
              <a:bodyPr rtlCol="0" anchor="ctr"/>
              <a:lstStyle/>
              <a:p>
                <a:endParaRPr lang="zh-CN" altLang="en-US"/>
              </a:p>
            </p:txBody>
          </p:sp>
          <p:sp>
            <p:nvSpPr>
              <p:cNvPr id="69" name="任意多边形 68"/>
              <p:cNvSpPr/>
              <p:nvPr>
                <p:custDataLst>
                  <p:tags r:id="rId74"/>
                </p:custDataLst>
              </p:nvPr>
            </p:nvSpPr>
            <p:spPr>
              <a:xfrm>
                <a:off x="9564387" y="1797385"/>
                <a:ext cx="5459" cy="2047"/>
              </a:xfrm>
              <a:custGeom>
                <a:avLst/>
                <a:gdLst>
                  <a:gd name="connsiteX0" fmla="*/ 0 w 5459"/>
                  <a:gd name="connsiteY0" fmla="*/ 0 h 2047"/>
                  <a:gd name="connsiteX1" fmla="*/ 5459 w 5459"/>
                  <a:gd name="connsiteY1" fmla="*/ 2047 h 2047"/>
                  <a:gd name="connsiteX2" fmla="*/ 0 w 5459"/>
                  <a:gd name="connsiteY2" fmla="*/ 0 h 2047"/>
                </a:gdLst>
                <a:ahLst/>
                <a:cxnLst>
                  <a:cxn ang="0">
                    <a:pos x="connsiteX0" y="connsiteY0"/>
                  </a:cxn>
                  <a:cxn ang="0">
                    <a:pos x="connsiteX1" y="connsiteY1"/>
                  </a:cxn>
                  <a:cxn ang="0">
                    <a:pos x="connsiteX2" y="connsiteY2"/>
                  </a:cxn>
                </a:cxnLst>
                <a:rect l="l" t="t" r="r" b="b"/>
                <a:pathLst>
                  <a:path w="5459" h="2047">
                    <a:moveTo>
                      <a:pt x="0" y="0"/>
                    </a:moveTo>
                    <a:cubicBezTo>
                      <a:pt x="0" y="0"/>
                      <a:pt x="2047" y="819"/>
                      <a:pt x="5459" y="2047"/>
                    </a:cubicBezTo>
                    <a:cubicBezTo>
                      <a:pt x="3821" y="1092"/>
                      <a:pt x="2047" y="273"/>
                      <a:pt x="0" y="0"/>
                    </a:cubicBezTo>
                    <a:close/>
                  </a:path>
                </a:pathLst>
              </a:custGeom>
              <a:solidFill>
                <a:srgbClr val="181818"/>
              </a:solidFill>
              <a:ln w="13632" cap="flat">
                <a:noFill/>
                <a:prstDash val="solid"/>
                <a:miter/>
              </a:ln>
            </p:spPr>
            <p:txBody>
              <a:bodyPr rtlCol="0" anchor="ctr"/>
              <a:lstStyle/>
              <a:p>
                <a:endParaRPr lang="zh-CN" altLang="en-US"/>
              </a:p>
            </p:txBody>
          </p:sp>
          <p:sp>
            <p:nvSpPr>
              <p:cNvPr id="70" name="任意多边形 69"/>
              <p:cNvSpPr/>
              <p:nvPr>
                <p:custDataLst>
                  <p:tags r:id="rId75"/>
                </p:custDataLst>
              </p:nvPr>
            </p:nvSpPr>
            <p:spPr>
              <a:xfrm>
                <a:off x="9546489" y="1913582"/>
                <a:ext cx="153831" cy="81987"/>
              </a:xfrm>
              <a:custGeom>
                <a:avLst/>
                <a:gdLst>
                  <a:gd name="connsiteX0" fmla="*/ 153832 w 153831"/>
                  <a:gd name="connsiteY0" fmla="*/ 15780 h 81987"/>
                  <a:gd name="connsiteX1" fmla="*/ 126263 w 153831"/>
                  <a:gd name="connsiteY1" fmla="*/ 81973 h 81987"/>
                  <a:gd name="connsiteX2" fmla="*/ 91733 w 153831"/>
                  <a:gd name="connsiteY2" fmla="*/ 79653 h 81987"/>
                  <a:gd name="connsiteX3" fmla="*/ 155 w 153831"/>
                  <a:gd name="connsiteY3" fmla="*/ 27244 h 81987"/>
                  <a:gd name="connsiteX4" fmla="*/ 102652 w 153831"/>
                  <a:gd name="connsiteY4" fmla="*/ 2405 h 81987"/>
                  <a:gd name="connsiteX5" fmla="*/ 153832 w 153831"/>
                  <a:gd name="connsiteY5" fmla="*/ 15780 h 8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31" h="81987">
                    <a:moveTo>
                      <a:pt x="153832" y="15780"/>
                    </a:moveTo>
                    <a:cubicBezTo>
                      <a:pt x="145370" y="38572"/>
                      <a:pt x="136090" y="60682"/>
                      <a:pt x="126263" y="81973"/>
                    </a:cubicBezTo>
                    <a:cubicBezTo>
                      <a:pt x="115481" y="82109"/>
                      <a:pt x="103744" y="81290"/>
                      <a:pt x="91733" y="79653"/>
                    </a:cubicBezTo>
                    <a:cubicBezTo>
                      <a:pt x="38097" y="72146"/>
                      <a:pt x="-2847" y="48672"/>
                      <a:pt x="155" y="27244"/>
                    </a:cubicBezTo>
                    <a:cubicBezTo>
                      <a:pt x="3158" y="5953"/>
                      <a:pt x="49152" y="-5238"/>
                      <a:pt x="102652" y="2405"/>
                    </a:cubicBezTo>
                    <a:cubicBezTo>
                      <a:pt x="121896" y="4998"/>
                      <a:pt x="139365" y="9775"/>
                      <a:pt x="153832" y="15780"/>
                    </a:cubicBezTo>
                    <a:close/>
                  </a:path>
                </a:pathLst>
              </a:custGeom>
              <a:solidFill>
                <a:srgbClr val="FB9476"/>
              </a:solidFill>
              <a:ln w="13632" cap="flat">
                <a:noFill/>
                <a:prstDash val="solid"/>
                <a:miter/>
              </a:ln>
            </p:spPr>
            <p:txBody>
              <a:bodyPr rtlCol="0" anchor="ctr"/>
              <a:lstStyle/>
              <a:p>
                <a:endParaRPr lang="zh-CN" altLang="en-US"/>
              </a:p>
            </p:txBody>
          </p:sp>
          <p:sp>
            <p:nvSpPr>
              <p:cNvPr id="71" name="任意多边形 70"/>
              <p:cNvSpPr/>
              <p:nvPr>
                <p:custDataLst>
                  <p:tags r:id="rId76"/>
                </p:custDataLst>
              </p:nvPr>
            </p:nvSpPr>
            <p:spPr>
              <a:xfrm>
                <a:off x="9110969" y="1843570"/>
                <a:ext cx="196306" cy="82870"/>
              </a:xfrm>
              <a:custGeom>
                <a:avLst/>
                <a:gdLst>
                  <a:gd name="connsiteX0" fmla="*/ 196153 w 196306"/>
                  <a:gd name="connsiteY0" fmla="*/ 55356 h 82870"/>
                  <a:gd name="connsiteX1" fmla="*/ 92564 w 196306"/>
                  <a:gd name="connsiteY1" fmla="*/ 80469 h 82870"/>
                  <a:gd name="connsiteX2" fmla="*/ 168 w 196306"/>
                  <a:gd name="connsiteY2" fmla="*/ 27514 h 82870"/>
                  <a:gd name="connsiteX3" fmla="*/ 103756 w 196306"/>
                  <a:gd name="connsiteY3" fmla="*/ 2402 h 82870"/>
                  <a:gd name="connsiteX4" fmla="*/ 196153 w 196306"/>
                  <a:gd name="connsiteY4" fmla="*/ 55356 h 82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06" h="82870">
                    <a:moveTo>
                      <a:pt x="196153" y="55356"/>
                    </a:moveTo>
                    <a:cubicBezTo>
                      <a:pt x="193151" y="76920"/>
                      <a:pt x="146747" y="88112"/>
                      <a:pt x="92564" y="80469"/>
                    </a:cubicBezTo>
                    <a:cubicBezTo>
                      <a:pt x="38382" y="72826"/>
                      <a:pt x="-2972" y="49078"/>
                      <a:pt x="168" y="27514"/>
                    </a:cubicBezTo>
                    <a:cubicBezTo>
                      <a:pt x="3170" y="5951"/>
                      <a:pt x="49573" y="-5241"/>
                      <a:pt x="103756" y="2402"/>
                    </a:cubicBezTo>
                    <a:cubicBezTo>
                      <a:pt x="157802" y="10045"/>
                      <a:pt x="199156" y="33793"/>
                      <a:pt x="196153" y="55356"/>
                    </a:cubicBezTo>
                    <a:close/>
                  </a:path>
                </a:pathLst>
              </a:custGeom>
              <a:solidFill>
                <a:srgbClr val="FB9476"/>
              </a:solidFill>
              <a:ln w="13632" cap="flat">
                <a:noFill/>
                <a:prstDash val="solid"/>
                <a:miter/>
              </a:ln>
            </p:spPr>
            <p:txBody>
              <a:bodyPr rtlCol="0" anchor="ctr"/>
              <a:lstStyle/>
              <a:p>
                <a:endParaRPr lang="zh-CN" altLang="en-US"/>
              </a:p>
            </p:txBody>
          </p:sp>
          <p:grpSp>
            <p:nvGrpSpPr>
              <p:cNvPr id="72" name="组合 71"/>
              <p:cNvGrpSpPr/>
              <p:nvPr>
                <p:custDataLst>
                  <p:tags r:id="rId77"/>
                </p:custDataLst>
              </p:nvPr>
            </p:nvGrpSpPr>
            <p:grpSpPr>
              <a:xfrm>
                <a:off x="8922544" y="1681687"/>
                <a:ext cx="180561" cy="272377"/>
                <a:chOff x="8922544" y="1681687"/>
                <a:chExt cx="180561" cy="272377"/>
              </a:xfrm>
              <a:solidFill>
                <a:schemeClr val="accent1"/>
              </a:solidFill>
            </p:grpSpPr>
            <p:sp>
              <p:nvSpPr>
                <p:cNvPr id="85" name="任意多边形 84"/>
                <p:cNvSpPr/>
                <p:nvPr>
                  <p:custDataLst>
                    <p:tags r:id="rId78"/>
                  </p:custDataLst>
                </p:nvPr>
              </p:nvSpPr>
              <p:spPr>
                <a:xfrm>
                  <a:off x="8922544" y="1681687"/>
                  <a:ext cx="161567" cy="256529"/>
                </a:xfrm>
                <a:custGeom>
                  <a:avLst/>
                  <a:gdLst>
                    <a:gd name="connsiteX0" fmla="*/ 161023 w 161567"/>
                    <a:gd name="connsiteY0" fmla="*/ 80896 h 256529"/>
                    <a:gd name="connsiteX1" fmla="*/ 138640 w 161567"/>
                    <a:gd name="connsiteY1" fmla="*/ 28078 h 256529"/>
                    <a:gd name="connsiteX2" fmla="*/ 14580 w 161567"/>
                    <a:gd name="connsiteY2" fmla="*/ 35585 h 256529"/>
                    <a:gd name="connsiteX3" fmla="*/ 136184 w 161567"/>
                    <a:gd name="connsiteY3" fmla="*/ 254908 h 256529"/>
                    <a:gd name="connsiteX4" fmla="*/ 161023 w 161567"/>
                    <a:gd name="connsiteY4" fmla="*/ 80896 h 256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567" h="256529">
                      <a:moveTo>
                        <a:pt x="161023" y="80896"/>
                      </a:moveTo>
                      <a:cubicBezTo>
                        <a:pt x="163889" y="60424"/>
                        <a:pt x="155291" y="40225"/>
                        <a:pt x="138640" y="28078"/>
                      </a:cubicBezTo>
                      <a:cubicBezTo>
                        <a:pt x="97287" y="-1947"/>
                        <a:pt x="42012" y="-19007"/>
                        <a:pt x="14580" y="35585"/>
                      </a:cubicBezTo>
                      <a:cubicBezTo>
                        <a:pt x="-36327" y="136989"/>
                        <a:pt x="56206" y="272924"/>
                        <a:pt x="136184" y="254908"/>
                      </a:cubicBezTo>
                      <a:lnTo>
                        <a:pt x="161023" y="80896"/>
                      </a:lnTo>
                      <a:close/>
                    </a:path>
                  </a:pathLst>
                </a:custGeom>
                <a:solidFill>
                  <a:srgbClr val="FBB990"/>
                </a:solidFill>
                <a:ln w="13632" cap="flat">
                  <a:noFill/>
                  <a:prstDash val="solid"/>
                  <a:miter/>
                </a:ln>
              </p:spPr>
              <p:txBody>
                <a:bodyPr rtlCol="0" anchor="ctr"/>
                <a:lstStyle/>
                <a:p>
                  <a:endParaRPr lang="zh-CN" altLang="en-US"/>
                </a:p>
              </p:txBody>
            </p:sp>
            <p:sp>
              <p:nvSpPr>
                <p:cNvPr id="86" name="任意多边形 85"/>
                <p:cNvSpPr/>
                <p:nvPr>
                  <p:custDataLst>
                    <p:tags r:id="rId79"/>
                  </p:custDataLst>
                </p:nvPr>
              </p:nvSpPr>
              <p:spPr>
                <a:xfrm>
                  <a:off x="9053405" y="1915252"/>
                  <a:ext cx="49700" cy="38812"/>
                </a:xfrm>
                <a:custGeom>
                  <a:avLst/>
                  <a:gdLst>
                    <a:gd name="connsiteX0" fmla="*/ 46949 w 49700"/>
                    <a:gd name="connsiteY0" fmla="*/ 14792 h 38812"/>
                    <a:gd name="connsiteX1" fmla="*/ 42309 w 49700"/>
                    <a:gd name="connsiteY1" fmla="*/ 18886 h 38812"/>
                    <a:gd name="connsiteX2" fmla="*/ 28252 w 49700"/>
                    <a:gd name="connsiteY2" fmla="*/ 28576 h 38812"/>
                    <a:gd name="connsiteX3" fmla="*/ 2184 w 49700"/>
                    <a:gd name="connsiteY3" fmla="*/ 38812 h 38812"/>
                    <a:gd name="connsiteX4" fmla="*/ 0 w 49700"/>
                    <a:gd name="connsiteY4" fmla="*/ 22435 h 38812"/>
                    <a:gd name="connsiteX5" fmla="*/ 18561 w 49700"/>
                    <a:gd name="connsiteY5" fmla="*/ 15747 h 38812"/>
                    <a:gd name="connsiteX6" fmla="*/ 33301 w 49700"/>
                    <a:gd name="connsiteY6" fmla="*/ 6603 h 38812"/>
                    <a:gd name="connsiteX7" fmla="*/ 38897 w 49700"/>
                    <a:gd name="connsiteY7" fmla="*/ 1826 h 38812"/>
                    <a:gd name="connsiteX8" fmla="*/ 48314 w 49700"/>
                    <a:gd name="connsiteY8" fmla="*/ 3191 h 38812"/>
                    <a:gd name="connsiteX9" fmla="*/ 46949 w 49700"/>
                    <a:gd name="connsiteY9" fmla="*/ 14792 h 3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700" h="38812">
                      <a:moveTo>
                        <a:pt x="46949" y="14792"/>
                      </a:moveTo>
                      <a:cubicBezTo>
                        <a:pt x="45448" y="16293"/>
                        <a:pt x="43810" y="17658"/>
                        <a:pt x="42309" y="18886"/>
                      </a:cubicBezTo>
                      <a:cubicBezTo>
                        <a:pt x="37669" y="22708"/>
                        <a:pt x="33028" y="25847"/>
                        <a:pt x="28252" y="28576"/>
                      </a:cubicBezTo>
                      <a:cubicBezTo>
                        <a:pt x="19517" y="33490"/>
                        <a:pt x="10645" y="36765"/>
                        <a:pt x="2184" y="38812"/>
                      </a:cubicBezTo>
                      <a:cubicBezTo>
                        <a:pt x="1365" y="33490"/>
                        <a:pt x="682" y="28031"/>
                        <a:pt x="0" y="22435"/>
                      </a:cubicBezTo>
                      <a:cubicBezTo>
                        <a:pt x="6142" y="20934"/>
                        <a:pt x="12283" y="18886"/>
                        <a:pt x="18561" y="15747"/>
                      </a:cubicBezTo>
                      <a:cubicBezTo>
                        <a:pt x="23611" y="13427"/>
                        <a:pt x="28525" y="10425"/>
                        <a:pt x="33301" y="6603"/>
                      </a:cubicBezTo>
                      <a:cubicBezTo>
                        <a:pt x="35212" y="5102"/>
                        <a:pt x="37123" y="3464"/>
                        <a:pt x="38897" y="1826"/>
                      </a:cubicBezTo>
                      <a:cubicBezTo>
                        <a:pt x="41900" y="-1040"/>
                        <a:pt x="46130" y="-494"/>
                        <a:pt x="48314" y="3191"/>
                      </a:cubicBezTo>
                      <a:cubicBezTo>
                        <a:pt x="50634" y="6876"/>
                        <a:pt x="49952" y="12062"/>
                        <a:pt x="46949" y="14792"/>
                      </a:cubicBezTo>
                      <a:close/>
                    </a:path>
                  </a:pathLst>
                </a:custGeom>
                <a:solidFill>
                  <a:srgbClr val="FB9476"/>
                </a:solidFill>
                <a:ln w="13632" cap="flat">
                  <a:noFill/>
                  <a:prstDash val="solid"/>
                  <a:miter/>
                </a:ln>
              </p:spPr>
              <p:txBody>
                <a:bodyPr rtlCol="0" anchor="ctr"/>
                <a:lstStyle/>
                <a:p>
                  <a:endParaRPr lang="zh-CN" altLang="en-US"/>
                </a:p>
              </p:txBody>
            </p:sp>
            <p:sp>
              <p:nvSpPr>
                <p:cNvPr id="87" name="任意多边形 86"/>
                <p:cNvSpPr/>
                <p:nvPr>
                  <p:custDataLst>
                    <p:tags r:id="rId80"/>
                  </p:custDataLst>
                </p:nvPr>
              </p:nvSpPr>
              <p:spPr>
                <a:xfrm>
                  <a:off x="8970398" y="1737034"/>
                  <a:ext cx="62453" cy="129277"/>
                </a:xfrm>
                <a:custGeom>
                  <a:avLst/>
                  <a:gdLst>
                    <a:gd name="connsiteX0" fmla="*/ 52572 w 62453"/>
                    <a:gd name="connsiteY0" fmla="*/ 129137 h 129277"/>
                    <a:gd name="connsiteX1" fmla="*/ 45338 w 62453"/>
                    <a:gd name="connsiteY1" fmla="*/ 120539 h 129277"/>
                    <a:gd name="connsiteX2" fmla="*/ 3166 w 62453"/>
                    <a:gd name="connsiteY2" fmla="*/ 15176 h 129277"/>
                    <a:gd name="connsiteX3" fmla="*/ 1938 w 62453"/>
                    <a:gd name="connsiteY3" fmla="*/ 3166 h 129277"/>
                    <a:gd name="connsiteX4" fmla="*/ 13948 w 62453"/>
                    <a:gd name="connsiteY4" fmla="*/ 1938 h 129277"/>
                    <a:gd name="connsiteX5" fmla="*/ 62398 w 62453"/>
                    <a:gd name="connsiteY5" fmla="*/ 120948 h 129277"/>
                    <a:gd name="connsiteX6" fmla="*/ 53664 w 62453"/>
                    <a:gd name="connsiteY6" fmla="*/ 129274 h 129277"/>
                    <a:gd name="connsiteX7" fmla="*/ 52572 w 62453"/>
                    <a:gd name="connsiteY7" fmla="*/ 129137 h 129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452" h="129277">
                      <a:moveTo>
                        <a:pt x="52572" y="129137"/>
                      </a:moveTo>
                      <a:cubicBezTo>
                        <a:pt x="48341" y="128455"/>
                        <a:pt x="45202" y="124770"/>
                        <a:pt x="45338" y="120539"/>
                      </a:cubicBezTo>
                      <a:cubicBezTo>
                        <a:pt x="46976" y="52162"/>
                        <a:pt x="3575" y="15586"/>
                        <a:pt x="3166" y="15176"/>
                      </a:cubicBezTo>
                      <a:cubicBezTo>
                        <a:pt x="-519" y="12174"/>
                        <a:pt x="-1065" y="6851"/>
                        <a:pt x="1938" y="3166"/>
                      </a:cubicBezTo>
                      <a:cubicBezTo>
                        <a:pt x="4940" y="-519"/>
                        <a:pt x="10263" y="-1065"/>
                        <a:pt x="13948" y="1938"/>
                      </a:cubicBezTo>
                      <a:cubicBezTo>
                        <a:pt x="15995" y="3575"/>
                        <a:pt x="64309" y="43837"/>
                        <a:pt x="62398" y="120948"/>
                      </a:cubicBezTo>
                      <a:cubicBezTo>
                        <a:pt x="62262" y="125725"/>
                        <a:pt x="58304" y="129410"/>
                        <a:pt x="53664" y="129274"/>
                      </a:cubicBezTo>
                      <a:cubicBezTo>
                        <a:pt x="53254" y="129274"/>
                        <a:pt x="52845" y="129274"/>
                        <a:pt x="52572" y="129137"/>
                      </a:cubicBezTo>
                      <a:close/>
                    </a:path>
                  </a:pathLst>
                </a:custGeom>
                <a:solidFill>
                  <a:srgbClr val="FB9476"/>
                </a:solidFill>
                <a:ln w="13632" cap="flat">
                  <a:noFill/>
                  <a:prstDash val="solid"/>
                  <a:miter/>
                </a:ln>
              </p:spPr>
              <p:txBody>
                <a:bodyPr rtlCol="0" anchor="ctr"/>
                <a:lstStyle/>
                <a:p>
                  <a:endParaRPr lang="zh-CN" altLang="en-US"/>
                </a:p>
              </p:txBody>
            </p:sp>
            <p:sp>
              <p:nvSpPr>
                <p:cNvPr id="88" name="任意多边形 87"/>
                <p:cNvSpPr/>
                <p:nvPr>
                  <p:custDataLst>
                    <p:tags r:id="rId81"/>
                  </p:custDataLst>
                </p:nvPr>
              </p:nvSpPr>
              <p:spPr>
                <a:xfrm>
                  <a:off x="8961072" y="1787704"/>
                  <a:ext cx="61237" cy="30629"/>
                </a:xfrm>
                <a:custGeom>
                  <a:avLst/>
                  <a:gdLst>
                    <a:gd name="connsiteX0" fmla="*/ 7306 w 61237"/>
                    <a:gd name="connsiteY0" fmla="*/ 30563 h 30629"/>
                    <a:gd name="connsiteX1" fmla="*/ 2119 w 61237"/>
                    <a:gd name="connsiteY1" fmla="*/ 27697 h 30629"/>
                    <a:gd name="connsiteX2" fmla="*/ 2938 w 61237"/>
                    <a:gd name="connsiteY2" fmla="*/ 15687 h 30629"/>
                    <a:gd name="connsiteX3" fmla="*/ 54937 w 61237"/>
                    <a:gd name="connsiteY3" fmla="*/ 1493 h 30629"/>
                    <a:gd name="connsiteX4" fmla="*/ 60943 w 61237"/>
                    <a:gd name="connsiteY4" fmla="*/ 12002 h 30629"/>
                    <a:gd name="connsiteX5" fmla="*/ 50434 w 61237"/>
                    <a:gd name="connsiteY5" fmla="*/ 18007 h 30629"/>
                    <a:gd name="connsiteX6" fmla="*/ 13993 w 61237"/>
                    <a:gd name="connsiteY6" fmla="*/ 28652 h 30629"/>
                    <a:gd name="connsiteX7" fmla="*/ 7306 w 61237"/>
                    <a:gd name="connsiteY7" fmla="*/ 30563 h 30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236" h="30629">
                      <a:moveTo>
                        <a:pt x="7306" y="30563"/>
                      </a:moveTo>
                      <a:cubicBezTo>
                        <a:pt x="5395" y="30290"/>
                        <a:pt x="3484" y="29335"/>
                        <a:pt x="2119" y="27697"/>
                      </a:cubicBezTo>
                      <a:cubicBezTo>
                        <a:pt x="-1020" y="24148"/>
                        <a:pt x="-610" y="18689"/>
                        <a:pt x="2938" y="15687"/>
                      </a:cubicBezTo>
                      <a:cubicBezTo>
                        <a:pt x="3894" y="14868"/>
                        <a:pt x="27914" y="-5604"/>
                        <a:pt x="54937" y="1493"/>
                      </a:cubicBezTo>
                      <a:cubicBezTo>
                        <a:pt x="59441" y="2721"/>
                        <a:pt x="62171" y="7361"/>
                        <a:pt x="60943" y="12002"/>
                      </a:cubicBezTo>
                      <a:cubicBezTo>
                        <a:pt x="59714" y="16505"/>
                        <a:pt x="55074" y="19235"/>
                        <a:pt x="50434" y="18007"/>
                      </a:cubicBezTo>
                      <a:cubicBezTo>
                        <a:pt x="32282" y="13230"/>
                        <a:pt x="14266" y="28516"/>
                        <a:pt x="13993" y="28652"/>
                      </a:cubicBezTo>
                      <a:cubicBezTo>
                        <a:pt x="12219" y="30290"/>
                        <a:pt x="9763" y="30836"/>
                        <a:pt x="7306" y="30563"/>
                      </a:cubicBezTo>
                      <a:close/>
                    </a:path>
                  </a:pathLst>
                </a:custGeom>
                <a:solidFill>
                  <a:srgbClr val="FB9476"/>
                </a:solidFill>
                <a:ln w="13632" cap="flat">
                  <a:noFill/>
                  <a:prstDash val="solid"/>
                  <a:miter/>
                </a:ln>
              </p:spPr>
              <p:txBody>
                <a:bodyPr rtlCol="0" anchor="ctr"/>
                <a:lstStyle/>
                <a:p>
                  <a:endParaRPr lang="zh-CN" altLang="en-US"/>
                </a:p>
              </p:txBody>
            </p:sp>
          </p:grpSp>
          <p:sp>
            <p:nvSpPr>
              <p:cNvPr id="73" name="任意多边形 72"/>
              <p:cNvSpPr/>
              <p:nvPr>
                <p:custDataLst>
                  <p:tags r:id="rId82"/>
                </p:custDataLst>
              </p:nvPr>
            </p:nvSpPr>
            <p:spPr>
              <a:xfrm>
                <a:off x="9420549" y="1817040"/>
                <a:ext cx="67277" cy="154894"/>
              </a:xfrm>
              <a:custGeom>
                <a:avLst/>
                <a:gdLst>
                  <a:gd name="connsiteX0" fmla="*/ 7358 w 67277"/>
                  <a:gd name="connsiteY0" fmla="*/ 154767 h 154894"/>
                  <a:gd name="connsiteX1" fmla="*/ 125 w 67277"/>
                  <a:gd name="connsiteY1" fmla="*/ 147669 h 154894"/>
                  <a:gd name="connsiteX2" fmla="*/ 5174 w 67277"/>
                  <a:gd name="connsiteY2" fmla="*/ 138525 h 154894"/>
                  <a:gd name="connsiteX3" fmla="*/ 49940 w 67277"/>
                  <a:gd name="connsiteY3" fmla="*/ 110274 h 154894"/>
                  <a:gd name="connsiteX4" fmla="*/ 31242 w 67277"/>
                  <a:gd name="connsiteY4" fmla="*/ 10097 h 154894"/>
                  <a:gd name="connsiteX5" fmla="*/ 38066 w 67277"/>
                  <a:gd name="connsiteY5" fmla="*/ 134 h 154894"/>
                  <a:gd name="connsiteX6" fmla="*/ 38066 w 67277"/>
                  <a:gd name="connsiteY6" fmla="*/ 134 h 154894"/>
                  <a:gd name="connsiteX7" fmla="*/ 48029 w 67277"/>
                  <a:gd name="connsiteY7" fmla="*/ 6958 h 154894"/>
                  <a:gd name="connsiteX8" fmla="*/ 67000 w 67277"/>
                  <a:gd name="connsiteY8" fmla="*/ 108500 h 154894"/>
                  <a:gd name="connsiteX9" fmla="*/ 12271 w 67277"/>
                  <a:gd name="connsiteY9" fmla="*/ 154084 h 154894"/>
                  <a:gd name="connsiteX10" fmla="*/ 7358 w 67277"/>
                  <a:gd name="connsiteY10" fmla="*/ 154767 h 154894"/>
                  <a:gd name="connsiteX11" fmla="*/ 50213 w 67277"/>
                  <a:gd name="connsiteY11" fmla="*/ 111639 h 154894"/>
                  <a:gd name="connsiteX12" fmla="*/ 50213 w 67277"/>
                  <a:gd name="connsiteY12" fmla="*/ 111639 h 154894"/>
                  <a:gd name="connsiteX13" fmla="*/ 50213 w 67277"/>
                  <a:gd name="connsiteY13" fmla="*/ 111639 h 15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277" h="154894">
                    <a:moveTo>
                      <a:pt x="7358" y="154767"/>
                    </a:moveTo>
                    <a:cubicBezTo>
                      <a:pt x="3946" y="154221"/>
                      <a:pt x="807" y="151627"/>
                      <a:pt x="125" y="147669"/>
                    </a:cubicBezTo>
                    <a:cubicBezTo>
                      <a:pt x="-558" y="143848"/>
                      <a:pt x="1626" y="140163"/>
                      <a:pt x="5174" y="138525"/>
                    </a:cubicBezTo>
                    <a:cubicBezTo>
                      <a:pt x="26192" y="128562"/>
                      <a:pt x="46528" y="115733"/>
                      <a:pt x="49940" y="110274"/>
                    </a:cubicBezTo>
                    <a:cubicBezTo>
                      <a:pt x="47074" y="94715"/>
                      <a:pt x="35473" y="32753"/>
                      <a:pt x="31242" y="10097"/>
                    </a:cubicBezTo>
                    <a:cubicBezTo>
                      <a:pt x="30423" y="5457"/>
                      <a:pt x="33426" y="953"/>
                      <a:pt x="38066" y="134"/>
                    </a:cubicBezTo>
                    <a:lnTo>
                      <a:pt x="38066" y="134"/>
                    </a:lnTo>
                    <a:cubicBezTo>
                      <a:pt x="42706" y="-684"/>
                      <a:pt x="47210" y="2318"/>
                      <a:pt x="48029" y="6958"/>
                    </a:cubicBezTo>
                    <a:cubicBezTo>
                      <a:pt x="52396" y="30297"/>
                      <a:pt x="64543" y="95534"/>
                      <a:pt x="67000" y="108500"/>
                    </a:cubicBezTo>
                    <a:cubicBezTo>
                      <a:pt x="67819" y="113004"/>
                      <a:pt x="70412" y="126515"/>
                      <a:pt x="12271" y="154084"/>
                    </a:cubicBezTo>
                    <a:cubicBezTo>
                      <a:pt x="10634" y="154903"/>
                      <a:pt x="8859" y="155039"/>
                      <a:pt x="7358" y="154767"/>
                    </a:cubicBezTo>
                    <a:close/>
                    <a:moveTo>
                      <a:pt x="50213" y="111639"/>
                    </a:moveTo>
                    <a:lnTo>
                      <a:pt x="50213" y="111639"/>
                    </a:lnTo>
                    <a:lnTo>
                      <a:pt x="50213" y="111639"/>
                    </a:lnTo>
                    <a:close/>
                  </a:path>
                </a:pathLst>
              </a:custGeom>
              <a:solidFill>
                <a:srgbClr val="FB9476"/>
              </a:solidFill>
              <a:ln w="13632" cap="flat">
                <a:noFill/>
                <a:prstDash val="solid"/>
                <a:miter/>
              </a:ln>
            </p:spPr>
            <p:txBody>
              <a:bodyPr rtlCol="0" anchor="ctr"/>
              <a:lstStyle/>
              <a:p>
                <a:endParaRPr lang="zh-CN" altLang="en-US"/>
              </a:p>
            </p:txBody>
          </p:sp>
          <p:sp>
            <p:nvSpPr>
              <p:cNvPr id="74" name="任意多边形 73"/>
              <p:cNvSpPr/>
              <p:nvPr>
                <p:custDataLst>
                  <p:tags r:id="rId83"/>
                </p:custDataLst>
              </p:nvPr>
            </p:nvSpPr>
            <p:spPr>
              <a:xfrm>
                <a:off x="9248572" y="1754940"/>
                <a:ext cx="71607" cy="90897"/>
              </a:xfrm>
              <a:custGeom>
                <a:avLst/>
                <a:gdLst>
                  <a:gd name="connsiteX0" fmla="*/ 70833 w 71607"/>
                  <a:gd name="connsiteY0" fmla="*/ 50361 h 90897"/>
                  <a:gd name="connsiteX1" fmla="*/ 40262 w 71607"/>
                  <a:gd name="connsiteY1" fmla="*/ 90759 h 90897"/>
                  <a:gd name="connsiteX2" fmla="*/ 21973 w 71607"/>
                  <a:gd name="connsiteY2" fmla="*/ 43401 h 90897"/>
                  <a:gd name="connsiteX3" fmla="*/ 30162 w 71607"/>
                  <a:gd name="connsiteY3" fmla="*/ 18561 h 90897"/>
                  <a:gd name="connsiteX4" fmla="*/ 0 w 71607"/>
                  <a:gd name="connsiteY4" fmla="*/ 0 h 90897"/>
                  <a:gd name="connsiteX5" fmla="*/ 46813 w 71607"/>
                  <a:gd name="connsiteY5" fmla="*/ 3548 h 90897"/>
                  <a:gd name="connsiteX6" fmla="*/ 52681 w 71607"/>
                  <a:gd name="connsiteY6" fmla="*/ 3139 h 90897"/>
                  <a:gd name="connsiteX7" fmla="*/ 70833 w 71607"/>
                  <a:gd name="connsiteY7" fmla="*/ 50361 h 90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607" h="90897">
                    <a:moveTo>
                      <a:pt x="70833" y="50361"/>
                    </a:moveTo>
                    <a:cubicBezTo>
                      <a:pt x="67421" y="74518"/>
                      <a:pt x="53637" y="92670"/>
                      <a:pt x="40262" y="90759"/>
                    </a:cubicBezTo>
                    <a:cubicBezTo>
                      <a:pt x="26750" y="88849"/>
                      <a:pt x="18561" y="67694"/>
                      <a:pt x="21973" y="43401"/>
                    </a:cubicBezTo>
                    <a:cubicBezTo>
                      <a:pt x="23338" y="33847"/>
                      <a:pt x="26341" y="25385"/>
                      <a:pt x="30162" y="18561"/>
                    </a:cubicBezTo>
                    <a:cubicBezTo>
                      <a:pt x="5869" y="16105"/>
                      <a:pt x="0" y="0"/>
                      <a:pt x="0" y="0"/>
                    </a:cubicBezTo>
                    <a:cubicBezTo>
                      <a:pt x="15286" y="4367"/>
                      <a:pt x="36713" y="4094"/>
                      <a:pt x="46813" y="3548"/>
                    </a:cubicBezTo>
                    <a:cubicBezTo>
                      <a:pt x="50361" y="3275"/>
                      <a:pt x="52681" y="3139"/>
                      <a:pt x="52681" y="3139"/>
                    </a:cubicBezTo>
                    <a:cubicBezTo>
                      <a:pt x="66056" y="5050"/>
                      <a:pt x="74245" y="26204"/>
                      <a:pt x="70833" y="50361"/>
                    </a:cubicBezTo>
                    <a:close/>
                  </a:path>
                </a:pathLst>
              </a:custGeom>
              <a:solidFill>
                <a:srgbClr val="181818"/>
              </a:solidFill>
              <a:ln w="13632" cap="flat">
                <a:noFill/>
                <a:prstDash val="solid"/>
                <a:miter/>
              </a:ln>
            </p:spPr>
            <p:txBody>
              <a:bodyPr rtlCol="0" anchor="ctr"/>
              <a:lstStyle/>
              <a:p>
                <a:endParaRPr lang="zh-CN" altLang="en-US"/>
              </a:p>
            </p:txBody>
          </p:sp>
          <p:sp>
            <p:nvSpPr>
              <p:cNvPr id="75" name="任意多边形 74"/>
              <p:cNvSpPr/>
              <p:nvPr>
                <p:custDataLst>
                  <p:tags r:id="rId84"/>
                </p:custDataLst>
              </p:nvPr>
            </p:nvSpPr>
            <p:spPr>
              <a:xfrm>
                <a:off x="9295248" y="1757942"/>
                <a:ext cx="5868" cy="545"/>
              </a:xfrm>
              <a:custGeom>
                <a:avLst/>
                <a:gdLst>
                  <a:gd name="connsiteX0" fmla="*/ 5869 w 5868"/>
                  <a:gd name="connsiteY0" fmla="*/ 136 h 545"/>
                  <a:gd name="connsiteX1" fmla="*/ 0 w 5868"/>
                  <a:gd name="connsiteY1" fmla="*/ 546 h 545"/>
                  <a:gd name="connsiteX2" fmla="*/ 5869 w 5868"/>
                  <a:gd name="connsiteY2" fmla="*/ 136 h 545"/>
                </a:gdLst>
                <a:ahLst/>
                <a:cxnLst>
                  <a:cxn ang="0">
                    <a:pos x="connsiteX0" y="connsiteY0"/>
                  </a:cxn>
                  <a:cxn ang="0">
                    <a:pos x="connsiteX1" y="connsiteY1"/>
                  </a:cxn>
                  <a:cxn ang="0">
                    <a:pos x="connsiteX2" y="connsiteY2"/>
                  </a:cxn>
                </a:cxnLst>
                <a:rect l="l" t="t" r="r" b="b"/>
                <a:pathLst>
                  <a:path w="5868" h="545">
                    <a:moveTo>
                      <a:pt x="5869" y="136"/>
                    </a:moveTo>
                    <a:cubicBezTo>
                      <a:pt x="5869" y="136"/>
                      <a:pt x="3685" y="273"/>
                      <a:pt x="0" y="546"/>
                    </a:cubicBezTo>
                    <a:cubicBezTo>
                      <a:pt x="1911" y="0"/>
                      <a:pt x="3958" y="-136"/>
                      <a:pt x="5869" y="136"/>
                    </a:cubicBezTo>
                    <a:close/>
                  </a:path>
                </a:pathLst>
              </a:custGeom>
              <a:solidFill>
                <a:srgbClr val="181818"/>
              </a:solidFill>
              <a:ln w="13632" cap="flat">
                <a:noFill/>
                <a:prstDash val="solid"/>
                <a:miter/>
              </a:ln>
            </p:spPr>
            <p:txBody>
              <a:bodyPr rtlCol="0" anchor="ctr"/>
              <a:lstStyle/>
              <a:p>
                <a:endParaRPr lang="zh-CN" altLang="en-US"/>
              </a:p>
            </p:txBody>
          </p:sp>
          <p:sp>
            <p:nvSpPr>
              <p:cNvPr id="76" name="任意多边形 75"/>
              <p:cNvSpPr/>
              <p:nvPr>
                <p:custDataLst>
                  <p:tags r:id="rId85"/>
                </p:custDataLst>
              </p:nvPr>
            </p:nvSpPr>
            <p:spPr>
              <a:xfrm>
                <a:off x="9542605" y="1676245"/>
                <a:ext cx="125015" cy="126092"/>
              </a:xfrm>
              <a:custGeom>
                <a:avLst/>
                <a:gdLst>
                  <a:gd name="connsiteX0" fmla="*/ 114043 w 125015"/>
                  <a:gd name="connsiteY0" fmla="*/ 122505 h 126092"/>
                  <a:gd name="connsiteX1" fmla="*/ 95755 w 125015"/>
                  <a:gd name="connsiteY1" fmla="*/ 93298 h 126092"/>
                  <a:gd name="connsiteX2" fmla="*/ 72553 w 125015"/>
                  <a:gd name="connsiteY2" fmla="*/ 68595 h 126092"/>
                  <a:gd name="connsiteX3" fmla="*/ 45530 w 125015"/>
                  <a:gd name="connsiteY3" fmla="*/ 50307 h 126092"/>
                  <a:gd name="connsiteX4" fmla="*/ 16050 w 125015"/>
                  <a:gd name="connsiteY4" fmla="*/ 39798 h 126092"/>
                  <a:gd name="connsiteX5" fmla="*/ 15095 w 125015"/>
                  <a:gd name="connsiteY5" fmla="*/ 39525 h 126092"/>
                  <a:gd name="connsiteX6" fmla="*/ 628 w 125015"/>
                  <a:gd name="connsiteY6" fmla="*/ 15095 h 126092"/>
                  <a:gd name="connsiteX7" fmla="*/ 25058 w 125015"/>
                  <a:gd name="connsiteY7" fmla="*/ 628 h 126092"/>
                  <a:gd name="connsiteX8" fmla="*/ 28743 w 125015"/>
                  <a:gd name="connsiteY8" fmla="*/ 1993 h 126092"/>
                  <a:gd name="connsiteX9" fmla="*/ 63682 w 125015"/>
                  <a:gd name="connsiteY9" fmla="*/ 23147 h 126092"/>
                  <a:gd name="connsiteX10" fmla="*/ 91387 w 125015"/>
                  <a:gd name="connsiteY10" fmla="*/ 51399 h 126092"/>
                  <a:gd name="connsiteX11" fmla="*/ 111586 w 125015"/>
                  <a:gd name="connsiteY11" fmla="*/ 83881 h 126092"/>
                  <a:gd name="connsiteX12" fmla="*/ 124825 w 125015"/>
                  <a:gd name="connsiteY12" fmla="*/ 119229 h 126092"/>
                  <a:gd name="connsiteX13" fmla="*/ 120867 w 125015"/>
                  <a:gd name="connsiteY13" fmla="*/ 125917 h 126092"/>
                  <a:gd name="connsiteX14" fmla="*/ 114589 w 125015"/>
                  <a:gd name="connsiteY14" fmla="*/ 122914 h 126092"/>
                  <a:gd name="connsiteX15" fmla="*/ 114043 w 125015"/>
                  <a:gd name="connsiteY15" fmla="*/ 122505 h 12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5015" h="126091">
                    <a:moveTo>
                      <a:pt x="114043" y="122505"/>
                    </a:moveTo>
                    <a:cubicBezTo>
                      <a:pt x="109130" y="112405"/>
                      <a:pt x="102715" y="102306"/>
                      <a:pt x="95755" y="93298"/>
                    </a:cubicBezTo>
                    <a:cubicBezTo>
                      <a:pt x="88794" y="84154"/>
                      <a:pt x="80878" y="75829"/>
                      <a:pt x="72553" y="68595"/>
                    </a:cubicBezTo>
                    <a:cubicBezTo>
                      <a:pt x="64228" y="61225"/>
                      <a:pt x="55084" y="55084"/>
                      <a:pt x="45530" y="50307"/>
                    </a:cubicBezTo>
                    <a:cubicBezTo>
                      <a:pt x="36113" y="45121"/>
                      <a:pt x="26013" y="42254"/>
                      <a:pt x="16050" y="39798"/>
                    </a:cubicBezTo>
                    <a:lnTo>
                      <a:pt x="15095" y="39525"/>
                    </a:lnTo>
                    <a:cubicBezTo>
                      <a:pt x="4313" y="36795"/>
                      <a:pt x="-2102" y="25877"/>
                      <a:pt x="628" y="15095"/>
                    </a:cubicBezTo>
                    <a:cubicBezTo>
                      <a:pt x="3358" y="4313"/>
                      <a:pt x="14276" y="-2102"/>
                      <a:pt x="25058" y="628"/>
                    </a:cubicBezTo>
                    <a:cubicBezTo>
                      <a:pt x="26286" y="901"/>
                      <a:pt x="27515" y="1447"/>
                      <a:pt x="28743" y="1993"/>
                    </a:cubicBezTo>
                    <a:cubicBezTo>
                      <a:pt x="41299" y="7861"/>
                      <a:pt x="53309" y="14412"/>
                      <a:pt x="63682" y="23147"/>
                    </a:cubicBezTo>
                    <a:cubicBezTo>
                      <a:pt x="74191" y="31473"/>
                      <a:pt x="83472" y="41026"/>
                      <a:pt x="91387" y="51399"/>
                    </a:cubicBezTo>
                    <a:cubicBezTo>
                      <a:pt x="99303" y="61635"/>
                      <a:pt x="105991" y="72553"/>
                      <a:pt x="111586" y="83881"/>
                    </a:cubicBezTo>
                    <a:cubicBezTo>
                      <a:pt x="117046" y="95345"/>
                      <a:pt x="121549" y="106810"/>
                      <a:pt x="124825" y="119229"/>
                    </a:cubicBezTo>
                    <a:cubicBezTo>
                      <a:pt x="125644" y="122232"/>
                      <a:pt x="123733" y="125234"/>
                      <a:pt x="120867" y="125917"/>
                    </a:cubicBezTo>
                    <a:cubicBezTo>
                      <a:pt x="118274" y="126599"/>
                      <a:pt x="115681" y="125234"/>
                      <a:pt x="114589" y="122914"/>
                    </a:cubicBezTo>
                    <a:lnTo>
                      <a:pt x="114043" y="122505"/>
                    </a:lnTo>
                    <a:close/>
                  </a:path>
                </a:pathLst>
              </a:custGeom>
              <a:solidFill>
                <a:srgbClr val="181818"/>
              </a:solidFill>
              <a:ln w="13632" cap="flat">
                <a:noFill/>
                <a:prstDash val="solid"/>
                <a:miter/>
              </a:ln>
            </p:spPr>
            <p:txBody>
              <a:bodyPr rtlCol="0" anchor="ctr"/>
              <a:lstStyle/>
              <a:p>
                <a:endParaRPr lang="zh-CN" altLang="en-US"/>
              </a:p>
            </p:txBody>
          </p:sp>
          <p:sp>
            <p:nvSpPr>
              <p:cNvPr id="77" name="任意多边形 76"/>
              <p:cNvSpPr/>
              <p:nvPr>
                <p:custDataLst>
                  <p:tags r:id="rId86"/>
                </p:custDataLst>
              </p:nvPr>
            </p:nvSpPr>
            <p:spPr>
              <a:xfrm>
                <a:off x="9195225" y="1642578"/>
                <a:ext cx="171987" cy="91771"/>
              </a:xfrm>
              <a:custGeom>
                <a:avLst/>
                <a:gdLst>
                  <a:gd name="connsiteX0" fmla="*/ 1075 w 171987"/>
                  <a:gd name="connsiteY0" fmla="*/ 82883 h 91771"/>
                  <a:gd name="connsiteX1" fmla="*/ 29873 w 171987"/>
                  <a:gd name="connsiteY1" fmla="*/ 51219 h 91771"/>
                  <a:gd name="connsiteX2" fmla="*/ 64812 w 171987"/>
                  <a:gd name="connsiteY2" fmla="*/ 25561 h 91771"/>
                  <a:gd name="connsiteX3" fmla="*/ 105483 w 171987"/>
                  <a:gd name="connsiteY3" fmla="*/ 7546 h 91771"/>
                  <a:gd name="connsiteX4" fmla="*/ 150658 w 171987"/>
                  <a:gd name="connsiteY4" fmla="*/ 39 h 91771"/>
                  <a:gd name="connsiteX5" fmla="*/ 171949 w 171987"/>
                  <a:gd name="connsiteY5" fmla="*/ 18737 h 91771"/>
                  <a:gd name="connsiteX6" fmla="*/ 153251 w 171987"/>
                  <a:gd name="connsiteY6" fmla="*/ 40028 h 91771"/>
                  <a:gd name="connsiteX7" fmla="*/ 149975 w 171987"/>
                  <a:gd name="connsiteY7" fmla="*/ 40028 h 91771"/>
                  <a:gd name="connsiteX8" fmla="*/ 148747 w 171987"/>
                  <a:gd name="connsiteY8" fmla="*/ 39891 h 91771"/>
                  <a:gd name="connsiteX9" fmla="*/ 112443 w 171987"/>
                  <a:gd name="connsiteY9" fmla="*/ 39482 h 91771"/>
                  <a:gd name="connsiteX10" fmla="*/ 75867 w 171987"/>
                  <a:gd name="connsiteY10" fmla="*/ 48490 h 91771"/>
                  <a:gd name="connsiteX11" fmla="*/ 40928 w 171987"/>
                  <a:gd name="connsiteY11" fmla="*/ 65823 h 91771"/>
                  <a:gd name="connsiteX12" fmla="*/ 9674 w 171987"/>
                  <a:gd name="connsiteY12" fmla="*/ 89980 h 91771"/>
                  <a:gd name="connsiteX13" fmla="*/ 9401 w 171987"/>
                  <a:gd name="connsiteY13" fmla="*/ 90253 h 91771"/>
                  <a:gd name="connsiteX14" fmla="*/ 1621 w 171987"/>
                  <a:gd name="connsiteY14" fmla="*/ 90116 h 91771"/>
                  <a:gd name="connsiteX15" fmla="*/ 1075 w 171987"/>
                  <a:gd name="connsiteY15" fmla="*/ 82883 h 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987" h="91771">
                    <a:moveTo>
                      <a:pt x="1075" y="82883"/>
                    </a:moveTo>
                    <a:cubicBezTo>
                      <a:pt x="9674" y="71145"/>
                      <a:pt x="19227" y="60909"/>
                      <a:pt x="29873" y="51219"/>
                    </a:cubicBezTo>
                    <a:cubicBezTo>
                      <a:pt x="40518" y="41666"/>
                      <a:pt x="52119" y="33067"/>
                      <a:pt x="64812" y="25561"/>
                    </a:cubicBezTo>
                    <a:cubicBezTo>
                      <a:pt x="77368" y="17918"/>
                      <a:pt x="91152" y="11913"/>
                      <a:pt x="105483" y="7546"/>
                    </a:cubicBezTo>
                    <a:cubicBezTo>
                      <a:pt x="119950" y="2769"/>
                      <a:pt x="135235" y="995"/>
                      <a:pt x="150658" y="39"/>
                    </a:cubicBezTo>
                    <a:cubicBezTo>
                      <a:pt x="161713" y="-643"/>
                      <a:pt x="171266" y="7682"/>
                      <a:pt x="171949" y="18737"/>
                    </a:cubicBezTo>
                    <a:cubicBezTo>
                      <a:pt x="172631" y="29792"/>
                      <a:pt x="164306" y="39345"/>
                      <a:pt x="153251" y="40028"/>
                    </a:cubicBezTo>
                    <a:cubicBezTo>
                      <a:pt x="152159" y="40164"/>
                      <a:pt x="151067" y="40028"/>
                      <a:pt x="149975" y="40028"/>
                    </a:cubicBezTo>
                    <a:lnTo>
                      <a:pt x="148747" y="39891"/>
                    </a:lnTo>
                    <a:cubicBezTo>
                      <a:pt x="136873" y="38663"/>
                      <a:pt x="124590" y="37708"/>
                      <a:pt x="112443" y="39482"/>
                    </a:cubicBezTo>
                    <a:cubicBezTo>
                      <a:pt x="100160" y="40983"/>
                      <a:pt x="87877" y="43849"/>
                      <a:pt x="75867" y="48490"/>
                    </a:cubicBezTo>
                    <a:cubicBezTo>
                      <a:pt x="63856" y="52993"/>
                      <a:pt x="52119" y="58726"/>
                      <a:pt x="40928" y="65823"/>
                    </a:cubicBezTo>
                    <a:cubicBezTo>
                      <a:pt x="29873" y="72783"/>
                      <a:pt x="18954" y="80972"/>
                      <a:pt x="9674" y="89980"/>
                    </a:cubicBezTo>
                    <a:lnTo>
                      <a:pt x="9401" y="90253"/>
                    </a:lnTo>
                    <a:cubicBezTo>
                      <a:pt x="7217" y="92300"/>
                      <a:pt x="3668" y="92300"/>
                      <a:pt x="1621" y="90116"/>
                    </a:cubicBezTo>
                    <a:cubicBezTo>
                      <a:pt x="-289" y="87932"/>
                      <a:pt x="-562" y="84930"/>
                      <a:pt x="1075" y="82883"/>
                    </a:cubicBezTo>
                    <a:close/>
                  </a:path>
                </a:pathLst>
              </a:custGeom>
              <a:solidFill>
                <a:srgbClr val="181818"/>
              </a:solidFill>
              <a:ln w="13632" cap="flat">
                <a:noFill/>
                <a:prstDash val="solid"/>
                <a:miter/>
              </a:ln>
            </p:spPr>
            <p:txBody>
              <a:bodyPr rtlCol="0" anchor="ctr"/>
              <a:lstStyle/>
              <a:p>
                <a:endParaRPr lang="zh-CN" altLang="en-US"/>
              </a:p>
            </p:txBody>
          </p:sp>
          <p:sp>
            <p:nvSpPr>
              <p:cNvPr id="78" name="任意多边形 77"/>
              <p:cNvSpPr/>
              <p:nvPr>
                <p:custDataLst>
                  <p:tags r:id="rId87"/>
                </p:custDataLst>
              </p:nvPr>
            </p:nvSpPr>
            <p:spPr>
              <a:xfrm>
                <a:off x="9184933" y="1374210"/>
                <a:ext cx="615925" cy="336071"/>
              </a:xfrm>
              <a:custGeom>
                <a:avLst/>
                <a:gdLst>
                  <a:gd name="connsiteX0" fmla="*/ 1677 w 615925"/>
                  <a:gd name="connsiteY0" fmla="*/ 130015 h 336071"/>
                  <a:gd name="connsiteX1" fmla="*/ 530401 w 615925"/>
                  <a:gd name="connsiteY1" fmla="*/ 335691 h 336071"/>
                  <a:gd name="connsiteX2" fmla="*/ 259625 w 615925"/>
                  <a:gd name="connsiteY2" fmla="*/ 1451 h 336071"/>
                  <a:gd name="connsiteX3" fmla="*/ 1677 w 615925"/>
                  <a:gd name="connsiteY3" fmla="*/ 130015 h 336071"/>
                </a:gdLst>
                <a:ahLst/>
                <a:cxnLst>
                  <a:cxn ang="0">
                    <a:pos x="connsiteX0" y="connsiteY0"/>
                  </a:cxn>
                  <a:cxn ang="0">
                    <a:pos x="connsiteX1" y="connsiteY1"/>
                  </a:cxn>
                  <a:cxn ang="0">
                    <a:pos x="connsiteX2" y="connsiteY2"/>
                  </a:cxn>
                  <a:cxn ang="0">
                    <a:pos x="connsiteX3" y="connsiteY3"/>
                  </a:cxn>
                </a:cxnLst>
                <a:rect l="l" t="t" r="r" b="b"/>
                <a:pathLst>
                  <a:path w="615925" h="336071">
                    <a:moveTo>
                      <a:pt x="1677" y="130015"/>
                    </a:moveTo>
                    <a:cubicBezTo>
                      <a:pt x="1677" y="130015"/>
                      <a:pt x="160131" y="346337"/>
                      <a:pt x="530401" y="335691"/>
                    </a:cubicBezTo>
                    <a:cubicBezTo>
                      <a:pt x="729663" y="329959"/>
                      <a:pt x="556606" y="18921"/>
                      <a:pt x="259625" y="1451"/>
                    </a:cubicBezTo>
                    <a:cubicBezTo>
                      <a:pt x="-37220" y="-16018"/>
                      <a:pt x="1677" y="130015"/>
                      <a:pt x="1677" y="130015"/>
                    </a:cubicBezTo>
                    <a:close/>
                  </a:path>
                </a:pathLst>
              </a:custGeom>
              <a:solidFill>
                <a:schemeClr val="bg1"/>
              </a:solidFill>
              <a:ln w="13632" cap="flat">
                <a:noFill/>
                <a:prstDash val="solid"/>
                <a:miter/>
              </a:ln>
            </p:spPr>
            <p:txBody>
              <a:bodyPr rtlCol="0" anchor="ctr"/>
              <a:lstStyle/>
              <a:p>
                <a:endParaRPr lang="zh-CN" altLang="en-US">
                  <a:solidFill>
                    <a:srgbClr val="0A2E70"/>
                  </a:solidFill>
                </a:endParaRPr>
              </a:p>
            </p:txBody>
          </p:sp>
          <p:sp>
            <p:nvSpPr>
              <p:cNvPr id="79" name="任意多边形 78"/>
              <p:cNvSpPr/>
              <p:nvPr>
                <p:custDataLst>
                  <p:tags r:id="rId88"/>
                </p:custDataLst>
              </p:nvPr>
            </p:nvSpPr>
            <p:spPr>
              <a:xfrm>
                <a:off x="9700321" y="1643370"/>
                <a:ext cx="53600" cy="285855"/>
              </a:xfrm>
              <a:custGeom>
                <a:avLst/>
                <a:gdLst>
                  <a:gd name="connsiteX0" fmla="*/ 15968 w 53600"/>
                  <a:gd name="connsiteY0" fmla="*/ 32684 h 285855"/>
                  <a:gd name="connsiteX1" fmla="*/ 0 w 53600"/>
                  <a:gd name="connsiteY1" fmla="*/ 285855 h 285855"/>
                  <a:gd name="connsiteX2" fmla="*/ 49269 w 53600"/>
                  <a:gd name="connsiteY2" fmla="*/ 44831 h 285855"/>
                  <a:gd name="connsiteX3" fmla="*/ 15968 w 53600"/>
                  <a:gd name="connsiteY3" fmla="*/ 32684 h 285855"/>
                </a:gdLst>
                <a:ahLst/>
                <a:cxnLst>
                  <a:cxn ang="0">
                    <a:pos x="connsiteX0" y="connsiteY0"/>
                  </a:cxn>
                  <a:cxn ang="0">
                    <a:pos x="connsiteX1" y="connsiteY1"/>
                  </a:cxn>
                  <a:cxn ang="0">
                    <a:pos x="connsiteX2" y="connsiteY2"/>
                  </a:cxn>
                  <a:cxn ang="0">
                    <a:pos x="connsiteX3" y="connsiteY3"/>
                  </a:cxn>
                </a:cxnLst>
                <a:rect l="l" t="t" r="r" b="b"/>
                <a:pathLst>
                  <a:path w="53599" h="285855">
                    <a:moveTo>
                      <a:pt x="15968" y="32684"/>
                    </a:moveTo>
                    <a:cubicBezTo>
                      <a:pt x="15968" y="32684"/>
                      <a:pt x="38215" y="197689"/>
                      <a:pt x="0" y="285855"/>
                    </a:cubicBezTo>
                    <a:cubicBezTo>
                      <a:pt x="0" y="285855"/>
                      <a:pt x="71652" y="138184"/>
                      <a:pt x="49269" y="44831"/>
                    </a:cubicBezTo>
                    <a:cubicBezTo>
                      <a:pt x="27023" y="-48385"/>
                      <a:pt x="15968" y="32684"/>
                      <a:pt x="15968" y="32684"/>
                    </a:cubicBezTo>
                    <a:close/>
                  </a:path>
                </a:pathLst>
              </a:custGeom>
              <a:solidFill>
                <a:schemeClr val="bg1"/>
              </a:solidFill>
              <a:ln w="13632" cap="flat">
                <a:noFill/>
                <a:prstDash val="solid"/>
                <a:miter/>
              </a:ln>
            </p:spPr>
            <p:txBody>
              <a:bodyPr rtlCol="0" anchor="ctr"/>
              <a:lstStyle/>
              <a:p>
                <a:endParaRPr lang="zh-CN" altLang="en-US"/>
              </a:p>
            </p:txBody>
          </p:sp>
          <p:sp>
            <p:nvSpPr>
              <p:cNvPr id="80" name="任意多边形 79"/>
              <p:cNvSpPr/>
              <p:nvPr>
                <p:custDataLst>
                  <p:tags r:id="rId89"/>
                </p:custDataLst>
              </p:nvPr>
            </p:nvSpPr>
            <p:spPr>
              <a:xfrm>
                <a:off x="8601558" y="1244747"/>
                <a:ext cx="925024" cy="1274848"/>
              </a:xfrm>
              <a:custGeom>
                <a:avLst/>
                <a:gdLst>
                  <a:gd name="connsiteX0" fmla="*/ 684273 w 925024"/>
                  <a:gd name="connsiteY0" fmla="*/ 260161 h 1274848"/>
                  <a:gd name="connsiteX1" fmla="*/ 550932 w 925024"/>
                  <a:gd name="connsiteY1" fmla="*/ 803898 h 1274848"/>
                  <a:gd name="connsiteX2" fmla="*/ 483101 w 925024"/>
                  <a:gd name="connsiteY2" fmla="*/ 1258241 h 1274848"/>
                  <a:gd name="connsiteX3" fmla="*/ 42407 w 925024"/>
                  <a:gd name="connsiteY3" fmla="*/ 1269569 h 1274848"/>
                  <a:gd name="connsiteX4" fmla="*/ 42407 w 925024"/>
                  <a:gd name="connsiteY4" fmla="*/ 1269569 h 1274848"/>
                  <a:gd name="connsiteX5" fmla="*/ 37630 w 925024"/>
                  <a:gd name="connsiteY5" fmla="*/ 1271479 h 1274848"/>
                  <a:gd name="connsiteX6" fmla="*/ 26575 w 925024"/>
                  <a:gd name="connsiteY6" fmla="*/ 1274618 h 1274848"/>
                  <a:gd name="connsiteX7" fmla="*/ 4738 w 925024"/>
                  <a:gd name="connsiteY7" fmla="*/ 1183723 h 1274848"/>
                  <a:gd name="connsiteX8" fmla="*/ 20706 w 925024"/>
                  <a:gd name="connsiteY8" fmla="*/ 1112071 h 1274848"/>
                  <a:gd name="connsiteX9" fmla="*/ 192672 w 925024"/>
                  <a:gd name="connsiteY9" fmla="*/ 643807 h 1274848"/>
                  <a:gd name="connsiteX10" fmla="*/ 360679 w 925024"/>
                  <a:gd name="connsiteY10" fmla="*/ 286911 h 1274848"/>
                  <a:gd name="connsiteX11" fmla="*/ 410903 w 925024"/>
                  <a:gd name="connsiteY11" fmla="*/ 197244 h 1274848"/>
                  <a:gd name="connsiteX12" fmla="*/ 925024 w 925024"/>
                  <a:gd name="connsiteY12" fmla="*/ 9583 h 1274848"/>
                  <a:gd name="connsiteX13" fmla="*/ 684273 w 925024"/>
                  <a:gd name="connsiteY13" fmla="*/ 260161 h 127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25024" h="1274848">
                    <a:moveTo>
                      <a:pt x="684273" y="260161"/>
                    </a:moveTo>
                    <a:cubicBezTo>
                      <a:pt x="684273" y="260161"/>
                      <a:pt x="507804" y="560963"/>
                      <a:pt x="550932" y="803898"/>
                    </a:cubicBezTo>
                    <a:cubicBezTo>
                      <a:pt x="594060" y="1046696"/>
                      <a:pt x="657114" y="1240089"/>
                      <a:pt x="483101" y="1258241"/>
                    </a:cubicBezTo>
                    <a:cubicBezTo>
                      <a:pt x="310863" y="1276256"/>
                      <a:pt x="196629" y="1208562"/>
                      <a:pt x="42407" y="1269569"/>
                    </a:cubicBezTo>
                    <a:lnTo>
                      <a:pt x="42407" y="1269569"/>
                    </a:lnTo>
                    <a:cubicBezTo>
                      <a:pt x="40769" y="1270251"/>
                      <a:pt x="39268" y="1270933"/>
                      <a:pt x="37630" y="1271479"/>
                    </a:cubicBezTo>
                    <a:cubicBezTo>
                      <a:pt x="33536" y="1273117"/>
                      <a:pt x="29987" y="1274209"/>
                      <a:pt x="26575" y="1274618"/>
                    </a:cubicBezTo>
                    <a:cubicBezTo>
                      <a:pt x="-175" y="1278030"/>
                      <a:pt x="-5225" y="1243228"/>
                      <a:pt x="4738" y="1183723"/>
                    </a:cubicBezTo>
                    <a:cubicBezTo>
                      <a:pt x="8287" y="1162705"/>
                      <a:pt x="13746" y="1138548"/>
                      <a:pt x="20706" y="1112071"/>
                    </a:cubicBezTo>
                    <a:cubicBezTo>
                      <a:pt x="53189" y="988965"/>
                      <a:pt x="120064" y="812906"/>
                      <a:pt x="192672" y="643807"/>
                    </a:cubicBezTo>
                    <a:cubicBezTo>
                      <a:pt x="249720" y="510875"/>
                      <a:pt x="310317" y="382311"/>
                      <a:pt x="360679" y="286911"/>
                    </a:cubicBezTo>
                    <a:cubicBezTo>
                      <a:pt x="378967" y="252109"/>
                      <a:pt x="396027" y="221810"/>
                      <a:pt x="410903" y="197244"/>
                    </a:cubicBezTo>
                    <a:cubicBezTo>
                      <a:pt x="570176" y="-64116"/>
                      <a:pt x="925024" y="9583"/>
                      <a:pt x="925024" y="9583"/>
                    </a:cubicBezTo>
                    <a:lnTo>
                      <a:pt x="684273" y="260161"/>
                    </a:lnTo>
                    <a:close/>
                  </a:path>
                </a:pathLst>
              </a:custGeom>
              <a:solidFill>
                <a:schemeClr val="bg1"/>
              </a:solidFill>
              <a:ln w="13632" cap="flat">
                <a:noFill/>
                <a:prstDash val="solid"/>
                <a:miter/>
              </a:ln>
            </p:spPr>
            <p:txBody>
              <a:bodyPr rtlCol="0" anchor="ctr"/>
              <a:lstStyle/>
              <a:p>
                <a:endParaRPr lang="zh-CN" altLang="en-US">
                  <a:solidFill>
                    <a:srgbClr val="0A2E70"/>
                  </a:solidFill>
                </a:endParaRPr>
              </a:p>
            </p:txBody>
          </p:sp>
          <p:sp>
            <p:nvSpPr>
              <p:cNvPr id="81" name="任意多边形 80"/>
              <p:cNvSpPr/>
              <p:nvPr>
                <p:custDataLst>
                  <p:tags r:id="rId90"/>
                </p:custDataLst>
              </p:nvPr>
            </p:nvSpPr>
            <p:spPr>
              <a:xfrm>
                <a:off x="8604588" y="1530461"/>
                <a:ext cx="369058" cy="988631"/>
              </a:xfrm>
              <a:custGeom>
                <a:avLst/>
                <a:gdLst>
                  <a:gd name="connsiteX0" fmla="*/ 368021 w 369058"/>
                  <a:gd name="connsiteY0" fmla="*/ 12252 h 988631"/>
                  <a:gd name="connsiteX1" fmla="*/ 189505 w 369058"/>
                  <a:gd name="connsiteY1" fmla="*/ 357820 h 988631"/>
                  <a:gd name="connsiteX2" fmla="*/ 31461 w 369058"/>
                  <a:gd name="connsiteY2" fmla="*/ 734232 h 988631"/>
                  <a:gd name="connsiteX3" fmla="*/ 17676 w 369058"/>
                  <a:gd name="connsiteY3" fmla="*/ 826083 h 988631"/>
                  <a:gd name="connsiteX4" fmla="*/ 39377 w 369058"/>
                  <a:gd name="connsiteY4" fmla="*/ 983582 h 988631"/>
                  <a:gd name="connsiteX5" fmla="*/ 34600 w 369058"/>
                  <a:gd name="connsiteY5" fmla="*/ 985492 h 988631"/>
                  <a:gd name="connsiteX6" fmla="*/ 23545 w 369058"/>
                  <a:gd name="connsiteY6" fmla="*/ 988631 h 988631"/>
                  <a:gd name="connsiteX7" fmla="*/ 1708 w 369058"/>
                  <a:gd name="connsiteY7" fmla="*/ 897736 h 988631"/>
                  <a:gd name="connsiteX8" fmla="*/ 15493 w 369058"/>
                  <a:gd name="connsiteY8" fmla="*/ 730547 h 988631"/>
                  <a:gd name="connsiteX9" fmla="*/ 353691 w 369058"/>
                  <a:gd name="connsiteY9" fmla="*/ 4336 h 988631"/>
                  <a:gd name="connsiteX10" fmla="*/ 357512 w 369058"/>
                  <a:gd name="connsiteY10" fmla="*/ 788 h 988631"/>
                  <a:gd name="connsiteX11" fmla="*/ 364882 w 369058"/>
                  <a:gd name="connsiteY11" fmla="*/ 1061 h 988631"/>
                  <a:gd name="connsiteX12" fmla="*/ 368021 w 369058"/>
                  <a:gd name="connsiteY12" fmla="*/ 12252 h 98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9058" h="988631">
                    <a:moveTo>
                      <a:pt x="368021" y="12252"/>
                    </a:moveTo>
                    <a:cubicBezTo>
                      <a:pt x="366383" y="15255"/>
                      <a:pt x="276579" y="180532"/>
                      <a:pt x="189505" y="357820"/>
                    </a:cubicBezTo>
                    <a:cubicBezTo>
                      <a:pt x="118399" y="502489"/>
                      <a:pt x="49340" y="655210"/>
                      <a:pt x="31461" y="734232"/>
                    </a:cubicBezTo>
                    <a:cubicBezTo>
                      <a:pt x="23682" y="768352"/>
                      <a:pt x="19451" y="798924"/>
                      <a:pt x="17676" y="826083"/>
                    </a:cubicBezTo>
                    <a:cubicBezTo>
                      <a:pt x="11808" y="912885"/>
                      <a:pt x="30642" y="964747"/>
                      <a:pt x="39377" y="983582"/>
                    </a:cubicBezTo>
                    <a:cubicBezTo>
                      <a:pt x="37739" y="984264"/>
                      <a:pt x="36238" y="984946"/>
                      <a:pt x="34600" y="985492"/>
                    </a:cubicBezTo>
                    <a:cubicBezTo>
                      <a:pt x="30506" y="987130"/>
                      <a:pt x="26957" y="988222"/>
                      <a:pt x="23545" y="988631"/>
                    </a:cubicBezTo>
                    <a:cubicBezTo>
                      <a:pt x="16585" y="973346"/>
                      <a:pt x="5803" y="943320"/>
                      <a:pt x="1708" y="897736"/>
                    </a:cubicBezTo>
                    <a:cubicBezTo>
                      <a:pt x="-2113" y="855563"/>
                      <a:pt x="-339" y="800152"/>
                      <a:pt x="15493" y="730547"/>
                    </a:cubicBezTo>
                    <a:cubicBezTo>
                      <a:pt x="55891" y="552168"/>
                      <a:pt x="341680" y="26582"/>
                      <a:pt x="353691" y="4336"/>
                    </a:cubicBezTo>
                    <a:cubicBezTo>
                      <a:pt x="354646" y="2698"/>
                      <a:pt x="356011" y="1470"/>
                      <a:pt x="357512" y="788"/>
                    </a:cubicBezTo>
                    <a:cubicBezTo>
                      <a:pt x="359832" y="-304"/>
                      <a:pt x="362425" y="-304"/>
                      <a:pt x="364882" y="1061"/>
                    </a:cubicBezTo>
                    <a:cubicBezTo>
                      <a:pt x="368840" y="3244"/>
                      <a:pt x="370205" y="8294"/>
                      <a:pt x="368021" y="12252"/>
                    </a:cubicBezTo>
                    <a:close/>
                  </a:path>
                </a:pathLst>
              </a:custGeom>
              <a:solidFill>
                <a:srgbClr val="0A2E70"/>
              </a:solidFill>
              <a:ln w="13632" cap="flat">
                <a:noFill/>
                <a:prstDash val="solid"/>
                <a:miter/>
              </a:ln>
            </p:spPr>
            <p:txBody>
              <a:bodyPr rtlCol="0" anchor="ctr"/>
              <a:lstStyle/>
              <a:p>
                <a:endParaRPr lang="zh-CN" altLang="en-US"/>
              </a:p>
            </p:txBody>
          </p:sp>
          <p:sp>
            <p:nvSpPr>
              <p:cNvPr id="82" name="任意多边形 81"/>
              <p:cNvSpPr/>
              <p:nvPr>
                <p:custDataLst>
                  <p:tags r:id="rId91"/>
                </p:custDataLst>
              </p:nvPr>
            </p:nvSpPr>
            <p:spPr>
              <a:xfrm>
                <a:off x="9155219" y="1669913"/>
                <a:ext cx="296708" cy="296708"/>
              </a:xfrm>
              <a:custGeom>
                <a:avLst/>
                <a:gdLst>
                  <a:gd name="connsiteX0" fmla="*/ 148354 w 296708"/>
                  <a:gd name="connsiteY0" fmla="*/ 296708 h 296708"/>
                  <a:gd name="connsiteX1" fmla="*/ 0 w 296708"/>
                  <a:gd name="connsiteY1" fmla="*/ 148354 h 296708"/>
                  <a:gd name="connsiteX2" fmla="*/ 148354 w 296708"/>
                  <a:gd name="connsiteY2" fmla="*/ 0 h 296708"/>
                  <a:gd name="connsiteX3" fmla="*/ 296708 w 296708"/>
                  <a:gd name="connsiteY3" fmla="*/ 148354 h 296708"/>
                  <a:gd name="connsiteX4" fmla="*/ 148354 w 296708"/>
                  <a:gd name="connsiteY4" fmla="*/ 296708 h 296708"/>
                  <a:gd name="connsiteX5" fmla="*/ 148354 w 296708"/>
                  <a:gd name="connsiteY5" fmla="*/ 18015 h 296708"/>
                  <a:gd name="connsiteX6" fmla="*/ 18015 w 296708"/>
                  <a:gd name="connsiteY6" fmla="*/ 148354 h 296708"/>
                  <a:gd name="connsiteX7" fmla="*/ 148354 w 296708"/>
                  <a:gd name="connsiteY7" fmla="*/ 278693 h 296708"/>
                  <a:gd name="connsiteX8" fmla="*/ 278693 w 296708"/>
                  <a:gd name="connsiteY8" fmla="*/ 148354 h 296708"/>
                  <a:gd name="connsiteX9" fmla="*/ 148354 w 296708"/>
                  <a:gd name="connsiteY9" fmla="*/ 18015 h 296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708" h="296708">
                    <a:moveTo>
                      <a:pt x="148354" y="296708"/>
                    </a:moveTo>
                    <a:cubicBezTo>
                      <a:pt x="66602" y="296708"/>
                      <a:pt x="0" y="230106"/>
                      <a:pt x="0" y="148354"/>
                    </a:cubicBezTo>
                    <a:cubicBezTo>
                      <a:pt x="0" y="66602"/>
                      <a:pt x="66602" y="0"/>
                      <a:pt x="148354" y="0"/>
                    </a:cubicBezTo>
                    <a:cubicBezTo>
                      <a:pt x="230106" y="0"/>
                      <a:pt x="296708" y="66602"/>
                      <a:pt x="296708" y="148354"/>
                    </a:cubicBezTo>
                    <a:cubicBezTo>
                      <a:pt x="296708" y="230242"/>
                      <a:pt x="230106" y="296708"/>
                      <a:pt x="148354" y="296708"/>
                    </a:cubicBezTo>
                    <a:close/>
                    <a:moveTo>
                      <a:pt x="148354" y="18015"/>
                    </a:moveTo>
                    <a:cubicBezTo>
                      <a:pt x="76429" y="18015"/>
                      <a:pt x="18015" y="76565"/>
                      <a:pt x="18015" y="148354"/>
                    </a:cubicBezTo>
                    <a:cubicBezTo>
                      <a:pt x="18015" y="220279"/>
                      <a:pt x="76565" y="278693"/>
                      <a:pt x="148354" y="278693"/>
                    </a:cubicBezTo>
                    <a:cubicBezTo>
                      <a:pt x="220279" y="278693"/>
                      <a:pt x="278693" y="220143"/>
                      <a:pt x="278693" y="148354"/>
                    </a:cubicBezTo>
                    <a:cubicBezTo>
                      <a:pt x="278829" y="76565"/>
                      <a:pt x="220279" y="18015"/>
                      <a:pt x="148354" y="18015"/>
                    </a:cubicBezTo>
                    <a:close/>
                  </a:path>
                </a:pathLst>
              </a:custGeom>
              <a:solidFill>
                <a:srgbClr val="FFFFFF"/>
              </a:solidFill>
              <a:ln w="13632" cap="flat">
                <a:noFill/>
                <a:prstDash val="solid"/>
                <a:miter/>
              </a:ln>
            </p:spPr>
            <p:txBody>
              <a:bodyPr rtlCol="0" anchor="ctr"/>
              <a:lstStyle/>
              <a:p>
                <a:endParaRPr lang="zh-CN" altLang="en-US"/>
              </a:p>
            </p:txBody>
          </p:sp>
          <p:sp>
            <p:nvSpPr>
              <p:cNvPr id="83" name="任意多边形 82"/>
              <p:cNvSpPr/>
              <p:nvPr>
                <p:custDataLst>
                  <p:tags r:id="rId92"/>
                </p:custDataLst>
              </p:nvPr>
            </p:nvSpPr>
            <p:spPr>
              <a:xfrm>
                <a:off x="9483864" y="1736652"/>
                <a:ext cx="296707" cy="296707"/>
              </a:xfrm>
              <a:custGeom>
                <a:avLst/>
                <a:gdLst>
                  <a:gd name="connsiteX0" fmla="*/ 148354 w 296707"/>
                  <a:gd name="connsiteY0" fmla="*/ 296708 h 296707"/>
                  <a:gd name="connsiteX1" fmla="*/ 0 w 296707"/>
                  <a:gd name="connsiteY1" fmla="*/ 148354 h 296707"/>
                  <a:gd name="connsiteX2" fmla="*/ 148354 w 296707"/>
                  <a:gd name="connsiteY2" fmla="*/ 0 h 296707"/>
                  <a:gd name="connsiteX3" fmla="*/ 296708 w 296707"/>
                  <a:gd name="connsiteY3" fmla="*/ 148354 h 296707"/>
                  <a:gd name="connsiteX4" fmla="*/ 148354 w 296707"/>
                  <a:gd name="connsiteY4" fmla="*/ 296708 h 296707"/>
                  <a:gd name="connsiteX5" fmla="*/ 148354 w 296707"/>
                  <a:gd name="connsiteY5" fmla="*/ 17879 h 296707"/>
                  <a:gd name="connsiteX6" fmla="*/ 18015 w 296707"/>
                  <a:gd name="connsiteY6" fmla="*/ 148217 h 296707"/>
                  <a:gd name="connsiteX7" fmla="*/ 148354 w 296707"/>
                  <a:gd name="connsiteY7" fmla="*/ 278556 h 296707"/>
                  <a:gd name="connsiteX8" fmla="*/ 278693 w 296707"/>
                  <a:gd name="connsiteY8" fmla="*/ 148217 h 296707"/>
                  <a:gd name="connsiteX9" fmla="*/ 148354 w 296707"/>
                  <a:gd name="connsiteY9" fmla="*/ 17879 h 29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707" h="296707">
                    <a:moveTo>
                      <a:pt x="148354" y="296708"/>
                    </a:moveTo>
                    <a:cubicBezTo>
                      <a:pt x="66602" y="296708"/>
                      <a:pt x="0" y="230106"/>
                      <a:pt x="0" y="148354"/>
                    </a:cubicBezTo>
                    <a:cubicBezTo>
                      <a:pt x="0" y="66602"/>
                      <a:pt x="66602" y="0"/>
                      <a:pt x="148354" y="0"/>
                    </a:cubicBezTo>
                    <a:cubicBezTo>
                      <a:pt x="230106" y="0"/>
                      <a:pt x="296708" y="66602"/>
                      <a:pt x="296708" y="148354"/>
                    </a:cubicBezTo>
                    <a:cubicBezTo>
                      <a:pt x="296708" y="230106"/>
                      <a:pt x="230242" y="296708"/>
                      <a:pt x="148354" y="296708"/>
                    </a:cubicBezTo>
                    <a:close/>
                    <a:moveTo>
                      <a:pt x="148354" y="17879"/>
                    </a:moveTo>
                    <a:cubicBezTo>
                      <a:pt x="76429" y="17879"/>
                      <a:pt x="18015" y="76429"/>
                      <a:pt x="18015" y="148217"/>
                    </a:cubicBezTo>
                    <a:cubicBezTo>
                      <a:pt x="18015" y="220006"/>
                      <a:pt x="76565" y="278556"/>
                      <a:pt x="148354" y="278556"/>
                    </a:cubicBezTo>
                    <a:cubicBezTo>
                      <a:pt x="220279" y="278556"/>
                      <a:pt x="278693" y="220006"/>
                      <a:pt x="278693" y="148217"/>
                    </a:cubicBezTo>
                    <a:cubicBezTo>
                      <a:pt x="278693" y="76429"/>
                      <a:pt x="220279" y="17879"/>
                      <a:pt x="148354" y="17879"/>
                    </a:cubicBezTo>
                    <a:close/>
                  </a:path>
                </a:pathLst>
              </a:custGeom>
              <a:solidFill>
                <a:srgbClr val="FFFFFF"/>
              </a:solidFill>
              <a:ln w="13632" cap="flat">
                <a:noFill/>
                <a:prstDash val="solid"/>
                <a:miter/>
              </a:ln>
            </p:spPr>
            <p:txBody>
              <a:bodyPr rtlCol="0" anchor="ctr"/>
              <a:lstStyle/>
              <a:p>
                <a:endParaRPr lang="zh-CN" altLang="en-US"/>
              </a:p>
            </p:txBody>
          </p:sp>
          <p:sp>
            <p:nvSpPr>
              <p:cNvPr id="84" name="任意多边形 83"/>
              <p:cNvSpPr/>
              <p:nvPr>
                <p:custDataLst>
                  <p:tags r:id="rId93"/>
                </p:custDataLst>
              </p:nvPr>
            </p:nvSpPr>
            <p:spPr>
              <a:xfrm>
                <a:off x="9440054" y="1812562"/>
                <a:ext cx="67421" cy="33956"/>
              </a:xfrm>
              <a:custGeom>
                <a:avLst/>
                <a:gdLst>
                  <a:gd name="connsiteX0" fmla="*/ 52272 w 67421"/>
                  <a:gd name="connsiteY0" fmla="*/ 33956 h 33956"/>
                  <a:gd name="connsiteX1" fmla="*/ 6142 w 67421"/>
                  <a:gd name="connsiteY1" fmla="*/ 20308 h 33956"/>
                  <a:gd name="connsiteX2" fmla="*/ 0 w 67421"/>
                  <a:gd name="connsiteY2" fmla="*/ 3521 h 33956"/>
                  <a:gd name="connsiteX3" fmla="*/ 67421 w 67421"/>
                  <a:gd name="connsiteY3" fmla="*/ 24266 h 33956"/>
                  <a:gd name="connsiteX4" fmla="*/ 52272 w 67421"/>
                  <a:gd name="connsiteY4" fmla="*/ 33956 h 33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21" h="33956">
                    <a:moveTo>
                      <a:pt x="52272" y="33956"/>
                    </a:moveTo>
                    <a:cubicBezTo>
                      <a:pt x="36440" y="9663"/>
                      <a:pt x="7370" y="19899"/>
                      <a:pt x="6142" y="20308"/>
                    </a:cubicBezTo>
                    <a:lnTo>
                      <a:pt x="0" y="3521"/>
                    </a:lnTo>
                    <a:cubicBezTo>
                      <a:pt x="15149" y="-1938"/>
                      <a:pt x="48587" y="-4804"/>
                      <a:pt x="67421" y="24266"/>
                    </a:cubicBezTo>
                    <a:lnTo>
                      <a:pt x="52272" y="33956"/>
                    </a:lnTo>
                    <a:close/>
                  </a:path>
                </a:pathLst>
              </a:custGeom>
              <a:solidFill>
                <a:srgbClr val="FFFFFF"/>
              </a:solidFill>
              <a:ln w="13632" cap="flat">
                <a:noFill/>
                <a:prstDash val="solid"/>
                <a:miter/>
              </a:ln>
            </p:spPr>
            <p:txBody>
              <a:bodyPr rtlCol="0" anchor="ctr"/>
              <a:lstStyle/>
              <a:p>
                <a:endParaRPr lang="zh-CN" altLang="en-US"/>
              </a:p>
            </p:txBody>
          </p:sp>
        </p:grpSp>
        <p:sp>
          <p:nvSpPr>
            <p:cNvPr id="12" name="任意多边形 11"/>
            <p:cNvSpPr/>
            <p:nvPr>
              <p:custDataLst>
                <p:tags r:id="rId94"/>
              </p:custDataLst>
            </p:nvPr>
          </p:nvSpPr>
          <p:spPr>
            <a:xfrm flipH="1">
              <a:off x="8031150" y="4341786"/>
              <a:ext cx="2161047" cy="1112786"/>
            </a:xfrm>
            <a:custGeom>
              <a:avLst/>
              <a:gdLst>
                <a:gd name="connsiteX0" fmla="*/ 1486269 w 2161047"/>
                <a:gd name="connsiteY0" fmla="*/ 911961 h 1112786"/>
                <a:gd name="connsiteX1" fmla="*/ 1290011 w 2161047"/>
                <a:gd name="connsiteY1" fmla="*/ 1061953 h 1112786"/>
                <a:gd name="connsiteX2" fmla="*/ 211408 w 2161047"/>
                <a:gd name="connsiteY2" fmla="*/ 894901 h 1112786"/>
                <a:gd name="connsiteX3" fmla="*/ 251124 w 2161047"/>
                <a:gd name="connsiteY3" fmla="*/ 504977 h 1112786"/>
                <a:gd name="connsiteX4" fmla="*/ 245664 w 2161047"/>
                <a:gd name="connsiteY4" fmla="*/ 455434 h 1112786"/>
                <a:gd name="connsiteX5" fmla="*/ 0 w 2161047"/>
                <a:gd name="connsiteY5" fmla="*/ 0 h 1112786"/>
                <a:gd name="connsiteX6" fmla="*/ 666569 w 2161047"/>
                <a:gd name="connsiteY6" fmla="*/ 413535 h 1112786"/>
                <a:gd name="connsiteX7" fmla="*/ 666706 w 2161047"/>
                <a:gd name="connsiteY7" fmla="*/ 413535 h 1112786"/>
                <a:gd name="connsiteX8" fmla="*/ 874019 w 2161047"/>
                <a:gd name="connsiteY8" fmla="*/ 535548 h 1112786"/>
                <a:gd name="connsiteX9" fmla="*/ 1161310 w 2161047"/>
                <a:gd name="connsiteY9" fmla="*/ 571715 h 1112786"/>
                <a:gd name="connsiteX10" fmla="*/ 1550415 w 2161047"/>
                <a:gd name="connsiteY10" fmla="*/ 446427 h 1112786"/>
                <a:gd name="connsiteX11" fmla="*/ 2145469 w 2161047"/>
                <a:gd name="connsiteY11" fmla="*/ 175923 h 1112786"/>
                <a:gd name="connsiteX12" fmla="*/ 1486269 w 2161047"/>
                <a:gd name="connsiteY12" fmla="*/ 911961 h 111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1047" h="1112786">
                  <a:moveTo>
                    <a:pt x="1486269" y="911961"/>
                  </a:moveTo>
                  <a:cubicBezTo>
                    <a:pt x="1444780" y="941713"/>
                    <a:pt x="1388277" y="1030698"/>
                    <a:pt x="1290011" y="1061953"/>
                  </a:cubicBezTo>
                  <a:cubicBezTo>
                    <a:pt x="732080" y="1239513"/>
                    <a:pt x="211408" y="894901"/>
                    <a:pt x="211408" y="894901"/>
                  </a:cubicBezTo>
                  <a:cubicBezTo>
                    <a:pt x="180427" y="742043"/>
                    <a:pt x="199671" y="568440"/>
                    <a:pt x="251124" y="504977"/>
                  </a:cubicBezTo>
                  <a:cubicBezTo>
                    <a:pt x="234882" y="482458"/>
                    <a:pt x="245664" y="455434"/>
                    <a:pt x="245664" y="455434"/>
                  </a:cubicBezTo>
                  <a:lnTo>
                    <a:pt x="0" y="0"/>
                  </a:lnTo>
                  <a:cubicBezTo>
                    <a:pt x="6005" y="3685"/>
                    <a:pt x="385420" y="243617"/>
                    <a:pt x="666569" y="413535"/>
                  </a:cubicBezTo>
                  <a:cubicBezTo>
                    <a:pt x="666569" y="413535"/>
                    <a:pt x="666569" y="413535"/>
                    <a:pt x="666706" y="413535"/>
                  </a:cubicBezTo>
                  <a:cubicBezTo>
                    <a:pt x="747775" y="462531"/>
                    <a:pt x="820519" y="505659"/>
                    <a:pt x="874019" y="535548"/>
                  </a:cubicBezTo>
                  <a:cubicBezTo>
                    <a:pt x="955498" y="581269"/>
                    <a:pt x="1059496" y="585773"/>
                    <a:pt x="1161310" y="571715"/>
                  </a:cubicBezTo>
                  <a:cubicBezTo>
                    <a:pt x="1359889" y="544283"/>
                    <a:pt x="1550415" y="446427"/>
                    <a:pt x="1550415" y="446427"/>
                  </a:cubicBezTo>
                  <a:cubicBezTo>
                    <a:pt x="1550415" y="446427"/>
                    <a:pt x="2025639" y="166233"/>
                    <a:pt x="2145469" y="175923"/>
                  </a:cubicBezTo>
                  <a:cubicBezTo>
                    <a:pt x="2238549" y="183293"/>
                    <a:pt x="1901306" y="697414"/>
                    <a:pt x="1486269" y="911961"/>
                  </a:cubicBezTo>
                  <a:close/>
                </a:path>
              </a:pathLst>
            </a:custGeom>
            <a:solidFill>
              <a:srgbClr val="1C55D1"/>
            </a:solidFill>
            <a:ln w="13632" cap="flat">
              <a:noFill/>
              <a:prstDash val="solid"/>
              <a:miter/>
            </a:ln>
          </p:spPr>
          <p:txBody>
            <a:bodyPr rtlCol="0" anchor="ctr"/>
            <a:lstStyle/>
            <a:p>
              <a:endParaRPr lang="zh-CN" altLang="en-US"/>
            </a:p>
          </p:txBody>
        </p:sp>
        <p:grpSp>
          <p:nvGrpSpPr>
            <p:cNvPr id="13" name="组合 12"/>
            <p:cNvGrpSpPr/>
            <p:nvPr>
              <p:custDataLst>
                <p:tags r:id="rId95"/>
              </p:custDataLst>
            </p:nvPr>
          </p:nvGrpSpPr>
          <p:grpSpPr>
            <a:xfrm flipH="1">
              <a:off x="7297246" y="4341678"/>
              <a:ext cx="3527814" cy="1799430"/>
              <a:chOff x="7609031" y="4341678"/>
              <a:chExt cx="3527814" cy="1799430"/>
            </a:xfrm>
            <a:solidFill>
              <a:schemeClr val="accent1"/>
            </a:solidFill>
          </p:grpSpPr>
          <p:grpSp>
            <p:nvGrpSpPr>
              <p:cNvPr id="48" name="组合 47"/>
              <p:cNvGrpSpPr/>
              <p:nvPr>
                <p:custDataLst>
                  <p:tags r:id="rId96"/>
                </p:custDataLst>
              </p:nvPr>
            </p:nvGrpSpPr>
            <p:grpSpPr>
              <a:xfrm>
                <a:off x="7609031" y="5391036"/>
                <a:ext cx="1068371" cy="750072"/>
                <a:chOff x="7609031" y="5391036"/>
                <a:chExt cx="1068371" cy="750072"/>
              </a:xfrm>
              <a:solidFill>
                <a:schemeClr val="accent1"/>
              </a:solidFill>
            </p:grpSpPr>
            <p:sp>
              <p:nvSpPr>
                <p:cNvPr id="55" name="任意多边形 54"/>
                <p:cNvSpPr/>
                <p:nvPr>
                  <p:custDataLst>
                    <p:tags r:id="rId97"/>
                  </p:custDataLst>
                </p:nvPr>
              </p:nvSpPr>
              <p:spPr>
                <a:xfrm>
                  <a:off x="7609031" y="5391036"/>
                  <a:ext cx="1068371" cy="750072"/>
                </a:xfrm>
                <a:custGeom>
                  <a:avLst/>
                  <a:gdLst>
                    <a:gd name="connsiteX0" fmla="*/ 1068371 w 1068371"/>
                    <a:gd name="connsiteY0" fmla="*/ 323468 h 750072"/>
                    <a:gd name="connsiteX1" fmla="*/ 989486 w 1068371"/>
                    <a:gd name="connsiteY1" fmla="*/ 339163 h 750072"/>
                    <a:gd name="connsiteX2" fmla="*/ 943492 w 1068371"/>
                    <a:gd name="connsiteY2" fmla="*/ 348717 h 750072"/>
                    <a:gd name="connsiteX3" fmla="*/ 871157 w 1068371"/>
                    <a:gd name="connsiteY3" fmla="*/ 364412 h 750072"/>
                    <a:gd name="connsiteX4" fmla="*/ 825300 w 1068371"/>
                    <a:gd name="connsiteY4" fmla="*/ 374648 h 750072"/>
                    <a:gd name="connsiteX5" fmla="*/ 266413 w 1068371"/>
                    <a:gd name="connsiteY5" fmla="*/ 553300 h 750072"/>
                    <a:gd name="connsiteX6" fmla="*/ 245123 w 1068371"/>
                    <a:gd name="connsiteY6" fmla="*/ 567222 h 750072"/>
                    <a:gd name="connsiteX7" fmla="*/ 24161 w 1068371"/>
                    <a:gd name="connsiteY7" fmla="*/ 747648 h 750072"/>
                    <a:gd name="connsiteX8" fmla="*/ 36717 w 1068371"/>
                    <a:gd name="connsiteY8" fmla="*/ 595473 h 750072"/>
                    <a:gd name="connsiteX9" fmla="*/ 142489 w 1068371"/>
                    <a:gd name="connsiteY9" fmla="*/ 448347 h 750072"/>
                    <a:gd name="connsiteX10" fmla="*/ 185890 w 1068371"/>
                    <a:gd name="connsiteY10" fmla="*/ 400989 h 750072"/>
                    <a:gd name="connsiteX11" fmla="*/ 440972 w 1068371"/>
                    <a:gd name="connsiteY11" fmla="*/ 202000 h 750072"/>
                    <a:gd name="connsiteX12" fmla="*/ 452982 w 1068371"/>
                    <a:gd name="connsiteY12" fmla="*/ 191355 h 750072"/>
                    <a:gd name="connsiteX13" fmla="*/ 625629 w 1068371"/>
                    <a:gd name="connsiteY13" fmla="*/ 8881 h 750072"/>
                    <a:gd name="connsiteX14" fmla="*/ 786267 w 1068371"/>
                    <a:gd name="connsiteY14" fmla="*/ 14203 h 750072"/>
                    <a:gd name="connsiteX15" fmla="*/ 815473 w 1068371"/>
                    <a:gd name="connsiteY15" fmla="*/ 22802 h 750072"/>
                    <a:gd name="connsiteX16" fmla="*/ 857509 w 1068371"/>
                    <a:gd name="connsiteY16" fmla="*/ 37678 h 750072"/>
                    <a:gd name="connsiteX17" fmla="*/ 910327 w 1068371"/>
                    <a:gd name="connsiteY17" fmla="*/ 60334 h 750072"/>
                    <a:gd name="connsiteX18" fmla="*/ 952226 w 1068371"/>
                    <a:gd name="connsiteY18" fmla="*/ 81079 h 750072"/>
                    <a:gd name="connsiteX19" fmla="*/ 999858 w 1068371"/>
                    <a:gd name="connsiteY19" fmla="*/ 107966 h 750072"/>
                    <a:gd name="connsiteX20" fmla="*/ 1068371 w 1068371"/>
                    <a:gd name="connsiteY20" fmla="*/ 323468 h 750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68371" h="750072">
                      <a:moveTo>
                        <a:pt x="1068371" y="323468"/>
                      </a:moveTo>
                      <a:cubicBezTo>
                        <a:pt x="1068371" y="323468"/>
                        <a:pt x="1038346" y="329063"/>
                        <a:pt x="989486" y="339163"/>
                      </a:cubicBezTo>
                      <a:cubicBezTo>
                        <a:pt x="975565" y="342029"/>
                        <a:pt x="960142" y="345168"/>
                        <a:pt x="943492" y="348717"/>
                      </a:cubicBezTo>
                      <a:cubicBezTo>
                        <a:pt x="921382" y="353357"/>
                        <a:pt x="897089" y="358680"/>
                        <a:pt x="871157" y="364412"/>
                      </a:cubicBezTo>
                      <a:cubicBezTo>
                        <a:pt x="856417" y="367688"/>
                        <a:pt x="841132" y="371100"/>
                        <a:pt x="825300" y="374648"/>
                      </a:cubicBezTo>
                      <a:cubicBezTo>
                        <a:pt x="629724" y="419277"/>
                        <a:pt x="370684" y="486971"/>
                        <a:pt x="266413" y="553300"/>
                      </a:cubicBezTo>
                      <a:cubicBezTo>
                        <a:pt x="259044" y="557941"/>
                        <a:pt x="251947" y="562581"/>
                        <a:pt x="245123" y="567222"/>
                      </a:cubicBezTo>
                      <a:cubicBezTo>
                        <a:pt x="86260" y="674085"/>
                        <a:pt x="53641" y="766346"/>
                        <a:pt x="24161" y="747648"/>
                      </a:cubicBezTo>
                      <a:cubicBezTo>
                        <a:pt x="-6683" y="728132"/>
                        <a:pt x="-13507" y="648154"/>
                        <a:pt x="36717" y="595473"/>
                      </a:cubicBezTo>
                      <a:cubicBezTo>
                        <a:pt x="71520" y="559033"/>
                        <a:pt x="95813" y="505805"/>
                        <a:pt x="142489" y="448347"/>
                      </a:cubicBezTo>
                      <a:cubicBezTo>
                        <a:pt x="155046" y="432788"/>
                        <a:pt x="169376" y="416957"/>
                        <a:pt x="185890" y="400989"/>
                      </a:cubicBezTo>
                      <a:cubicBezTo>
                        <a:pt x="258907" y="330701"/>
                        <a:pt x="375734" y="257957"/>
                        <a:pt x="440972" y="202000"/>
                      </a:cubicBezTo>
                      <a:cubicBezTo>
                        <a:pt x="445203" y="198452"/>
                        <a:pt x="449160" y="194904"/>
                        <a:pt x="452982" y="191355"/>
                      </a:cubicBezTo>
                      <a:cubicBezTo>
                        <a:pt x="506619" y="141813"/>
                        <a:pt x="527637" y="39862"/>
                        <a:pt x="625629" y="8881"/>
                      </a:cubicBezTo>
                      <a:cubicBezTo>
                        <a:pt x="673534" y="-6269"/>
                        <a:pt x="730856" y="-400"/>
                        <a:pt x="786267" y="14203"/>
                      </a:cubicBezTo>
                      <a:cubicBezTo>
                        <a:pt x="796093" y="16797"/>
                        <a:pt x="805920" y="19663"/>
                        <a:pt x="815473" y="22802"/>
                      </a:cubicBezTo>
                      <a:cubicBezTo>
                        <a:pt x="829940" y="27442"/>
                        <a:pt x="843998" y="32492"/>
                        <a:pt x="857509" y="37678"/>
                      </a:cubicBezTo>
                      <a:cubicBezTo>
                        <a:pt x="876207" y="45048"/>
                        <a:pt x="894086" y="52691"/>
                        <a:pt x="910327" y="60334"/>
                      </a:cubicBezTo>
                      <a:cubicBezTo>
                        <a:pt x="925886" y="67567"/>
                        <a:pt x="940080" y="74665"/>
                        <a:pt x="952226" y="81079"/>
                      </a:cubicBezTo>
                      <a:cubicBezTo>
                        <a:pt x="981706" y="96501"/>
                        <a:pt x="999858" y="107966"/>
                        <a:pt x="999858" y="107966"/>
                      </a:cubicBezTo>
                      <a:lnTo>
                        <a:pt x="1068371" y="323468"/>
                      </a:lnTo>
                      <a:close/>
                    </a:path>
                  </a:pathLst>
                </a:custGeom>
                <a:solidFill>
                  <a:srgbClr val="FFFFFF"/>
                </a:solidFill>
                <a:ln w="13632" cap="flat">
                  <a:noFill/>
                  <a:prstDash val="solid"/>
                  <a:miter/>
                </a:ln>
              </p:spPr>
              <p:txBody>
                <a:bodyPr rtlCol="0" anchor="ctr"/>
                <a:lstStyle/>
                <a:p>
                  <a:endParaRPr lang="zh-CN" altLang="en-US"/>
                </a:p>
              </p:txBody>
            </p:sp>
            <p:sp>
              <p:nvSpPr>
                <p:cNvPr id="56" name="任意多边形 55"/>
                <p:cNvSpPr/>
                <p:nvPr>
                  <p:custDataLst>
                    <p:tags r:id="rId98"/>
                  </p:custDataLst>
                </p:nvPr>
              </p:nvSpPr>
              <p:spPr>
                <a:xfrm>
                  <a:off x="8050139" y="5391144"/>
                  <a:ext cx="345158" cy="206708"/>
                </a:xfrm>
                <a:custGeom>
                  <a:avLst/>
                  <a:gdLst>
                    <a:gd name="connsiteX0" fmla="*/ 345158 w 345158"/>
                    <a:gd name="connsiteY0" fmla="*/ 14232 h 206708"/>
                    <a:gd name="connsiteX1" fmla="*/ 0 w 345158"/>
                    <a:gd name="connsiteY1" fmla="*/ 201892 h 206708"/>
                    <a:gd name="connsiteX2" fmla="*/ 12010 w 345158"/>
                    <a:gd name="connsiteY2" fmla="*/ 191247 h 206708"/>
                    <a:gd name="connsiteX3" fmla="*/ 184658 w 345158"/>
                    <a:gd name="connsiteY3" fmla="*/ 8773 h 206708"/>
                    <a:gd name="connsiteX4" fmla="*/ 345158 w 345158"/>
                    <a:gd name="connsiteY4" fmla="*/ 14232 h 206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58" h="206703">
                      <a:moveTo>
                        <a:pt x="345158" y="14232"/>
                      </a:moveTo>
                      <a:cubicBezTo>
                        <a:pt x="287291" y="89979"/>
                        <a:pt x="153813" y="234921"/>
                        <a:pt x="0" y="201892"/>
                      </a:cubicBezTo>
                      <a:cubicBezTo>
                        <a:pt x="4231" y="198344"/>
                        <a:pt x="8189" y="194795"/>
                        <a:pt x="12010" y="191247"/>
                      </a:cubicBezTo>
                      <a:cubicBezTo>
                        <a:pt x="65647" y="141704"/>
                        <a:pt x="86665" y="39754"/>
                        <a:pt x="184658" y="8773"/>
                      </a:cubicBezTo>
                      <a:cubicBezTo>
                        <a:pt x="232426" y="-6240"/>
                        <a:pt x="289884" y="-372"/>
                        <a:pt x="345158" y="14232"/>
                      </a:cubicBezTo>
                      <a:close/>
                    </a:path>
                  </a:pathLst>
                </a:custGeom>
                <a:solidFill>
                  <a:srgbClr val="93C3FD"/>
                </a:solidFill>
                <a:ln w="13632" cap="flat">
                  <a:noFill/>
                  <a:prstDash val="solid"/>
                  <a:miter/>
                </a:ln>
              </p:spPr>
              <p:txBody>
                <a:bodyPr rtlCol="0" anchor="ctr"/>
                <a:lstStyle/>
                <a:p>
                  <a:endParaRPr lang="zh-CN" altLang="en-US"/>
                </a:p>
              </p:txBody>
            </p:sp>
            <p:sp>
              <p:nvSpPr>
                <p:cNvPr id="57" name="任意多边形 56"/>
                <p:cNvSpPr/>
                <p:nvPr>
                  <p:custDataLst>
                    <p:tags r:id="rId99"/>
                  </p:custDataLst>
                </p:nvPr>
              </p:nvSpPr>
              <p:spPr>
                <a:xfrm>
                  <a:off x="7609168" y="5839247"/>
                  <a:ext cx="245122" cy="301725"/>
                </a:xfrm>
                <a:custGeom>
                  <a:avLst/>
                  <a:gdLst>
                    <a:gd name="connsiteX0" fmla="*/ 245123 w 245122"/>
                    <a:gd name="connsiteY0" fmla="*/ 118874 h 301725"/>
                    <a:gd name="connsiteX1" fmla="*/ 24161 w 245122"/>
                    <a:gd name="connsiteY1" fmla="*/ 299301 h 301725"/>
                    <a:gd name="connsiteX2" fmla="*/ 36717 w 245122"/>
                    <a:gd name="connsiteY2" fmla="*/ 147126 h 301725"/>
                    <a:gd name="connsiteX3" fmla="*/ 142489 w 245122"/>
                    <a:gd name="connsiteY3" fmla="*/ 0 h 301725"/>
                    <a:gd name="connsiteX4" fmla="*/ 245123 w 245122"/>
                    <a:gd name="connsiteY4" fmla="*/ 118874 h 30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118" h="301725">
                      <a:moveTo>
                        <a:pt x="245123" y="118874"/>
                      </a:moveTo>
                      <a:cubicBezTo>
                        <a:pt x="86260" y="225738"/>
                        <a:pt x="53641" y="317999"/>
                        <a:pt x="24161" y="299301"/>
                      </a:cubicBezTo>
                      <a:cubicBezTo>
                        <a:pt x="-6683" y="279784"/>
                        <a:pt x="-13507" y="199807"/>
                        <a:pt x="36717" y="147126"/>
                      </a:cubicBezTo>
                      <a:cubicBezTo>
                        <a:pt x="71520" y="110685"/>
                        <a:pt x="95813" y="57458"/>
                        <a:pt x="142489" y="0"/>
                      </a:cubicBezTo>
                      <a:cubicBezTo>
                        <a:pt x="181796" y="27978"/>
                        <a:pt x="223695" y="67557"/>
                        <a:pt x="245123" y="118874"/>
                      </a:cubicBezTo>
                      <a:close/>
                    </a:path>
                  </a:pathLst>
                </a:custGeom>
                <a:solidFill>
                  <a:srgbClr val="93C3FD"/>
                </a:solidFill>
                <a:ln w="13632" cap="flat">
                  <a:noFill/>
                  <a:prstDash val="solid"/>
                  <a:miter/>
                </a:ln>
              </p:spPr>
              <p:txBody>
                <a:bodyPr rtlCol="0" anchor="ctr"/>
                <a:lstStyle/>
                <a:p>
                  <a:endParaRPr lang="zh-CN" altLang="en-US"/>
                </a:p>
              </p:txBody>
            </p:sp>
            <p:sp>
              <p:nvSpPr>
                <p:cNvPr id="58" name="任意多边形 57"/>
                <p:cNvSpPr/>
                <p:nvPr>
                  <p:custDataLst>
                    <p:tags r:id="rId100"/>
                  </p:custDataLst>
                </p:nvPr>
              </p:nvSpPr>
              <p:spPr>
                <a:xfrm>
                  <a:off x="8509908" y="5451506"/>
                  <a:ext cx="88608" cy="288246"/>
                </a:xfrm>
                <a:custGeom>
                  <a:avLst/>
                  <a:gdLst>
                    <a:gd name="connsiteX0" fmla="*/ 88609 w 88608"/>
                    <a:gd name="connsiteY0" fmla="*/ 278693 h 288246"/>
                    <a:gd name="connsiteX1" fmla="*/ 42615 w 88608"/>
                    <a:gd name="connsiteY1" fmla="*/ 288246 h 288246"/>
                    <a:gd name="connsiteX2" fmla="*/ 33 w 88608"/>
                    <a:gd name="connsiteY2" fmla="*/ 97447 h 288246"/>
                    <a:gd name="connsiteX3" fmla="*/ 9450 w 88608"/>
                    <a:gd name="connsiteY3" fmla="*/ 0 h 288246"/>
                    <a:gd name="connsiteX4" fmla="*/ 51349 w 88608"/>
                    <a:gd name="connsiteY4" fmla="*/ 20745 h 288246"/>
                    <a:gd name="connsiteX5" fmla="*/ 44798 w 88608"/>
                    <a:gd name="connsiteY5" fmla="*/ 98402 h 288246"/>
                    <a:gd name="connsiteX6" fmla="*/ 88609 w 88608"/>
                    <a:gd name="connsiteY6" fmla="*/ 278693 h 28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608" h="288246">
                      <a:moveTo>
                        <a:pt x="88609" y="278693"/>
                      </a:moveTo>
                      <a:cubicBezTo>
                        <a:pt x="74688" y="281559"/>
                        <a:pt x="59265" y="284698"/>
                        <a:pt x="42615" y="288246"/>
                      </a:cubicBezTo>
                      <a:cubicBezTo>
                        <a:pt x="13681" y="235428"/>
                        <a:pt x="-786" y="171010"/>
                        <a:pt x="33" y="97447"/>
                      </a:cubicBezTo>
                      <a:cubicBezTo>
                        <a:pt x="442" y="60324"/>
                        <a:pt x="4810" y="26477"/>
                        <a:pt x="9450" y="0"/>
                      </a:cubicBezTo>
                      <a:cubicBezTo>
                        <a:pt x="25009" y="7233"/>
                        <a:pt x="39203" y="14330"/>
                        <a:pt x="51349" y="20745"/>
                      </a:cubicBezTo>
                      <a:cubicBezTo>
                        <a:pt x="47937" y="43128"/>
                        <a:pt x="45071" y="69741"/>
                        <a:pt x="44798" y="98402"/>
                      </a:cubicBezTo>
                      <a:cubicBezTo>
                        <a:pt x="44252" y="156270"/>
                        <a:pt x="53806" y="222599"/>
                        <a:pt x="88609" y="278693"/>
                      </a:cubicBezTo>
                      <a:close/>
                    </a:path>
                  </a:pathLst>
                </a:custGeom>
                <a:solidFill>
                  <a:srgbClr val="93C3FD"/>
                </a:solidFill>
                <a:ln w="13632" cap="flat">
                  <a:noFill/>
                  <a:prstDash val="solid"/>
                  <a:miter/>
                </a:ln>
              </p:spPr>
              <p:txBody>
                <a:bodyPr rtlCol="0" anchor="ctr"/>
                <a:lstStyle/>
                <a:p>
                  <a:endParaRPr lang="zh-CN" altLang="en-US"/>
                </a:p>
              </p:txBody>
            </p:sp>
            <p:sp>
              <p:nvSpPr>
                <p:cNvPr id="59" name="任意多边形 58"/>
                <p:cNvSpPr/>
                <p:nvPr>
                  <p:custDataLst>
                    <p:tags r:id="rId101"/>
                  </p:custDataLst>
                </p:nvPr>
              </p:nvSpPr>
              <p:spPr>
                <a:xfrm>
                  <a:off x="8392708" y="5413974"/>
                  <a:ext cx="87616" cy="351709"/>
                </a:xfrm>
                <a:custGeom>
                  <a:avLst/>
                  <a:gdLst>
                    <a:gd name="connsiteX0" fmla="*/ 73969 w 87616"/>
                    <a:gd name="connsiteY0" fmla="*/ 14876 h 351709"/>
                    <a:gd name="connsiteX1" fmla="*/ 31933 w 87616"/>
                    <a:gd name="connsiteY1" fmla="*/ 0 h 351709"/>
                    <a:gd name="connsiteX2" fmla="*/ 3136 w 87616"/>
                    <a:gd name="connsiteY2" fmla="*/ 126654 h 351709"/>
                    <a:gd name="connsiteX3" fmla="*/ 41760 w 87616"/>
                    <a:gd name="connsiteY3" fmla="*/ 351709 h 351709"/>
                    <a:gd name="connsiteX4" fmla="*/ 87617 w 87616"/>
                    <a:gd name="connsiteY4" fmla="*/ 341473 h 351709"/>
                    <a:gd name="connsiteX5" fmla="*/ 73969 w 87616"/>
                    <a:gd name="connsiteY5" fmla="*/ 14876 h 35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16" h="351709">
                      <a:moveTo>
                        <a:pt x="73969" y="14876"/>
                      </a:moveTo>
                      <a:cubicBezTo>
                        <a:pt x="60321" y="9690"/>
                        <a:pt x="46263" y="4640"/>
                        <a:pt x="31933" y="0"/>
                      </a:cubicBezTo>
                      <a:cubicBezTo>
                        <a:pt x="22516" y="27159"/>
                        <a:pt x="9141" y="72880"/>
                        <a:pt x="3136" y="126654"/>
                      </a:cubicBezTo>
                      <a:cubicBezTo>
                        <a:pt x="-6691" y="213865"/>
                        <a:pt x="6684" y="290293"/>
                        <a:pt x="41760" y="351709"/>
                      </a:cubicBezTo>
                      <a:cubicBezTo>
                        <a:pt x="57455" y="348161"/>
                        <a:pt x="72741" y="344749"/>
                        <a:pt x="87617" y="341473"/>
                      </a:cubicBezTo>
                      <a:cubicBezTo>
                        <a:pt x="13235" y="227513"/>
                        <a:pt x="54043" y="73153"/>
                        <a:pt x="73969" y="14876"/>
                      </a:cubicBezTo>
                      <a:close/>
                    </a:path>
                  </a:pathLst>
                </a:custGeom>
                <a:solidFill>
                  <a:srgbClr val="93C3FD"/>
                </a:solidFill>
                <a:ln w="13632" cap="flat">
                  <a:noFill/>
                  <a:prstDash val="solid"/>
                  <a:miter/>
                </a:ln>
              </p:spPr>
              <p:txBody>
                <a:bodyPr rtlCol="0" anchor="ctr"/>
                <a:lstStyle/>
                <a:p>
                  <a:endParaRPr lang="zh-CN" altLang="en-US"/>
                </a:p>
              </p:txBody>
            </p:sp>
          </p:grpSp>
          <p:sp>
            <p:nvSpPr>
              <p:cNvPr id="49" name="任意多边形 48"/>
              <p:cNvSpPr/>
              <p:nvPr>
                <p:custDataLst>
                  <p:tags r:id="rId102"/>
                </p:custDataLst>
              </p:nvPr>
            </p:nvSpPr>
            <p:spPr>
              <a:xfrm>
                <a:off x="8605771" y="4341678"/>
                <a:ext cx="2531074" cy="1422905"/>
              </a:xfrm>
              <a:custGeom>
                <a:avLst/>
                <a:gdLst>
                  <a:gd name="connsiteX0" fmla="*/ 2417044 w 2531074"/>
                  <a:gd name="connsiteY0" fmla="*/ 546029 h 1422905"/>
                  <a:gd name="connsiteX1" fmla="*/ 1232941 w 2531074"/>
                  <a:gd name="connsiteY1" fmla="*/ 1215328 h 1422905"/>
                  <a:gd name="connsiteX2" fmla="*/ 779827 w 2531074"/>
                  <a:gd name="connsiteY2" fmla="*/ 1337204 h 1422905"/>
                  <a:gd name="connsiteX3" fmla="*/ 516693 w 2531074"/>
                  <a:gd name="connsiteY3" fmla="*/ 1390432 h 1422905"/>
                  <a:gd name="connsiteX4" fmla="*/ 121037 w 2531074"/>
                  <a:gd name="connsiteY4" fmla="*/ 1418683 h 1422905"/>
                  <a:gd name="connsiteX5" fmla="*/ 19086 w 2531074"/>
                  <a:gd name="connsiteY5" fmla="*/ 1071341 h 1422905"/>
                  <a:gd name="connsiteX6" fmla="*/ 619736 w 2531074"/>
                  <a:gd name="connsiteY6" fmla="*/ 864027 h 1422905"/>
                  <a:gd name="connsiteX7" fmla="*/ 767134 w 2531074"/>
                  <a:gd name="connsiteY7" fmla="*/ 778454 h 1422905"/>
                  <a:gd name="connsiteX8" fmla="*/ 797569 w 2531074"/>
                  <a:gd name="connsiteY8" fmla="*/ 756617 h 1422905"/>
                  <a:gd name="connsiteX9" fmla="*/ 1798788 w 2531074"/>
                  <a:gd name="connsiteY9" fmla="*/ 116389 h 1422905"/>
                  <a:gd name="connsiteX10" fmla="*/ 2316867 w 2531074"/>
                  <a:gd name="connsiteY10" fmla="*/ 20170 h 1422905"/>
                  <a:gd name="connsiteX11" fmla="*/ 2413359 w 2531074"/>
                  <a:gd name="connsiteY11" fmla="*/ 71760 h 1422905"/>
                  <a:gd name="connsiteX12" fmla="*/ 2417044 w 2531074"/>
                  <a:gd name="connsiteY12" fmla="*/ 546029 h 1422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1074" h="1422905">
                    <a:moveTo>
                      <a:pt x="2417044" y="546029"/>
                    </a:moveTo>
                    <a:cubicBezTo>
                      <a:pt x="2207547" y="801792"/>
                      <a:pt x="1736690" y="1063425"/>
                      <a:pt x="1232941" y="1215328"/>
                    </a:cubicBezTo>
                    <a:cubicBezTo>
                      <a:pt x="1058110" y="1268009"/>
                      <a:pt x="907982" y="1307588"/>
                      <a:pt x="779827" y="1337204"/>
                    </a:cubicBezTo>
                    <a:cubicBezTo>
                      <a:pt x="678968" y="1360679"/>
                      <a:pt x="591621" y="1377739"/>
                      <a:pt x="516693" y="1390432"/>
                    </a:cubicBezTo>
                    <a:cubicBezTo>
                      <a:pt x="227355" y="1439018"/>
                      <a:pt x="121037" y="1418683"/>
                      <a:pt x="121037" y="1418683"/>
                    </a:cubicBezTo>
                    <a:cubicBezTo>
                      <a:pt x="121037" y="1418683"/>
                      <a:pt x="-57479" y="1361225"/>
                      <a:pt x="19086" y="1071341"/>
                    </a:cubicBezTo>
                    <a:cubicBezTo>
                      <a:pt x="19086" y="1071341"/>
                      <a:pt x="357557" y="993547"/>
                      <a:pt x="619736" y="864027"/>
                    </a:cubicBezTo>
                    <a:cubicBezTo>
                      <a:pt x="673236" y="837550"/>
                      <a:pt x="723461" y="809026"/>
                      <a:pt x="767134" y="778454"/>
                    </a:cubicBezTo>
                    <a:cubicBezTo>
                      <a:pt x="777370" y="771357"/>
                      <a:pt x="787470" y="763987"/>
                      <a:pt x="797569" y="756617"/>
                    </a:cubicBezTo>
                    <a:cubicBezTo>
                      <a:pt x="1041323" y="578101"/>
                      <a:pt x="1249592" y="335576"/>
                      <a:pt x="1798788" y="116389"/>
                    </a:cubicBezTo>
                    <a:cubicBezTo>
                      <a:pt x="1798788" y="116389"/>
                      <a:pt x="2086079" y="-58033"/>
                      <a:pt x="2316867" y="20170"/>
                    </a:cubicBezTo>
                    <a:cubicBezTo>
                      <a:pt x="2351260" y="31771"/>
                      <a:pt x="2383879" y="48558"/>
                      <a:pt x="2413359" y="71760"/>
                    </a:cubicBezTo>
                    <a:cubicBezTo>
                      <a:pt x="2580683" y="203463"/>
                      <a:pt x="2558437" y="373381"/>
                      <a:pt x="2417044" y="546029"/>
                    </a:cubicBezTo>
                    <a:close/>
                  </a:path>
                </a:pathLst>
              </a:custGeom>
              <a:solidFill>
                <a:srgbClr val="2A81EA"/>
              </a:solidFill>
              <a:ln w="13632" cap="flat">
                <a:noFill/>
                <a:prstDash val="solid"/>
                <a:miter/>
              </a:ln>
            </p:spPr>
            <p:txBody>
              <a:bodyPr rtlCol="0" anchor="ctr"/>
              <a:lstStyle/>
              <a:p>
                <a:endParaRPr lang="zh-CN" altLang="en-US"/>
              </a:p>
            </p:txBody>
          </p:sp>
          <p:sp>
            <p:nvSpPr>
              <p:cNvPr id="50" name="任意多边形 49"/>
              <p:cNvSpPr/>
              <p:nvPr>
                <p:custDataLst>
                  <p:tags r:id="rId103"/>
                </p:custDataLst>
              </p:nvPr>
            </p:nvSpPr>
            <p:spPr>
              <a:xfrm>
                <a:off x="9225370" y="5098159"/>
                <a:ext cx="771522" cy="395383"/>
              </a:xfrm>
              <a:custGeom>
                <a:avLst/>
                <a:gdLst>
                  <a:gd name="connsiteX0" fmla="*/ 771523 w 771522"/>
                  <a:gd name="connsiteY0" fmla="*/ 380371 h 395383"/>
                  <a:gd name="connsiteX1" fmla="*/ 662338 w 771522"/>
                  <a:gd name="connsiteY1" fmla="*/ 395383 h 395383"/>
                  <a:gd name="connsiteX2" fmla="*/ 0 w 771522"/>
                  <a:gd name="connsiteY2" fmla="*/ 107410 h 395383"/>
                  <a:gd name="connsiteX3" fmla="*/ 147399 w 771522"/>
                  <a:gd name="connsiteY3" fmla="*/ 21837 h 395383"/>
                  <a:gd name="connsiteX4" fmla="*/ 177834 w 771522"/>
                  <a:gd name="connsiteY4" fmla="*/ 0 h 395383"/>
                  <a:gd name="connsiteX5" fmla="*/ 771523 w 771522"/>
                  <a:gd name="connsiteY5" fmla="*/ 380371 h 395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1522" h="395383">
                    <a:moveTo>
                      <a:pt x="771523" y="380371"/>
                    </a:moveTo>
                    <a:lnTo>
                      <a:pt x="662338" y="395383"/>
                    </a:lnTo>
                    <a:lnTo>
                      <a:pt x="0" y="107410"/>
                    </a:lnTo>
                    <a:cubicBezTo>
                      <a:pt x="53500" y="80933"/>
                      <a:pt x="103725" y="52409"/>
                      <a:pt x="147399" y="21837"/>
                    </a:cubicBezTo>
                    <a:cubicBezTo>
                      <a:pt x="157635" y="14740"/>
                      <a:pt x="167734" y="7370"/>
                      <a:pt x="177834" y="0"/>
                    </a:cubicBezTo>
                    <a:lnTo>
                      <a:pt x="771523" y="380371"/>
                    </a:lnTo>
                    <a:close/>
                  </a:path>
                </a:pathLst>
              </a:custGeom>
              <a:solidFill>
                <a:srgbClr val="1C55D1"/>
              </a:solidFill>
              <a:ln w="13632" cap="flat">
                <a:noFill/>
                <a:prstDash val="solid"/>
                <a:miter/>
              </a:ln>
            </p:spPr>
            <p:txBody>
              <a:bodyPr rtlCol="0" anchor="ctr"/>
              <a:lstStyle/>
              <a:p>
                <a:endParaRPr lang="zh-CN" altLang="en-US"/>
              </a:p>
            </p:txBody>
          </p:sp>
          <p:sp>
            <p:nvSpPr>
              <p:cNvPr id="51" name="任意多边形 50"/>
              <p:cNvSpPr/>
              <p:nvPr>
                <p:custDataLst>
                  <p:tags r:id="rId104"/>
                </p:custDataLst>
              </p:nvPr>
            </p:nvSpPr>
            <p:spPr>
              <a:xfrm>
                <a:off x="8659387" y="5437176"/>
                <a:ext cx="726211" cy="294933"/>
              </a:xfrm>
              <a:custGeom>
                <a:avLst/>
                <a:gdLst>
                  <a:gd name="connsiteX0" fmla="*/ 726211 w 726211"/>
                  <a:gd name="connsiteY0" fmla="*/ 241706 h 294933"/>
                  <a:gd name="connsiteX1" fmla="*/ 463077 w 726211"/>
                  <a:gd name="connsiteY1" fmla="*/ 294934 h 294933"/>
                  <a:gd name="connsiteX2" fmla="*/ 0 w 726211"/>
                  <a:gd name="connsiteY2" fmla="*/ 130884 h 294933"/>
                  <a:gd name="connsiteX3" fmla="*/ 16378 w 726211"/>
                  <a:gd name="connsiteY3" fmla="*/ 0 h 294933"/>
                  <a:gd name="connsiteX4" fmla="*/ 726211 w 726211"/>
                  <a:gd name="connsiteY4" fmla="*/ 241706 h 294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211" h="294933">
                    <a:moveTo>
                      <a:pt x="726211" y="241706"/>
                    </a:moveTo>
                    <a:cubicBezTo>
                      <a:pt x="625352" y="265181"/>
                      <a:pt x="538005" y="282241"/>
                      <a:pt x="463077" y="294934"/>
                    </a:cubicBezTo>
                    <a:cubicBezTo>
                      <a:pt x="252352" y="237748"/>
                      <a:pt x="0" y="130884"/>
                      <a:pt x="0" y="130884"/>
                    </a:cubicBezTo>
                    <a:lnTo>
                      <a:pt x="16378" y="0"/>
                    </a:lnTo>
                    <a:lnTo>
                      <a:pt x="726211" y="241706"/>
                    </a:lnTo>
                    <a:close/>
                  </a:path>
                </a:pathLst>
              </a:custGeom>
              <a:solidFill>
                <a:srgbClr val="1C55D1"/>
              </a:solidFill>
              <a:ln w="13632" cap="flat">
                <a:noFill/>
                <a:prstDash val="solid"/>
                <a:miter/>
              </a:ln>
            </p:spPr>
            <p:txBody>
              <a:bodyPr rtlCol="0" anchor="ctr"/>
              <a:lstStyle/>
              <a:p>
                <a:endParaRPr lang="zh-CN" altLang="en-US"/>
              </a:p>
            </p:txBody>
          </p:sp>
          <p:sp>
            <p:nvSpPr>
              <p:cNvPr id="52" name="任意多边形 51"/>
              <p:cNvSpPr/>
              <p:nvPr>
                <p:custDataLst>
                  <p:tags r:id="rId105"/>
                </p:custDataLst>
              </p:nvPr>
            </p:nvSpPr>
            <p:spPr>
              <a:xfrm>
                <a:off x="10891471" y="4361848"/>
                <a:ext cx="245375" cy="525858"/>
              </a:xfrm>
              <a:custGeom>
                <a:avLst/>
                <a:gdLst>
                  <a:gd name="connsiteX0" fmla="*/ 131344 w 245375"/>
                  <a:gd name="connsiteY0" fmla="*/ 525858 h 525858"/>
                  <a:gd name="connsiteX1" fmla="*/ 31167 w 245375"/>
                  <a:gd name="connsiteY1" fmla="*/ 0 h 525858"/>
                  <a:gd name="connsiteX2" fmla="*/ 127659 w 245375"/>
                  <a:gd name="connsiteY2" fmla="*/ 51590 h 525858"/>
                  <a:gd name="connsiteX3" fmla="*/ 131344 w 245375"/>
                  <a:gd name="connsiteY3" fmla="*/ 525858 h 525858"/>
                </a:gdLst>
                <a:ahLst/>
                <a:cxnLst>
                  <a:cxn ang="0">
                    <a:pos x="connsiteX0" y="connsiteY0"/>
                  </a:cxn>
                  <a:cxn ang="0">
                    <a:pos x="connsiteX1" y="connsiteY1"/>
                  </a:cxn>
                  <a:cxn ang="0">
                    <a:pos x="connsiteX2" y="connsiteY2"/>
                  </a:cxn>
                  <a:cxn ang="0">
                    <a:pos x="connsiteX3" y="connsiteY3"/>
                  </a:cxn>
                </a:cxnLst>
                <a:rect l="l" t="t" r="r" b="b"/>
                <a:pathLst>
                  <a:path w="245375" h="525858">
                    <a:moveTo>
                      <a:pt x="131344" y="525858"/>
                    </a:moveTo>
                    <a:cubicBezTo>
                      <a:pt x="-41576" y="293569"/>
                      <a:pt x="-7184" y="98948"/>
                      <a:pt x="31167" y="0"/>
                    </a:cubicBezTo>
                    <a:cubicBezTo>
                      <a:pt x="65560" y="11601"/>
                      <a:pt x="98179" y="28524"/>
                      <a:pt x="127659" y="51590"/>
                    </a:cubicBezTo>
                    <a:cubicBezTo>
                      <a:pt x="294983" y="183293"/>
                      <a:pt x="272738" y="353211"/>
                      <a:pt x="131344" y="525858"/>
                    </a:cubicBezTo>
                    <a:close/>
                  </a:path>
                </a:pathLst>
              </a:custGeom>
              <a:solidFill>
                <a:srgbClr val="1C55D1"/>
              </a:solidFill>
              <a:ln w="13632" cap="flat">
                <a:noFill/>
                <a:prstDash val="solid"/>
                <a:miter/>
              </a:ln>
            </p:spPr>
            <p:txBody>
              <a:bodyPr rtlCol="0" anchor="ctr"/>
              <a:lstStyle/>
              <a:p>
                <a:endParaRPr lang="zh-CN" altLang="en-US"/>
              </a:p>
            </p:txBody>
          </p:sp>
          <p:sp>
            <p:nvSpPr>
              <p:cNvPr id="53" name="任意多边形 52"/>
              <p:cNvSpPr/>
              <p:nvPr>
                <p:custDataLst>
                  <p:tags r:id="rId106"/>
                </p:custDataLst>
              </p:nvPr>
            </p:nvSpPr>
            <p:spPr>
              <a:xfrm>
                <a:off x="8648605" y="4518655"/>
                <a:ext cx="1756737" cy="980755"/>
              </a:xfrm>
              <a:custGeom>
                <a:avLst/>
                <a:gdLst>
                  <a:gd name="connsiteX0" fmla="*/ 4913 w 1756737"/>
                  <a:gd name="connsiteY0" fmla="*/ 980756 h 980755"/>
                  <a:gd name="connsiteX1" fmla="*/ 973923 w 1756737"/>
                  <a:gd name="connsiteY1" fmla="*/ 585236 h 980755"/>
                  <a:gd name="connsiteX2" fmla="*/ 1724837 w 1756737"/>
                  <a:gd name="connsiteY2" fmla="*/ 146043 h 980755"/>
                  <a:gd name="connsiteX3" fmla="*/ 1750632 w 1756737"/>
                  <a:gd name="connsiteY3" fmla="*/ 46412 h 980755"/>
                  <a:gd name="connsiteX4" fmla="*/ 1639946 w 1756737"/>
                  <a:gd name="connsiteY4" fmla="*/ 9 h 980755"/>
                  <a:gd name="connsiteX5" fmla="*/ 1626844 w 1756737"/>
                  <a:gd name="connsiteY5" fmla="*/ 13111 h 980755"/>
                  <a:gd name="connsiteX6" fmla="*/ 1626844 w 1756737"/>
                  <a:gd name="connsiteY6" fmla="*/ 13111 h 980755"/>
                  <a:gd name="connsiteX7" fmla="*/ 1638991 w 1756737"/>
                  <a:gd name="connsiteY7" fmla="*/ 25394 h 980755"/>
                  <a:gd name="connsiteX8" fmla="*/ 1728113 w 1756737"/>
                  <a:gd name="connsiteY8" fmla="*/ 58150 h 980755"/>
                  <a:gd name="connsiteX9" fmla="*/ 1704638 w 1756737"/>
                  <a:gd name="connsiteY9" fmla="*/ 130893 h 980755"/>
                  <a:gd name="connsiteX10" fmla="*/ 962595 w 1756737"/>
                  <a:gd name="connsiteY10" fmla="*/ 562717 h 980755"/>
                  <a:gd name="connsiteX11" fmla="*/ 0 w 1756737"/>
                  <a:gd name="connsiteY11" fmla="*/ 956053 h 980755"/>
                  <a:gd name="connsiteX12" fmla="*/ 4913 w 1756737"/>
                  <a:gd name="connsiteY12" fmla="*/ 980756 h 98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56737" h="980755">
                    <a:moveTo>
                      <a:pt x="4913" y="980756"/>
                    </a:moveTo>
                    <a:cubicBezTo>
                      <a:pt x="181109" y="946226"/>
                      <a:pt x="543328" y="798418"/>
                      <a:pt x="973923" y="585236"/>
                    </a:cubicBezTo>
                    <a:cubicBezTo>
                      <a:pt x="1296016" y="425827"/>
                      <a:pt x="1668334" y="220424"/>
                      <a:pt x="1724837" y="146043"/>
                    </a:cubicBezTo>
                    <a:cubicBezTo>
                      <a:pt x="1755409" y="105918"/>
                      <a:pt x="1764007" y="72344"/>
                      <a:pt x="1750632" y="46412"/>
                    </a:cubicBezTo>
                    <a:cubicBezTo>
                      <a:pt x="1730569" y="7516"/>
                      <a:pt x="1668471" y="964"/>
                      <a:pt x="1639946" y="9"/>
                    </a:cubicBezTo>
                    <a:cubicBezTo>
                      <a:pt x="1632576" y="-264"/>
                      <a:pt x="1626571" y="5741"/>
                      <a:pt x="1626844" y="13111"/>
                    </a:cubicBezTo>
                    <a:lnTo>
                      <a:pt x="1626844" y="13111"/>
                    </a:lnTo>
                    <a:cubicBezTo>
                      <a:pt x="1626981" y="19799"/>
                      <a:pt x="1632303" y="25121"/>
                      <a:pt x="1638991" y="25394"/>
                    </a:cubicBezTo>
                    <a:cubicBezTo>
                      <a:pt x="1666969" y="26350"/>
                      <a:pt x="1715420" y="33310"/>
                      <a:pt x="1728113" y="58150"/>
                    </a:cubicBezTo>
                    <a:cubicBezTo>
                      <a:pt x="1738758" y="78758"/>
                      <a:pt x="1721152" y="109057"/>
                      <a:pt x="1704638" y="130893"/>
                    </a:cubicBezTo>
                    <a:cubicBezTo>
                      <a:pt x="1659054" y="190808"/>
                      <a:pt x="1347060" y="372464"/>
                      <a:pt x="962595" y="562717"/>
                    </a:cubicBezTo>
                    <a:cubicBezTo>
                      <a:pt x="631631" y="726493"/>
                      <a:pt x="204993" y="915928"/>
                      <a:pt x="0" y="956053"/>
                    </a:cubicBezTo>
                    <a:lnTo>
                      <a:pt x="4913" y="980756"/>
                    </a:lnTo>
                    <a:close/>
                  </a:path>
                </a:pathLst>
              </a:custGeom>
              <a:solidFill>
                <a:srgbClr val="1C55D1"/>
              </a:solidFill>
              <a:ln w="13632" cap="flat">
                <a:noFill/>
                <a:prstDash val="solid"/>
                <a:miter/>
              </a:ln>
            </p:spPr>
            <p:txBody>
              <a:bodyPr rtlCol="0" anchor="ctr"/>
              <a:lstStyle/>
              <a:p>
                <a:endParaRPr lang="zh-CN" altLang="en-US"/>
              </a:p>
            </p:txBody>
          </p:sp>
          <p:sp>
            <p:nvSpPr>
              <p:cNvPr id="54" name="任意多边形 53"/>
              <p:cNvSpPr/>
              <p:nvPr>
                <p:custDataLst>
                  <p:tags r:id="rId107"/>
                </p:custDataLst>
              </p:nvPr>
            </p:nvSpPr>
            <p:spPr>
              <a:xfrm>
                <a:off x="8569432" y="5368672"/>
                <a:ext cx="251547" cy="440796"/>
              </a:xfrm>
              <a:custGeom>
                <a:avLst/>
                <a:gdLst>
                  <a:gd name="connsiteX0" fmla="*/ 122164 w 251547"/>
                  <a:gd name="connsiteY0" fmla="*/ 8180 h 440796"/>
                  <a:gd name="connsiteX1" fmla="*/ 251547 w 251547"/>
                  <a:gd name="connsiteY1" fmla="*/ 415436 h 440796"/>
                  <a:gd name="connsiteX2" fmla="*/ 108516 w 251547"/>
                  <a:gd name="connsiteY2" fmla="*/ 424581 h 440796"/>
                  <a:gd name="connsiteX3" fmla="*/ 11615 w 251547"/>
                  <a:gd name="connsiteY3" fmla="*/ 21691 h 440796"/>
                  <a:gd name="connsiteX4" fmla="*/ 122164 w 251547"/>
                  <a:gd name="connsiteY4" fmla="*/ 8180 h 4407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547" h="440796">
                    <a:moveTo>
                      <a:pt x="122164" y="8180"/>
                    </a:moveTo>
                    <a:cubicBezTo>
                      <a:pt x="135266" y="162948"/>
                      <a:pt x="169113" y="304478"/>
                      <a:pt x="251547" y="415436"/>
                    </a:cubicBezTo>
                    <a:cubicBezTo>
                      <a:pt x="251547" y="415436"/>
                      <a:pt x="174845" y="465798"/>
                      <a:pt x="108516" y="424581"/>
                    </a:cubicBezTo>
                    <a:cubicBezTo>
                      <a:pt x="57882" y="393054"/>
                      <a:pt x="-32059" y="148481"/>
                      <a:pt x="11615" y="21691"/>
                    </a:cubicBezTo>
                    <a:cubicBezTo>
                      <a:pt x="55971" y="-282"/>
                      <a:pt x="93913" y="-6970"/>
                      <a:pt x="122164" y="8180"/>
                    </a:cubicBezTo>
                    <a:close/>
                  </a:path>
                </a:pathLst>
              </a:custGeom>
              <a:solidFill>
                <a:srgbClr val="1C55D1"/>
              </a:solidFill>
              <a:ln w="13632" cap="flat">
                <a:noFill/>
                <a:prstDash val="solid"/>
                <a:miter/>
              </a:ln>
            </p:spPr>
            <p:txBody>
              <a:bodyPr rtlCol="0" anchor="ctr"/>
              <a:lstStyle/>
              <a:p>
                <a:endParaRPr lang="zh-CN" altLang="en-US"/>
              </a:p>
            </p:txBody>
          </p:sp>
        </p:grpSp>
        <p:grpSp>
          <p:nvGrpSpPr>
            <p:cNvPr id="14" name="组合 13"/>
            <p:cNvGrpSpPr/>
            <p:nvPr>
              <p:custDataLst>
                <p:tags r:id="rId108"/>
              </p:custDataLst>
            </p:nvPr>
          </p:nvGrpSpPr>
          <p:grpSpPr>
            <a:xfrm flipH="1">
              <a:off x="7487257" y="4270432"/>
              <a:ext cx="3442205" cy="1999987"/>
              <a:chOff x="7504629" y="4270432"/>
              <a:chExt cx="3442205" cy="1999987"/>
            </a:xfrm>
            <a:solidFill>
              <a:schemeClr val="accent1"/>
            </a:solidFill>
          </p:grpSpPr>
          <p:grpSp>
            <p:nvGrpSpPr>
              <p:cNvPr id="38" name="组合 37"/>
              <p:cNvGrpSpPr/>
              <p:nvPr>
                <p:custDataLst>
                  <p:tags r:id="rId109"/>
                </p:custDataLst>
              </p:nvPr>
            </p:nvGrpSpPr>
            <p:grpSpPr>
              <a:xfrm>
                <a:off x="9904496" y="5478534"/>
                <a:ext cx="1042339" cy="791884"/>
                <a:chOff x="9904496" y="5478534"/>
                <a:chExt cx="1042339" cy="791884"/>
              </a:xfrm>
              <a:solidFill>
                <a:schemeClr val="accent1"/>
              </a:solidFill>
            </p:grpSpPr>
            <p:sp>
              <p:nvSpPr>
                <p:cNvPr id="43" name="任意多边形 42"/>
                <p:cNvSpPr/>
                <p:nvPr>
                  <p:custDataLst>
                    <p:tags r:id="rId110"/>
                  </p:custDataLst>
                </p:nvPr>
              </p:nvSpPr>
              <p:spPr>
                <a:xfrm>
                  <a:off x="9904496" y="5478651"/>
                  <a:ext cx="1042339" cy="791768"/>
                </a:xfrm>
                <a:custGeom>
                  <a:avLst/>
                  <a:gdLst>
                    <a:gd name="connsiteX0" fmla="*/ 0 w 1042339"/>
                    <a:gd name="connsiteY0" fmla="*/ 298361 h 791768"/>
                    <a:gd name="connsiteX1" fmla="*/ 77657 w 1042339"/>
                    <a:gd name="connsiteY1" fmla="*/ 319106 h 791768"/>
                    <a:gd name="connsiteX2" fmla="*/ 122832 w 1042339"/>
                    <a:gd name="connsiteY2" fmla="*/ 331662 h 791768"/>
                    <a:gd name="connsiteX3" fmla="*/ 193938 w 1042339"/>
                    <a:gd name="connsiteY3" fmla="*/ 351997 h 791768"/>
                    <a:gd name="connsiteX4" fmla="*/ 238977 w 1042339"/>
                    <a:gd name="connsiteY4" fmla="*/ 365236 h 791768"/>
                    <a:gd name="connsiteX5" fmla="*/ 785034 w 1042339"/>
                    <a:gd name="connsiteY5" fmla="*/ 580056 h 791768"/>
                    <a:gd name="connsiteX6" fmla="*/ 805370 w 1042339"/>
                    <a:gd name="connsiteY6" fmla="*/ 595341 h 791768"/>
                    <a:gd name="connsiteX7" fmla="*/ 1014048 w 1042339"/>
                    <a:gd name="connsiteY7" fmla="*/ 789826 h 791768"/>
                    <a:gd name="connsiteX8" fmla="*/ 1011455 w 1042339"/>
                    <a:gd name="connsiteY8" fmla="*/ 637241 h 791768"/>
                    <a:gd name="connsiteX9" fmla="*/ 915510 w 1042339"/>
                    <a:gd name="connsiteY9" fmla="*/ 483565 h 791768"/>
                    <a:gd name="connsiteX10" fmla="*/ 875248 w 1042339"/>
                    <a:gd name="connsiteY10" fmla="*/ 433476 h 791768"/>
                    <a:gd name="connsiteX11" fmla="*/ 633678 w 1042339"/>
                    <a:gd name="connsiteY11" fmla="*/ 218247 h 791768"/>
                    <a:gd name="connsiteX12" fmla="*/ 622486 w 1042339"/>
                    <a:gd name="connsiteY12" fmla="*/ 206919 h 791768"/>
                    <a:gd name="connsiteX13" fmla="*/ 462122 w 1042339"/>
                    <a:gd name="connsiteY13" fmla="*/ 13527 h 791768"/>
                    <a:gd name="connsiteX14" fmla="*/ 301485 w 1042339"/>
                    <a:gd name="connsiteY14" fmla="*/ 8340 h 791768"/>
                    <a:gd name="connsiteX15" fmla="*/ 271732 w 1042339"/>
                    <a:gd name="connsiteY15" fmla="*/ 14891 h 791768"/>
                    <a:gd name="connsiteX16" fmla="*/ 228741 w 1042339"/>
                    <a:gd name="connsiteY16" fmla="*/ 27038 h 791768"/>
                    <a:gd name="connsiteX17" fmla="*/ 174558 w 1042339"/>
                    <a:gd name="connsiteY17" fmla="*/ 46145 h 791768"/>
                    <a:gd name="connsiteX18" fmla="*/ 131431 w 1042339"/>
                    <a:gd name="connsiteY18" fmla="*/ 64161 h 791768"/>
                    <a:gd name="connsiteX19" fmla="*/ 82161 w 1042339"/>
                    <a:gd name="connsiteY19" fmla="*/ 87908 h 791768"/>
                    <a:gd name="connsiteX20" fmla="*/ 0 w 1042339"/>
                    <a:gd name="connsiteY20" fmla="*/ 298361 h 791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42339" h="791768">
                      <a:moveTo>
                        <a:pt x="0" y="298361"/>
                      </a:moveTo>
                      <a:cubicBezTo>
                        <a:pt x="0" y="298361"/>
                        <a:pt x="29616" y="306004"/>
                        <a:pt x="77657" y="319106"/>
                      </a:cubicBezTo>
                      <a:cubicBezTo>
                        <a:pt x="91305" y="322791"/>
                        <a:pt x="106455" y="327022"/>
                        <a:pt x="122832" y="331662"/>
                      </a:cubicBezTo>
                      <a:cubicBezTo>
                        <a:pt x="144533" y="337803"/>
                        <a:pt x="168417" y="344627"/>
                        <a:pt x="193938" y="351997"/>
                      </a:cubicBezTo>
                      <a:cubicBezTo>
                        <a:pt x="208405" y="356228"/>
                        <a:pt x="223555" y="360596"/>
                        <a:pt x="238977" y="365236"/>
                      </a:cubicBezTo>
                      <a:cubicBezTo>
                        <a:pt x="431278" y="422558"/>
                        <a:pt x="685267" y="507039"/>
                        <a:pt x="785034" y="580056"/>
                      </a:cubicBezTo>
                      <a:cubicBezTo>
                        <a:pt x="791995" y="585242"/>
                        <a:pt x="798819" y="590292"/>
                        <a:pt x="805370" y="595341"/>
                      </a:cubicBezTo>
                      <a:cubicBezTo>
                        <a:pt x="956999" y="712305"/>
                        <a:pt x="983340" y="806613"/>
                        <a:pt x="1014048" y="789826"/>
                      </a:cubicBezTo>
                      <a:cubicBezTo>
                        <a:pt x="1045985" y="772356"/>
                        <a:pt x="1058131" y="692925"/>
                        <a:pt x="1011455" y="637241"/>
                      </a:cubicBezTo>
                      <a:cubicBezTo>
                        <a:pt x="979109" y="598617"/>
                        <a:pt x="958364" y="544025"/>
                        <a:pt x="915510" y="483565"/>
                      </a:cubicBezTo>
                      <a:cubicBezTo>
                        <a:pt x="903909" y="467187"/>
                        <a:pt x="890807" y="450536"/>
                        <a:pt x="875248" y="433476"/>
                      </a:cubicBezTo>
                      <a:cubicBezTo>
                        <a:pt x="807008" y="358549"/>
                        <a:pt x="695230" y="278298"/>
                        <a:pt x="633678" y="218247"/>
                      </a:cubicBezTo>
                      <a:cubicBezTo>
                        <a:pt x="629720" y="214426"/>
                        <a:pt x="626035" y="210604"/>
                        <a:pt x="622486" y="206919"/>
                      </a:cubicBezTo>
                      <a:cubicBezTo>
                        <a:pt x="572125" y="153965"/>
                        <a:pt x="557931" y="50922"/>
                        <a:pt x="462122" y="13527"/>
                      </a:cubicBezTo>
                      <a:cubicBezTo>
                        <a:pt x="415309" y="-4625"/>
                        <a:pt x="357715" y="-2578"/>
                        <a:pt x="301485" y="8340"/>
                      </a:cubicBezTo>
                      <a:cubicBezTo>
                        <a:pt x="291522" y="10251"/>
                        <a:pt x="281559" y="12571"/>
                        <a:pt x="271732" y="14891"/>
                      </a:cubicBezTo>
                      <a:cubicBezTo>
                        <a:pt x="256992" y="18576"/>
                        <a:pt x="242662" y="22671"/>
                        <a:pt x="228741" y="27038"/>
                      </a:cubicBezTo>
                      <a:cubicBezTo>
                        <a:pt x="209497" y="33180"/>
                        <a:pt x="191345" y="39731"/>
                        <a:pt x="174558" y="46145"/>
                      </a:cubicBezTo>
                      <a:cubicBezTo>
                        <a:pt x="158590" y="52287"/>
                        <a:pt x="143987" y="58565"/>
                        <a:pt x="131431" y="64161"/>
                      </a:cubicBezTo>
                      <a:cubicBezTo>
                        <a:pt x="100995" y="77672"/>
                        <a:pt x="82161" y="87908"/>
                        <a:pt x="82161" y="87908"/>
                      </a:cubicBezTo>
                      <a:lnTo>
                        <a:pt x="0" y="298361"/>
                      </a:lnTo>
                      <a:close/>
                    </a:path>
                  </a:pathLst>
                </a:custGeom>
                <a:solidFill>
                  <a:srgbClr val="FFFFFF"/>
                </a:solidFill>
                <a:ln w="13632" cap="flat">
                  <a:noFill/>
                  <a:prstDash val="solid"/>
                  <a:miter/>
                </a:ln>
              </p:spPr>
              <p:txBody>
                <a:bodyPr rtlCol="0" anchor="ctr"/>
                <a:lstStyle/>
                <a:p>
                  <a:endParaRPr lang="zh-CN" altLang="en-US"/>
                </a:p>
              </p:txBody>
            </p:sp>
            <p:sp>
              <p:nvSpPr>
                <p:cNvPr id="44" name="任意多边形 43"/>
                <p:cNvSpPr/>
                <p:nvPr>
                  <p:custDataLst>
                    <p:tags r:id="rId111"/>
                  </p:custDataLst>
                </p:nvPr>
              </p:nvSpPr>
              <p:spPr>
                <a:xfrm>
                  <a:off x="10206117" y="5478534"/>
                  <a:ext cx="332192" cy="220538"/>
                </a:xfrm>
                <a:custGeom>
                  <a:avLst/>
                  <a:gdLst>
                    <a:gd name="connsiteX0" fmla="*/ 0 w 332192"/>
                    <a:gd name="connsiteY0" fmla="*/ 8457 h 220538"/>
                    <a:gd name="connsiteX1" fmla="*/ 332193 w 332192"/>
                    <a:gd name="connsiteY1" fmla="*/ 218227 h 220538"/>
                    <a:gd name="connsiteX2" fmla="*/ 321001 w 332192"/>
                    <a:gd name="connsiteY2" fmla="*/ 206899 h 220538"/>
                    <a:gd name="connsiteX3" fmla="*/ 160637 w 332192"/>
                    <a:gd name="connsiteY3" fmla="*/ 13506 h 220538"/>
                    <a:gd name="connsiteX4" fmla="*/ 0 w 332192"/>
                    <a:gd name="connsiteY4" fmla="*/ 8457 h 220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192" h="220538">
                      <a:moveTo>
                        <a:pt x="0" y="8457"/>
                      </a:moveTo>
                      <a:cubicBezTo>
                        <a:pt x="52818" y="87888"/>
                        <a:pt x="176469" y="241155"/>
                        <a:pt x="332193" y="218227"/>
                      </a:cubicBezTo>
                      <a:cubicBezTo>
                        <a:pt x="328235" y="214405"/>
                        <a:pt x="324550" y="210584"/>
                        <a:pt x="321001" y="206899"/>
                      </a:cubicBezTo>
                      <a:cubicBezTo>
                        <a:pt x="270640" y="153945"/>
                        <a:pt x="256446" y="50902"/>
                        <a:pt x="160637" y="13506"/>
                      </a:cubicBezTo>
                      <a:cubicBezTo>
                        <a:pt x="113824" y="-4645"/>
                        <a:pt x="56093" y="-2598"/>
                        <a:pt x="0" y="8457"/>
                      </a:cubicBezTo>
                      <a:close/>
                    </a:path>
                  </a:pathLst>
                </a:custGeom>
                <a:solidFill>
                  <a:srgbClr val="93C3FD"/>
                </a:solidFill>
                <a:ln w="13632" cap="flat">
                  <a:noFill/>
                  <a:prstDash val="solid"/>
                  <a:miter/>
                </a:ln>
              </p:spPr>
              <p:txBody>
                <a:bodyPr rtlCol="0" anchor="ctr"/>
                <a:lstStyle/>
                <a:p>
                  <a:endParaRPr lang="zh-CN" altLang="en-US"/>
                </a:p>
              </p:txBody>
            </p:sp>
            <p:sp>
              <p:nvSpPr>
                <p:cNvPr id="45" name="任意多边形 44"/>
                <p:cNvSpPr/>
                <p:nvPr>
                  <p:custDataLst>
                    <p:tags r:id="rId112"/>
                  </p:custDataLst>
                </p:nvPr>
              </p:nvSpPr>
              <p:spPr>
                <a:xfrm>
                  <a:off x="10709866" y="5962079"/>
                  <a:ext cx="236969" cy="308204"/>
                </a:xfrm>
                <a:custGeom>
                  <a:avLst/>
                  <a:gdLst>
                    <a:gd name="connsiteX0" fmla="*/ 0 w 236969"/>
                    <a:gd name="connsiteY0" fmla="*/ 111777 h 308204"/>
                    <a:gd name="connsiteX1" fmla="*/ 208678 w 236969"/>
                    <a:gd name="connsiteY1" fmla="*/ 306262 h 308204"/>
                    <a:gd name="connsiteX2" fmla="*/ 206085 w 236969"/>
                    <a:gd name="connsiteY2" fmla="*/ 153677 h 308204"/>
                    <a:gd name="connsiteX3" fmla="*/ 110140 w 236969"/>
                    <a:gd name="connsiteY3" fmla="*/ 0 h 308204"/>
                    <a:gd name="connsiteX4" fmla="*/ 0 w 236969"/>
                    <a:gd name="connsiteY4" fmla="*/ 111777 h 308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966" h="308204">
                      <a:moveTo>
                        <a:pt x="0" y="111777"/>
                      </a:moveTo>
                      <a:cubicBezTo>
                        <a:pt x="151629" y="228741"/>
                        <a:pt x="177970" y="323048"/>
                        <a:pt x="208678" y="306262"/>
                      </a:cubicBezTo>
                      <a:cubicBezTo>
                        <a:pt x="240615" y="288792"/>
                        <a:pt x="252761" y="209361"/>
                        <a:pt x="206085" y="153677"/>
                      </a:cubicBezTo>
                      <a:cubicBezTo>
                        <a:pt x="173739" y="115053"/>
                        <a:pt x="152994" y="60461"/>
                        <a:pt x="110140" y="0"/>
                      </a:cubicBezTo>
                      <a:cubicBezTo>
                        <a:pt x="69059" y="25249"/>
                        <a:pt x="24703" y="61962"/>
                        <a:pt x="0" y="111777"/>
                      </a:cubicBezTo>
                      <a:close/>
                    </a:path>
                  </a:pathLst>
                </a:custGeom>
                <a:solidFill>
                  <a:srgbClr val="93C3FD"/>
                </a:solidFill>
                <a:ln w="13632" cap="flat">
                  <a:noFill/>
                  <a:prstDash val="solid"/>
                  <a:miter/>
                </a:ln>
              </p:spPr>
              <p:txBody>
                <a:bodyPr rtlCol="0" anchor="ctr"/>
                <a:lstStyle/>
                <a:p>
                  <a:endParaRPr lang="zh-CN" altLang="en-US"/>
                </a:p>
              </p:txBody>
            </p:sp>
            <p:sp>
              <p:nvSpPr>
                <p:cNvPr id="46" name="任意多边形 45"/>
                <p:cNvSpPr/>
                <p:nvPr>
                  <p:custDataLst>
                    <p:tags r:id="rId113"/>
                  </p:custDataLst>
                </p:nvPr>
              </p:nvSpPr>
              <p:spPr>
                <a:xfrm>
                  <a:off x="9982153" y="5524796"/>
                  <a:ext cx="100917" cy="285516"/>
                </a:xfrm>
                <a:custGeom>
                  <a:avLst/>
                  <a:gdLst>
                    <a:gd name="connsiteX0" fmla="*/ 0 w 100917"/>
                    <a:gd name="connsiteY0" fmla="*/ 272960 h 285516"/>
                    <a:gd name="connsiteX1" fmla="*/ 45175 w 100917"/>
                    <a:gd name="connsiteY1" fmla="*/ 285517 h 285516"/>
                    <a:gd name="connsiteX2" fmla="*/ 100176 w 100917"/>
                    <a:gd name="connsiteY2" fmla="*/ 97856 h 285516"/>
                    <a:gd name="connsiteX3" fmla="*/ 97037 w 100917"/>
                    <a:gd name="connsiteY3" fmla="*/ 0 h 285516"/>
                    <a:gd name="connsiteX4" fmla="*/ 53910 w 100917"/>
                    <a:gd name="connsiteY4" fmla="*/ 18015 h 285516"/>
                    <a:gd name="connsiteX5" fmla="*/ 55411 w 100917"/>
                    <a:gd name="connsiteY5" fmla="*/ 95946 h 285516"/>
                    <a:gd name="connsiteX6" fmla="*/ 0 w 100917"/>
                    <a:gd name="connsiteY6" fmla="*/ 272960 h 285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917" h="285516">
                      <a:moveTo>
                        <a:pt x="0" y="272960"/>
                      </a:moveTo>
                      <a:cubicBezTo>
                        <a:pt x="13648" y="276646"/>
                        <a:pt x="28797" y="280877"/>
                        <a:pt x="45175" y="285517"/>
                      </a:cubicBezTo>
                      <a:cubicBezTo>
                        <a:pt x="77521" y="234610"/>
                        <a:pt x="96219" y="171283"/>
                        <a:pt x="100176" y="97856"/>
                      </a:cubicBezTo>
                      <a:cubicBezTo>
                        <a:pt x="102087" y="60734"/>
                        <a:pt x="100040" y="26750"/>
                        <a:pt x="97037" y="0"/>
                      </a:cubicBezTo>
                      <a:cubicBezTo>
                        <a:pt x="81069" y="6142"/>
                        <a:pt x="66466" y="12420"/>
                        <a:pt x="53910" y="18015"/>
                      </a:cubicBezTo>
                      <a:cubicBezTo>
                        <a:pt x="55957" y="40535"/>
                        <a:pt x="56912" y="67285"/>
                        <a:pt x="55411" y="95946"/>
                      </a:cubicBezTo>
                      <a:cubicBezTo>
                        <a:pt x="52272" y="153677"/>
                        <a:pt x="38351" y="219324"/>
                        <a:pt x="0" y="272960"/>
                      </a:cubicBezTo>
                      <a:close/>
                    </a:path>
                  </a:pathLst>
                </a:custGeom>
                <a:solidFill>
                  <a:srgbClr val="93C3FD"/>
                </a:solidFill>
                <a:ln w="13632" cap="flat">
                  <a:noFill/>
                  <a:prstDash val="solid"/>
                  <a:miter/>
                </a:ln>
              </p:spPr>
              <p:txBody>
                <a:bodyPr rtlCol="0" anchor="ctr"/>
                <a:lstStyle/>
                <a:p>
                  <a:endParaRPr lang="zh-CN" altLang="en-US"/>
                </a:p>
              </p:txBody>
            </p:sp>
            <p:sp>
              <p:nvSpPr>
                <p:cNvPr id="47" name="任意多边形 46"/>
                <p:cNvSpPr/>
                <p:nvPr>
                  <p:custDataLst>
                    <p:tags r:id="rId114"/>
                  </p:custDataLst>
                </p:nvPr>
              </p:nvSpPr>
              <p:spPr>
                <a:xfrm>
                  <a:off x="10098434" y="5493542"/>
                  <a:ext cx="98828" cy="350344"/>
                </a:xfrm>
                <a:custGeom>
                  <a:avLst/>
                  <a:gdLst>
                    <a:gd name="connsiteX0" fmla="*/ 0 w 98828"/>
                    <a:gd name="connsiteY0" fmla="*/ 337106 h 350344"/>
                    <a:gd name="connsiteX1" fmla="*/ 45039 w 98828"/>
                    <a:gd name="connsiteY1" fmla="*/ 350345 h 350344"/>
                    <a:gd name="connsiteX2" fmla="*/ 98266 w 98828"/>
                    <a:gd name="connsiteY2" fmla="*/ 128292 h 350344"/>
                    <a:gd name="connsiteX3" fmla="*/ 77794 w 98828"/>
                    <a:gd name="connsiteY3" fmla="*/ 0 h 350344"/>
                    <a:gd name="connsiteX4" fmla="*/ 34802 w 98828"/>
                    <a:gd name="connsiteY4" fmla="*/ 12147 h 350344"/>
                    <a:gd name="connsiteX5" fmla="*/ 0 w 98828"/>
                    <a:gd name="connsiteY5" fmla="*/ 337106 h 350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28" h="350344">
                      <a:moveTo>
                        <a:pt x="0" y="337106"/>
                      </a:moveTo>
                      <a:cubicBezTo>
                        <a:pt x="14467" y="341337"/>
                        <a:pt x="29616" y="345705"/>
                        <a:pt x="45039" y="350345"/>
                      </a:cubicBezTo>
                      <a:cubicBezTo>
                        <a:pt x="84072" y="291385"/>
                        <a:pt x="102360" y="215912"/>
                        <a:pt x="98266" y="128292"/>
                      </a:cubicBezTo>
                      <a:cubicBezTo>
                        <a:pt x="95809" y="74245"/>
                        <a:pt x="85437" y="27705"/>
                        <a:pt x="77794" y="0"/>
                      </a:cubicBezTo>
                      <a:cubicBezTo>
                        <a:pt x="63054" y="3685"/>
                        <a:pt x="48723" y="7779"/>
                        <a:pt x="34802" y="12147"/>
                      </a:cubicBezTo>
                      <a:cubicBezTo>
                        <a:pt x="50907" y="71652"/>
                        <a:pt x="81615" y="228332"/>
                        <a:pt x="0" y="337106"/>
                      </a:cubicBezTo>
                      <a:close/>
                    </a:path>
                  </a:pathLst>
                </a:custGeom>
                <a:solidFill>
                  <a:srgbClr val="93C3FD"/>
                </a:solidFill>
                <a:ln w="13632" cap="flat">
                  <a:noFill/>
                  <a:prstDash val="solid"/>
                  <a:miter/>
                </a:ln>
              </p:spPr>
              <p:txBody>
                <a:bodyPr rtlCol="0" anchor="ctr"/>
                <a:lstStyle/>
                <a:p>
                  <a:endParaRPr lang="zh-CN" altLang="en-US"/>
                </a:p>
              </p:txBody>
            </p:sp>
          </p:grpSp>
          <p:sp>
            <p:nvSpPr>
              <p:cNvPr id="39" name="任意多边形 38"/>
              <p:cNvSpPr/>
              <p:nvPr>
                <p:custDataLst>
                  <p:tags r:id="rId115"/>
                </p:custDataLst>
              </p:nvPr>
            </p:nvSpPr>
            <p:spPr>
              <a:xfrm>
                <a:off x="7504629" y="4270432"/>
                <a:ext cx="2467043" cy="1554166"/>
              </a:xfrm>
              <a:custGeom>
                <a:avLst/>
                <a:gdLst>
                  <a:gd name="connsiteX0" fmla="*/ 2455824 w 2467043"/>
                  <a:gd name="connsiteY0" fmla="*/ 1213148 h 1554166"/>
                  <a:gd name="connsiteX1" fmla="*/ 2331354 w 2467043"/>
                  <a:gd name="connsiteY1" fmla="*/ 1553120 h 1554166"/>
                  <a:gd name="connsiteX2" fmla="*/ 1235145 w 2467043"/>
                  <a:gd name="connsiteY2" fmla="*/ 1277430 h 1554166"/>
                  <a:gd name="connsiteX3" fmla="*/ 117918 w 2467043"/>
                  <a:gd name="connsiteY3" fmla="*/ 559680 h 1554166"/>
                  <a:gd name="connsiteX4" fmla="*/ 131975 w 2467043"/>
                  <a:gd name="connsiteY4" fmla="*/ 59071 h 1554166"/>
                  <a:gd name="connsiteX5" fmla="*/ 271731 w 2467043"/>
                  <a:gd name="connsiteY5" fmla="*/ 5434 h 1554166"/>
                  <a:gd name="connsiteX6" fmla="*/ 769884 w 2467043"/>
                  <a:gd name="connsiteY6" fmla="*/ 123217 h 1554166"/>
                  <a:gd name="connsiteX7" fmla="*/ 1649908 w 2467043"/>
                  <a:gd name="connsiteY7" fmla="*/ 774637 h 1554166"/>
                  <a:gd name="connsiteX8" fmla="*/ 2455824 w 2467043"/>
                  <a:gd name="connsiteY8" fmla="*/ 1213148 h 1554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7043" h="1554166">
                    <a:moveTo>
                      <a:pt x="2455824" y="1213148"/>
                    </a:moveTo>
                    <a:cubicBezTo>
                      <a:pt x="2513282" y="1507535"/>
                      <a:pt x="2331354" y="1553120"/>
                      <a:pt x="2331354" y="1553120"/>
                    </a:cubicBezTo>
                    <a:cubicBezTo>
                      <a:pt x="2331354" y="1553120"/>
                      <a:pt x="2060304" y="1586421"/>
                      <a:pt x="1235145" y="1277430"/>
                    </a:cubicBezTo>
                    <a:cubicBezTo>
                      <a:pt x="759375" y="1099187"/>
                      <a:pt x="320727" y="820767"/>
                      <a:pt x="117918" y="559680"/>
                    </a:cubicBezTo>
                    <a:cubicBezTo>
                      <a:pt x="-30846" y="368062"/>
                      <a:pt x="-52410" y="185588"/>
                      <a:pt x="131975" y="59071"/>
                    </a:cubicBezTo>
                    <a:cubicBezTo>
                      <a:pt x="174421" y="29864"/>
                      <a:pt x="222052" y="13213"/>
                      <a:pt x="271731" y="5434"/>
                    </a:cubicBezTo>
                    <a:cubicBezTo>
                      <a:pt x="500062" y="-30460"/>
                      <a:pt x="769884" y="123217"/>
                      <a:pt x="769884" y="123217"/>
                    </a:cubicBezTo>
                    <a:cubicBezTo>
                      <a:pt x="1325631" y="388398"/>
                      <a:pt x="1186558" y="479566"/>
                      <a:pt x="1649908" y="774637"/>
                    </a:cubicBezTo>
                    <a:cubicBezTo>
                      <a:pt x="1914953" y="943735"/>
                      <a:pt x="2455824" y="1213148"/>
                      <a:pt x="2455824" y="1213148"/>
                    </a:cubicBezTo>
                    <a:close/>
                  </a:path>
                </a:pathLst>
              </a:custGeom>
              <a:solidFill>
                <a:srgbClr val="2A81EA"/>
              </a:solidFill>
              <a:ln w="13632" cap="flat">
                <a:noFill/>
                <a:prstDash val="solid"/>
                <a:miter/>
              </a:ln>
            </p:spPr>
            <p:txBody>
              <a:bodyPr rtlCol="0" anchor="ctr"/>
              <a:lstStyle/>
              <a:p>
                <a:endParaRPr lang="zh-CN" altLang="en-US"/>
              </a:p>
            </p:txBody>
          </p:sp>
          <p:sp>
            <p:nvSpPr>
              <p:cNvPr id="40" name="任意多边形 39"/>
              <p:cNvSpPr/>
              <p:nvPr>
                <p:custDataLst>
                  <p:tags r:id="rId116"/>
                </p:custDataLst>
              </p:nvPr>
            </p:nvSpPr>
            <p:spPr>
              <a:xfrm>
                <a:off x="7504629" y="4276002"/>
                <a:ext cx="276451" cy="554246"/>
              </a:xfrm>
              <a:custGeom>
                <a:avLst/>
                <a:gdLst>
                  <a:gd name="connsiteX0" fmla="*/ 271731 w 276451"/>
                  <a:gd name="connsiteY0" fmla="*/ 0 h 554246"/>
                  <a:gd name="connsiteX1" fmla="*/ 117918 w 276451"/>
                  <a:gd name="connsiteY1" fmla="*/ 554246 h 554246"/>
                  <a:gd name="connsiteX2" fmla="*/ 131975 w 276451"/>
                  <a:gd name="connsiteY2" fmla="*/ 53637 h 554246"/>
                  <a:gd name="connsiteX3" fmla="*/ 271731 w 276451"/>
                  <a:gd name="connsiteY3" fmla="*/ 0 h 554246"/>
                </a:gdLst>
                <a:ahLst/>
                <a:cxnLst>
                  <a:cxn ang="0">
                    <a:pos x="connsiteX0" y="connsiteY0"/>
                  </a:cxn>
                  <a:cxn ang="0">
                    <a:pos x="connsiteX1" y="connsiteY1"/>
                  </a:cxn>
                  <a:cxn ang="0">
                    <a:pos x="connsiteX2" y="connsiteY2"/>
                  </a:cxn>
                  <a:cxn ang="0">
                    <a:pos x="connsiteX3" y="connsiteY3"/>
                  </a:cxn>
                </a:cxnLst>
                <a:rect l="l" t="t" r="r" b="b"/>
                <a:pathLst>
                  <a:path w="276451" h="554246">
                    <a:moveTo>
                      <a:pt x="271731" y="0"/>
                    </a:moveTo>
                    <a:cubicBezTo>
                      <a:pt x="280602" y="99494"/>
                      <a:pt x="295751" y="432369"/>
                      <a:pt x="117918" y="554246"/>
                    </a:cubicBezTo>
                    <a:cubicBezTo>
                      <a:pt x="-30846" y="362628"/>
                      <a:pt x="-52410" y="180154"/>
                      <a:pt x="131975" y="53637"/>
                    </a:cubicBezTo>
                    <a:cubicBezTo>
                      <a:pt x="174557" y="24430"/>
                      <a:pt x="222189" y="7779"/>
                      <a:pt x="271731" y="0"/>
                    </a:cubicBezTo>
                    <a:close/>
                  </a:path>
                </a:pathLst>
              </a:custGeom>
              <a:solidFill>
                <a:srgbClr val="1C55D1"/>
              </a:solidFill>
              <a:ln w="13632" cap="flat">
                <a:noFill/>
                <a:prstDash val="solid"/>
                <a:miter/>
              </a:ln>
            </p:spPr>
            <p:txBody>
              <a:bodyPr rtlCol="0" anchor="ctr"/>
              <a:lstStyle/>
              <a:p>
                <a:endParaRPr lang="zh-CN" altLang="en-US"/>
              </a:p>
            </p:txBody>
          </p:sp>
          <p:sp>
            <p:nvSpPr>
              <p:cNvPr id="41" name="任意多边形 40"/>
              <p:cNvSpPr/>
              <p:nvPr>
                <p:custDataLst>
                  <p:tags r:id="rId117"/>
                </p:custDataLst>
              </p:nvPr>
            </p:nvSpPr>
            <p:spPr>
              <a:xfrm>
                <a:off x="8237417" y="4482207"/>
                <a:ext cx="1695193" cy="1085716"/>
              </a:xfrm>
              <a:custGeom>
                <a:avLst/>
                <a:gdLst>
                  <a:gd name="connsiteX0" fmla="*/ 1688779 w 1695193"/>
                  <a:gd name="connsiteY0" fmla="*/ 1085716 h 1085716"/>
                  <a:gd name="connsiteX1" fmla="*/ 747748 w 1695193"/>
                  <a:gd name="connsiteY1" fmla="*/ 627689 h 1085716"/>
                  <a:gd name="connsiteX2" fmla="*/ 27133 w 1695193"/>
                  <a:gd name="connsiteY2" fmla="*/ 140318 h 1085716"/>
                  <a:gd name="connsiteX3" fmla="*/ 7889 w 1695193"/>
                  <a:gd name="connsiteY3" fmla="*/ 39186 h 1085716"/>
                  <a:gd name="connsiteX4" fmla="*/ 121304 w 1695193"/>
                  <a:gd name="connsiteY4" fmla="*/ 153 h 1085716"/>
                  <a:gd name="connsiteX5" fmla="*/ 133587 w 1695193"/>
                  <a:gd name="connsiteY5" fmla="*/ 14074 h 1085716"/>
                  <a:gd name="connsiteX6" fmla="*/ 133587 w 1695193"/>
                  <a:gd name="connsiteY6" fmla="*/ 14074 h 1085716"/>
                  <a:gd name="connsiteX7" fmla="*/ 120622 w 1695193"/>
                  <a:gd name="connsiteY7" fmla="*/ 25538 h 1085716"/>
                  <a:gd name="connsiteX8" fmla="*/ 29589 w 1695193"/>
                  <a:gd name="connsiteY8" fmla="*/ 52288 h 1085716"/>
                  <a:gd name="connsiteX9" fmla="*/ 48287 w 1695193"/>
                  <a:gd name="connsiteY9" fmla="*/ 126397 h 1085716"/>
                  <a:gd name="connsiteX10" fmla="*/ 760441 w 1695193"/>
                  <a:gd name="connsiteY10" fmla="*/ 605852 h 1085716"/>
                  <a:gd name="connsiteX11" fmla="*/ 1695194 w 1695193"/>
                  <a:gd name="connsiteY11" fmla="*/ 1061286 h 1085716"/>
                  <a:gd name="connsiteX12" fmla="*/ 1688779 w 1695193"/>
                  <a:gd name="connsiteY12" fmla="*/ 1085716 h 108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5193" h="1085716">
                    <a:moveTo>
                      <a:pt x="1688779" y="1085716"/>
                    </a:moveTo>
                    <a:cubicBezTo>
                      <a:pt x="1515313" y="1039723"/>
                      <a:pt x="1163467" y="868576"/>
                      <a:pt x="747748" y="627689"/>
                    </a:cubicBezTo>
                    <a:cubicBezTo>
                      <a:pt x="436846" y="447535"/>
                      <a:pt x="78722" y="218248"/>
                      <a:pt x="27133" y="140318"/>
                    </a:cubicBezTo>
                    <a:cubicBezTo>
                      <a:pt x="-709" y="98282"/>
                      <a:pt x="-7124" y="64162"/>
                      <a:pt x="7889" y="39186"/>
                    </a:cubicBezTo>
                    <a:cubicBezTo>
                      <a:pt x="30408" y="1654"/>
                      <a:pt x="92916" y="-802"/>
                      <a:pt x="121304" y="153"/>
                    </a:cubicBezTo>
                    <a:cubicBezTo>
                      <a:pt x="128674" y="426"/>
                      <a:pt x="134270" y="6704"/>
                      <a:pt x="133587" y="14074"/>
                    </a:cubicBezTo>
                    <a:lnTo>
                      <a:pt x="133587" y="14074"/>
                    </a:lnTo>
                    <a:cubicBezTo>
                      <a:pt x="132905" y="20761"/>
                      <a:pt x="127309" y="25674"/>
                      <a:pt x="120622" y="25538"/>
                    </a:cubicBezTo>
                    <a:cubicBezTo>
                      <a:pt x="92643" y="24719"/>
                      <a:pt x="43920" y="28404"/>
                      <a:pt x="29589" y="52288"/>
                    </a:cubicBezTo>
                    <a:cubicBezTo>
                      <a:pt x="17579" y="72214"/>
                      <a:pt x="33138" y="103605"/>
                      <a:pt x="48287" y="126397"/>
                    </a:cubicBezTo>
                    <a:cubicBezTo>
                      <a:pt x="89913" y="189178"/>
                      <a:pt x="389351" y="390759"/>
                      <a:pt x="760441" y="605852"/>
                    </a:cubicBezTo>
                    <a:cubicBezTo>
                      <a:pt x="1079941" y="791056"/>
                      <a:pt x="1493340" y="1007923"/>
                      <a:pt x="1695194" y="1061286"/>
                    </a:cubicBezTo>
                    <a:lnTo>
                      <a:pt x="1688779" y="1085716"/>
                    </a:lnTo>
                    <a:close/>
                  </a:path>
                </a:pathLst>
              </a:custGeom>
              <a:solidFill>
                <a:srgbClr val="1C55D1"/>
              </a:solidFill>
              <a:ln w="13632" cap="flat">
                <a:noFill/>
                <a:prstDash val="solid"/>
                <a:miter/>
              </a:ln>
            </p:spPr>
            <p:txBody>
              <a:bodyPr rtlCol="0" anchor="ctr"/>
              <a:lstStyle/>
              <a:p>
                <a:endParaRPr lang="zh-CN" altLang="en-US"/>
              </a:p>
            </p:txBody>
          </p:sp>
          <p:sp>
            <p:nvSpPr>
              <p:cNvPr id="42" name="任意多边形 41"/>
              <p:cNvSpPr/>
              <p:nvPr>
                <p:custDataLst>
                  <p:tags r:id="rId118"/>
                </p:custDataLst>
              </p:nvPr>
            </p:nvSpPr>
            <p:spPr>
              <a:xfrm>
                <a:off x="9740447" y="5437119"/>
                <a:ext cx="272221" cy="434993"/>
              </a:xfrm>
              <a:custGeom>
                <a:avLst/>
                <a:gdLst>
                  <a:gd name="connsiteX0" fmla="*/ 155724 w 272221"/>
                  <a:gd name="connsiteY0" fmla="*/ 6062 h 434993"/>
                  <a:gd name="connsiteX1" fmla="*/ 0 w 272221"/>
                  <a:gd name="connsiteY1" fmla="*/ 403902 h 434993"/>
                  <a:gd name="connsiteX2" fmla="*/ 142076 w 272221"/>
                  <a:gd name="connsiteY2" fmla="*/ 422327 h 434993"/>
                  <a:gd name="connsiteX3" fmla="*/ 265181 w 272221"/>
                  <a:gd name="connsiteY3" fmla="*/ 26671 h 434993"/>
                  <a:gd name="connsiteX4" fmla="*/ 155724 w 272221"/>
                  <a:gd name="connsiteY4" fmla="*/ 6062 h 434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221" h="434993">
                    <a:moveTo>
                      <a:pt x="155724" y="6062"/>
                    </a:moveTo>
                    <a:cubicBezTo>
                      <a:pt x="132522" y="159603"/>
                      <a:pt x="89394" y="298675"/>
                      <a:pt x="0" y="403902"/>
                    </a:cubicBezTo>
                    <a:cubicBezTo>
                      <a:pt x="0" y="403902"/>
                      <a:pt x="73290" y="459176"/>
                      <a:pt x="142076" y="422327"/>
                    </a:cubicBezTo>
                    <a:cubicBezTo>
                      <a:pt x="194757" y="394075"/>
                      <a:pt x="300393" y="155917"/>
                      <a:pt x="265181" y="26671"/>
                    </a:cubicBezTo>
                    <a:cubicBezTo>
                      <a:pt x="222326" y="1968"/>
                      <a:pt x="184931" y="-7176"/>
                      <a:pt x="155724" y="6062"/>
                    </a:cubicBezTo>
                    <a:close/>
                  </a:path>
                </a:pathLst>
              </a:custGeom>
              <a:solidFill>
                <a:srgbClr val="1C55D1"/>
              </a:solidFill>
              <a:ln w="13632" cap="flat">
                <a:noFill/>
                <a:prstDash val="solid"/>
                <a:miter/>
              </a:ln>
            </p:spPr>
            <p:txBody>
              <a:bodyPr rtlCol="0" anchor="ctr"/>
              <a:lstStyle/>
              <a:p>
                <a:endParaRPr lang="zh-CN" altLang="en-US"/>
              </a:p>
            </p:txBody>
          </p:sp>
        </p:grpSp>
        <p:grpSp>
          <p:nvGrpSpPr>
            <p:cNvPr id="15" name="组合 14"/>
            <p:cNvGrpSpPr/>
            <p:nvPr>
              <p:custDataLst>
                <p:tags r:id="rId119"/>
              </p:custDataLst>
            </p:nvPr>
          </p:nvGrpSpPr>
          <p:grpSpPr>
            <a:xfrm flipH="1">
              <a:off x="8588691" y="2568908"/>
              <a:ext cx="2071327" cy="1970501"/>
              <a:chOff x="7774073" y="2568908"/>
              <a:chExt cx="2071327" cy="1970501"/>
            </a:xfrm>
            <a:solidFill>
              <a:schemeClr val="accent1"/>
            </a:solidFill>
          </p:grpSpPr>
          <p:sp>
            <p:nvSpPr>
              <p:cNvPr id="24" name="任意多边形 23"/>
              <p:cNvSpPr/>
              <p:nvPr>
                <p:custDataLst>
                  <p:tags r:id="rId120"/>
                </p:custDataLst>
              </p:nvPr>
            </p:nvSpPr>
            <p:spPr>
              <a:xfrm>
                <a:off x="7774073" y="2568908"/>
                <a:ext cx="1377834" cy="1961108"/>
              </a:xfrm>
              <a:custGeom>
                <a:avLst/>
                <a:gdLst>
                  <a:gd name="connsiteX0" fmla="*/ 1365588 w 1377834"/>
                  <a:gd name="connsiteY0" fmla="*/ 1757592 h 1961108"/>
                  <a:gd name="connsiteX1" fmla="*/ 203868 w 1377834"/>
                  <a:gd name="connsiteY1" fmla="*/ 1665605 h 1961108"/>
                  <a:gd name="connsiteX2" fmla="*/ 2287 w 1377834"/>
                  <a:gd name="connsiteY2" fmla="*/ 1259030 h 1961108"/>
                  <a:gd name="connsiteX3" fmla="*/ 9384 w 1377834"/>
                  <a:gd name="connsiteY3" fmla="*/ 1110267 h 1961108"/>
                  <a:gd name="connsiteX4" fmla="*/ 736414 w 1377834"/>
                  <a:gd name="connsiteY4" fmla="*/ 0 h 1961108"/>
                  <a:gd name="connsiteX5" fmla="*/ 571410 w 1377834"/>
                  <a:gd name="connsiteY5" fmla="*/ 812330 h 1961108"/>
                  <a:gd name="connsiteX6" fmla="*/ 848737 w 1377834"/>
                  <a:gd name="connsiteY6" fmla="*/ 1336824 h 1961108"/>
                  <a:gd name="connsiteX7" fmla="*/ 1365588 w 1377834"/>
                  <a:gd name="connsiteY7" fmla="*/ 1757592 h 1961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7834" h="1961108">
                    <a:moveTo>
                      <a:pt x="1365588" y="1757592"/>
                    </a:moveTo>
                    <a:cubicBezTo>
                      <a:pt x="1316046" y="2055665"/>
                      <a:pt x="572911" y="2027413"/>
                      <a:pt x="203868" y="1665605"/>
                    </a:cubicBezTo>
                    <a:cubicBezTo>
                      <a:pt x="95094" y="1559013"/>
                      <a:pt x="18801" y="1423625"/>
                      <a:pt x="2287" y="1259030"/>
                    </a:cubicBezTo>
                    <a:cubicBezTo>
                      <a:pt x="-2490" y="1211535"/>
                      <a:pt x="376" y="1161720"/>
                      <a:pt x="9384" y="1110267"/>
                    </a:cubicBezTo>
                    <a:cubicBezTo>
                      <a:pt x="94548" y="622486"/>
                      <a:pt x="736414" y="0"/>
                      <a:pt x="736414" y="0"/>
                    </a:cubicBezTo>
                    <a:cubicBezTo>
                      <a:pt x="686326" y="116145"/>
                      <a:pt x="571410" y="812330"/>
                      <a:pt x="571410" y="812330"/>
                    </a:cubicBezTo>
                    <a:cubicBezTo>
                      <a:pt x="571410" y="812330"/>
                      <a:pt x="467821" y="1144660"/>
                      <a:pt x="848737" y="1336824"/>
                    </a:cubicBezTo>
                    <a:cubicBezTo>
                      <a:pt x="1239617" y="1533901"/>
                      <a:pt x="1429734" y="1371763"/>
                      <a:pt x="1365588" y="1757592"/>
                    </a:cubicBezTo>
                    <a:close/>
                  </a:path>
                </a:pathLst>
              </a:custGeom>
              <a:solidFill>
                <a:srgbClr val="F24338"/>
              </a:solidFill>
              <a:ln w="13632" cap="flat">
                <a:noFill/>
                <a:prstDash val="solid"/>
                <a:miter/>
              </a:ln>
            </p:spPr>
            <p:txBody>
              <a:bodyPr rtlCol="0" anchor="ctr"/>
              <a:lstStyle/>
              <a:p>
                <a:endParaRPr lang="zh-CN" altLang="en-US"/>
              </a:p>
            </p:txBody>
          </p:sp>
          <p:sp>
            <p:nvSpPr>
              <p:cNvPr id="25" name="任意多边形 24"/>
              <p:cNvSpPr/>
              <p:nvPr>
                <p:custDataLst>
                  <p:tags r:id="rId121"/>
                </p:custDataLst>
              </p:nvPr>
            </p:nvSpPr>
            <p:spPr>
              <a:xfrm>
                <a:off x="7774073" y="3679311"/>
                <a:ext cx="240625" cy="555337"/>
              </a:xfrm>
              <a:custGeom>
                <a:avLst/>
                <a:gdLst>
                  <a:gd name="connsiteX0" fmla="*/ 203868 w 240625"/>
                  <a:gd name="connsiteY0" fmla="*/ 555338 h 555337"/>
                  <a:gd name="connsiteX1" fmla="*/ 2287 w 240625"/>
                  <a:gd name="connsiteY1" fmla="*/ 148764 h 555337"/>
                  <a:gd name="connsiteX2" fmla="*/ 9384 w 240625"/>
                  <a:gd name="connsiteY2" fmla="*/ 0 h 555337"/>
                  <a:gd name="connsiteX3" fmla="*/ 203868 w 240625"/>
                  <a:gd name="connsiteY3" fmla="*/ 555338 h 555337"/>
                </a:gdLst>
                <a:ahLst/>
                <a:cxnLst>
                  <a:cxn ang="0">
                    <a:pos x="connsiteX0" y="connsiteY0"/>
                  </a:cxn>
                  <a:cxn ang="0">
                    <a:pos x="connsiteX1" y="connsiteY1"/>
                  </a:cxn>
                  <a:cxn ang="0">
                    <a:pos x="connsiteX2" y="connsiteY2"/>
                  </a:cxn>
                  <a:cxn ang="0">
                    <a:pos x="connsiteX3" y="connsiteY3"/>
                  </a:cxn>
                </a:cxnLst>
                <a:rect l="l" t="t" r="r" b="b"/>
                <a:pathLst>
                  <a:path w="240625" h="555337">
                    <a:moveTo>
                      <a:pt x="203868" y="555338"/>
                    </a:moveTo>
                    <a:cubicBezTo>
                      <a:pt x="95094" y="448747"/>
                      <a:pt x="18801" y="313359"/>
                      <a:pt x="2287" y="148764"/>
                    </a:cubicBezTo>
                    <a:cubicBezTo>
                      <a:pt x="-2490" y="101268"/>
                      <a:pt x="376" y="51453"/>
                      <a:pt x="9384" y="0"/>
                    </a:cubicBezTo>
                    <a:cubicBezTo>
                      <a:pt x="124710" y="94444"/>
                      <a:pt x="322879" y="303532"/>
                      <a:pt x="203868" y="555338"/>
                    </a:cubicBezTo>
                    <a:close/>
                  </a:path>
                </a:pathLst>
              </a:custGeom>
              <a:solidFill>
                <a:srgbClr val="CC2228"/>
              </a:solidFill>
              <a:ln w="13632" cap="flat">
                <a:noFill/>
                <a:prstDash val="solid"/>
                <a:miter/>
              </a:ln>
            </p:spPr>
            <p:txBody>
              <a:bodyPr rtlCol="0" anchor="ctr"/>
              <a:lstStyle/>
              <a:p>
                <a:endParaRPr lang="zh-CN" altLang="en-US"/>
              </a:p>
            </p:txBody>
          </p:sp>
          <p:sp>
            <p:nvSpPr>
              <p:cNvPr id="26" name="任意多边形 25"/>
              <p:cNvSpPr/>
              <p:nvPr>
                <p:custDataLst>
                  <p:tags r:id="rId122"/>
                </p:custDataLst>
              </p:nvPr>
            </p:nvSpPr>
            <p:spPr>
              <a:xfrm>
                <a:off x="8355489" y="3125160"/>
                <a:ext cx="640278" cy="912002"/>
              </a:xfrm>
              <a:custGeom>
                <a:avLst/>
                <a:gdLst>
                  <a:gd name="connsiteX0" fmla="*/ 629267 w 640278"/>
                  <a:gd name="connsiteY0" fmla="*/ 912002 h 912002"/>
                  <a:gd name="connsiteX1" fmla="*/ 626947 w 640278"/>
                  <a:gd name="connsiteY1" fmla="*/ 911729 h 912002"/>
                  <a:gd name="connsiteX2" fmla="*/ 1048 w 640278"/>
                  <a:gd name="connsiteY2" fmla="*/ 422448 h 912002"/>
                  <a:gd name="connsiteX3" fmla="*/ 100133 w 640278"/>
                  <a:gd name="connsiteY3" fmla="*/ 130517 h 912002"/>
                  <a:gd name="connsiteX4" fmla="*/ 212456 w 640278"/>
                  <a:gd name="connsiteY4" fmla="*/ 2771 h 912002"/>
                  <a:gd name="connsiteX5" fmla="*/ 228151 w 640278"/>
                  <a:gd name="connsiteY5" fmla="*/ 3727 h 912002"/>
                  <a:gd name="connsiteX6" fmla="*/ 227196 w 640278"/>
                  <a:gd name="connsiteY6" fmla="*/ 19422 h 912002"/>
                  <a:gd name="connsiteX7" fmla="*/ 23158 w 640278"/>
                  <a:gd name="connsiteY7" fmla="*/ 420401 h 912002"/>
                  <a:gd name="connsiteX8" fmla="*/ 151859 w 640278"/>
                  <a:gd name="connsiteY8" fmla="*/ 696910 h 912002"/>
                  <a:gd name="connsiteX9" fmla="*/ 631451 w 640278"/>
                  <a:gd name="connsiteY9" fmla="*/ 889756 h 912002"/>
                  <a:gd name="connsiteX10" fmla="*/ 640049 w 640278"/>
                  <a:gd name="connsiteY10" fmla="*/ 902995 h 912002"/>
                  <a:gd name="connsiteX11" fmla="*/ 629267 w 640278"/>
                  <a:gd name="connsiteY11" fmla="*/ 912002 h 91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0278" h="912001">
                    <a:moveTo>
                      <a:pt x="629267" y="912002"/>
                    </a:moveTo>
                    <a:cubicBezTo>
                      <a:pt x="628448" y="912002"/>
                      <a:pt x="627766" y="911866"/>
                      <a:pt x="626947" y="911729"/>
                    </a:cubicBezTo>
                    <a:cubicBezTo>
                      <a:pt x="131796" y="808004"/>
                      <a:pt x="20292" y="647640"/>
                      <a:pt x="1048" y="422448"/>
                    </a:cubicBezTo>
                    <a:cubicBezTo>
                      <a:pt x="-6594" y="333190"/>
                      <a:pt x="27662" y="232331"/>
                      <a:pt x="100133" y="130517"/>
                    </a:cubicBezTo>
                    <a:cubicBezTo>
                      <a:pt x="154452" y="54224"/>
                      <a:pt x="210136" y="4818"/>
                      <a:pt x="212456" y="2771"/>
                    </a:cubicBezTo>
                    <a:cubicBezTo>
                      <a:pt x="217097" y="-1323"/>
                      <a:pt x="224057" y="-777"/>
                      <a:pt x="228151" y="3727"/>
                    </a:cubicBezTo>
                    <a:cubicBezTo>
                      <a:pt x="232246" y="8367"/>
                      <a:pt x="231700" y="15327"/>
                      <a:pt x="227196" y="19422"/>
                    </a:cubicBezTo>
                    <a:cubicBezTo>
                      <a:pt x="225012" y="21332"/>
                      <a:pt x="5825" y="216909"/>
                      <a:pt x="23158" y="420401"/>
                    </a:cubicBezTo>
                    <a:cubicBezTo>
                      <a:pt x="33667" y="542960"/>
                      <a:pt x="73383" y="628260"/>
                      <a:pt x="151859" y="696910"/>
                    </a:cubicBezTo>
                    <a:cubicBezTo>
                      <a:pt x="245348" y="778661"/>
                      <a:pt x="402164" y="841715"/>
                      <a:pt x="631451" y="889756"/>
                    </a:cubicBezTo>
                    <a:cubicBezTo>
                      <a:pt x="637456" y="890984"/>
                      <a:pt x="641277" y="896853"/>
                      <a:pt x="640049" y="902995"/>
                    </a:cubicBezTo>
                    <a:cubicBezTo>
                      <a:pt x="639093" y="908454"/>
                      <a:pt x="634453" y="912002"/>
                      <a:pt x="629267" y="912002"/>
                    </a:cubicBezTo>
                    <a:close/>
                  </a:path>
                </a:pathLst>
              </a:custGeom>
              <a:solidFill>
                <a:srgbClr val="CC2228"/>
              </a:solidFill>
              <a:ln w="13632" cap="flat">
                <a:noFill/>
                <a:prstDash val="solid"/>
                <a:miter/>
              </a:ln>
            </p:spPr>
            <p:txBody>
              <a:bodyPr rtlCol="0" anchor="ctr"/>
              <a:lstStyle/>
              <a:p>
                <a:endParaRPr lang="zh-CN" altLang="en-US"/>
              </a:p>
            </p:txBody>
          </p:sp>
          <p:sp>
            <p:nvSpPr>
              <p:cNvPr id="27" name="任意多边形 26"/>
              <p:cNvSpPr/>
              <p:nvPr>
                <p:custDataLst>
                  <p:tags r:id="rId123"/>
                </p:custDataLst>
              </p:nvPr>
            </p:nvSpPr>
            <p:spPr>
              <a:xfrm>
                <a:off x="8440621" y="3212890"/>
                <a:ext cx="169347" cy="80318"/>
              </a:xfrm>
              <a:custGeom>
                <a:avLst/>
                <a:gdLst>
                  <a:gd name="connsiteX0" fmla="*/ 11179 w 169347"/>
                  <a:gd name="connsiteY0" fmla="*/ 80318 h 80318"/>
                  <a:gd name="connsiteX1" fmla="*/ 807 w 169347"/>
                  <a:gd name="connsiteY1" fmla="*/ 73221 h 80318"/>
                  <a:gd name="connsiteX2" fmla="*/ 7085 w 169347"/>
                  <a:gd name="connsiteY2" fmla="*/ 58754 h 80318"/>
                  <a:gd name="connsiteX3" fmla="*/ 154074 w 169347"/>
                  <a:gd name="connsiteY3" fmla="*/ 750 h 80318"/>
                  <a:gd name="connsiteX4" fmla="*/ 168541 w 169347"/>
                  <a:gd name="connsiteY4" fmla="*/ 7029 h 80318"/>
                  <a:gd name="connsiteX5" fmla="*/ 162263 w 169347"/>
                  <a:gd name="connsiteY5" fmla="*/ 21495 h 80318"/>
                  <a:gd name="connsiteX6" fmla="*/ 15274 w 169347"/>
                  <a:gd name="connsiteY6" fmla="*/ 79499 h 80318"/>
                  <a:gd name="connsiteX7" fmla="*/ 11179 w 169347"/>
                  <a:gd name="connsiteY7" fmla="*/ 80318 h 80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347" h="80318">
                    <a:moveTo>
                      <a:pt x="11179" y="80318"/>
                    </a:moveTo>
                    <a:cubicBezTo>
                      <a:pt x="6675" y="80318"/>
                      <a:pt x="2581" y="77589"/>
                      <a:pt x="807" y="73221"/>
                    </a:cubicBezTo>
                    <a:cubicBezTo>
                      <a:pt x="-1514" y="67489"/>
                      <a:pt x="1353" y="61075"/>
                      <a:pt x="7085" y="58754"/>
                    </a:cubicBezTo>
                    <a:lnTo>
                      <a:pt x="154074" y="750"/>
                    </a:lnTo>
                    <a:cubicBezTo>
                      <a:pt x="159806" y="-1433"/>
                      <a:pt x="166221" y="1296"/>
                      <a:pt x="168541" y="7029"/>
                    </a:cubicBezTo>
                    <a:cubicBezTo>
                      <a:pt x="170861" y="12761"/>
                      <a:pt x="167995" y="19175"/>
                      <a:pt x="162263" y="21495"/>
                    </a:cubicBezTo>
                    <a:lnTo>
                      <a:pt x="15274" y="79499"/>
                    </a:lnTo>
                    <a:cubicBezTo>
                      <a:pt x="14045" y="80182"/>
                      <a:pt x="12544" y="80318"/>
                      <a:pt x="11179" y="80318"/>
                    </a:cubicBezTo>
                    <a:close/>
                  </a:path>
                </a:pathLst>
              </a:custGeom>
              <a:solidFill>
                <a:srgbClr val="CC2228"/>
              </a:solidFill>
              <a:ln w="13632" cap="flat">
                <a:noFill/>
                <a:prstDash val="solid"/>
                <a:miter/>
              </a:ln>
            </p:spPr>
            <p:txBody>
              <a:bodyPr rtlCol="0" anchor="ctr"/>
              <a:lstStyle/>
              <a:p>
                <a:endParaRPr lang="zh-CN" altLang="en-US"/>
              </a:p>
            </p:txBody>
          </p:sp>
          <p:sp>
            <p:nvSpPr>
              <p:cNvPr id="28" name="任意多边形 27"/>
              <p:cNvSpPr/>
              <p:nvPr>
                <p:custDataLst>
                  <p:tags r:id="rId124"/>
                </p:custDataLst>
              </p:nvPr>
            </p:nvSpPr>
            <p:spPr>
              <a:xfrm>
                <a:off x="8497449" y="4440913"/>
                <a:ext cx="573519" cy="98496"/>
              </a:xfrm>
              <a:custGeom>
                <a:avLst/>
                <a:gdLst>
                  <a:gd name="connsiteX0" fmla="*/ 247102 w 573519"/>
                  <a:gd name="connsiteY0" fmla="*/ 98496 h 98496"/>
                  <a:gd name="connsiteX1" fmla="*/ 7852 w 573519"/>
                  <a:gd name="connsiteY1" fmla="*/ 61783 h 98496"/>
                  <a:gd name="connsiteX2" fmla="*/ 482 w 573519"/>
                  <a:gd name="connsiteY2" fmla="*/ 47862 h 98496"/>
                  <a:gd name="connsiteX3" fmla="*/ 14403 w 573519"/>
                  <a:gd name="connsiteY3" fmla="*/ 40492 h 98496"/>
                  <a:gd name="connsiteX4" fmla="*/ 406510 w 573519"/>
                  <a:gd name="connsiteY4" fmla="*/ 58371 h 98496"/>
                  <a:gd name="connsiteX5" fmla="*/ 556366 w 573519"/>
                  <a:gd name="connsiteY5" fmla="*/ 1731 h 98496"/>
                  <a:gd name="connsiteX6" fmla="*/ 571788 w 573519"/>
                  <a:gd name="connsiteY6" fmla="*/ 5143 h 98496"/>
                  <a:gd name="connsiteX7" fmla="*/ 568376 w 573519"/>
                  <a:gd name="connsiteY7" fmla="*/ 20429 h 98496"/>
                  <a:gd name="connsiteX8" fmla="*/ 412652 w 573519"/>
                  <a:gd name="connsiteY8" fmla="*/ 79798 h 98496"/>
                  <a:gd name="connsiteX9" fmla="*/ 247102 w 573519"/>
                  <a:gd name="connsiteY9" fmla="*/ 98496 h 98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519" h="98496">
                    <a:moveTo>
                      <a:pt x="247102" y="98496"/>
                    </a:moveTo>
                    <a:cubicBezTo>
                      <a:pt x="177360" y="98496"/>
                      <a:pt x="96427" y="88942"/>
                      <a:pt x="7852" y="61783"/>
                    </a:cubicBezTo>
                    <a:cubicBezTo>
                      <a:pt x="1983" y="60009"/>
                      <a:pt x="-1292" y="53731"/>
                      <a:pt x="482" y="47862"/>
                    </a:cubicBezTo>
                    <a:cubicBezTo>
                      <a:pt x="2256" y="41993"/>
                      <a:pt x="8534" y="38718"/>
                      <a:pt x="14403" y="40492"/>
                    </a:cubicBezTo>
                    <a:cubicBezTo>
                      <a:pt x="181455" y="91808"/>
                      <a:pt x="319846" y="78570"/>
                      <a:pt x="406510" y="58371"/>
                    </a:cubicBezTo>
                    <a:cubicBezTo>
                      <a:pt x="500545" y="36534"/>
                      <a:pt x="555820" y="2004"/>
                      <a:pt x="556366" y="1731"/>
                    </a:cubicBezTo>
                    <a:cubicBezTo>
                      <a:pt x="561552" y="-1544"/>
                      <a:pt x="568376" y="-43"/>
                      <a:pt x="571788" y="5143"/>
                    </a:cubicBezTo>
                    <a:cubicBezTo>
                      <a:pt x="575064" y="10330"/>
                      <a:pt x="573562" y="17154"/>
                      <a:pt x="568376" y="20429"/>
                    </a:cubicBezTo>
                    <a:cubicBezTo>
                      <a:pt x="566056" y="21930"/>
                      <a:pt x="510099" y="57006"/>
                      <a:pt x="412652" y="79798"/>
                    </a:cubicBezTo>
                    <a:cubicBezTo>
                      <a:pt x="369115" y="90034"/>
                      <a:pt x="313022" y="98496"/>
                      <a:pt x="247102" y="98496"/>
                    </a:cubicBezTo>
                    <a:close/>
                  </a:path>
                </a:pathLst>
              </a:custGeom>
              <a:solidFill>
                <a:srgbClr val="CC2228"/>
              </a:solidFill>
              <a:ln w="13632" cap="flat">
                <a:noFill/>
                <a:prstDash val="solid"/>
                <a:miter/>
              </a:ln>
            </p:spPr>
            <p:txBody>
              <a:bodyPr rtlCol="0" anchor="ctr"/>
              <a:lstStyle/>
              <a:p>
                <a:endParaRPr lang="zh-CN" altLang="en-US"/>
              </a:p>
            </p:txBody>
          </p:sp>
          <p:sp>
            <p:nvSpPr>
              <p:cNvPr id="29" name="任意多边形 28"/>
              <p:cNvSpPr/>
              <p:nvPr>
                <p:custDataLst>
                  <p:tags r:id="rId125"/>
                </p:custDataLst>
              </p:nvPr>
            </p:nvSpPr>
            <p:spPr>
              <a:xfrm>
                <a:off x="8136623" y="3695465"/>
                <a:ext cx="303086" cy="70101"/>
              </a:xfrm>
              <a:custGeom>
                <a:avLst/>
                <a:gdLst>
                  <a:gd name="connsiteX0" fmla="*/ 291976 w 303086"/>
                  <a:gd name="connsiteY0" fmla="*/ 70102 h 70101"/>
                  <a:gd name="connsiteX1" fmla="*/ 287063 w 303086"/>
                  <a:gd name="connsiteY1" fmla="*/ 69010 h 70101"/>
                  <a:gd name="connsiteX2" fmla="*/ 12192 w 303086"/>
                  <a:gd name="connsiteY2" fmla="*/ 24654 h 70101"/>
                  <a:gd name="connsiteX3" fmla="*/ 45 w 303086"/>
                  <a:gd name="connsiteY3" fmla="*/ 14554 h 70101"/>
                  <a:gd name="connsiteX4" fmla="*/ 10144 w 303086"/>
                  <a:gd name="connsiteY4" fmla="*/ 2408 h 70101"/>
                  <a:gd name="connsiteX5" fmla="*/ 296889 w 303086"/>
                  <a:gd name="connsiteY5" fmla="*/ 48947 h 70101"/>
                  <a:gd name="connsiteX6" fmla="*/ 301939 w 303086"/>
                  <a:gd name="connsiteY6" fmla="*/ 63824 h 70101"/>
                  <a:gd name="connsiteX7" fmla="*/ 291976 w 303086"/>
                  <a:gd name="connsiteY7" fmla="*/ 70102 h 70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086" h="70101">
                    <a:moveTo>
                      <a:pt x="291976" y="70102"/>
                    </a:moveTo>
                    <a:cubicBezTo>
                      <a:pt x="290338" y="70102"/>
                      <a:pt x="288700" y="69692"/>
                      <a:pt x="287063" y="69010"/>
                    </a:cubicBezTo>
                    <a:cubicBezTo>
                      <a:pt x="285834" y="68464"/>
                      <a:pt x="165186" y="10323"/>
                      <a:pt x="12192" y="24654"/>
                    </a:cubicBezTo>
                    <a:cubicBezTo>
                      <a:pt x="6050" y="25200"/>
                      <a:pt x="591" y="20696"/>
                      <a:pt x="45" y="14554"/>
                    </a:cubicBezTo>
                    <a:cubicBezTo>
                      <a:pt x="-501" y="8413"/>
                      <a:pt x="4003" y="2954"/>
                      <a:pt x="10144" y="2408"/>
                    </a:cubicBezTo>
                    <a:cubicBezTo>
                      <a:pt x="169690" y="-12469"/>
                      <a:pt x="291840" y="46354"/>
                      <a:pt x="296889" y="48947"/>
                    </a:cubicBezTo>
                    <a:cubicBezTo>
                      <a:pt x="302349" y="51677"/>
                      <a:pt x="304669" y="58364"/>
                      <a:pt x="301939" y="63824"/>
                    </a:cubicBezTo>
                    <a:cubicBezTo>
                      <a:pt x="300028" y="67782"/>
                      <a:pt x="296070" y="70102"/>
                      <a:pt x="291976" y="70102"/>
                    </a:cubicBezTo>
                    <a:close/>
                  </a:path>
                </a:pathLst>
              </a:custGeom>
              <a:solidFill>
                <a:srgbClr val="CC2228"/>
              </a:solidFill>
              <a:ln w="13632" cap="flat">
                <a:noFill/>
                <a:prstDash val="solid"/>
                <a:miter/>
              </a:ln>
            </p:spPr>
            <p:txBody>
              <a:bodyPr rtlCol="0" anchor="ctr"/>
              <a:lstStyle/>
              <a:p>
                <a:endParaRPr lang="zh-CN" altLang="en-US"/>
              </a:p>
            </p:txBody>
          </p:sp>
          <p:sp>
            <p:nvSpPr>
              <p:cNvPr id="30" name="任意多边形 29"/>
              <p:cNvSpPr/>
              <p:nvPr>
                <p:custDataLst>
                  <p:tags r:id="rId126"/>
                </p:custDataLst>
              </p:nvPr>
            </p:nvSpPr>
            <p:spPr>
              <a:xfrm>
                <a:off x="8252598" y="3623139"/>
                <a:ext cx="181989" cy="142427"/>
              </a:xfrm>
              <a:custGeom>
                <a:avLst/>
                <a:gdLst>
                  <a:gd name="connsiteX0" fmla="*/ 170815 w 181989"/>
                  <a:gd name="connsiteY0" fmla="*/ 142427 h 142427"/>
                  <a:gd name="connsiteX1" fmla="*/ 162217 w 181989"/>
                  <a:gd name="connsiteY1" fmla="*/ 138333 h 142427"/>
                  <a:gd name="connsiteX2" fmla="*/ 6493 w 181989"/>
                  <a:gd name="connsiteY2" fmla="*/ 21233 h 142427"/>
                  <a:gd name="connsiteX3" fmla="*/ 1034 w 181989"/>
                  <a:gd name="connsiteY3" fmla="*/ 6493 h 142427"/>
                  <a:gd name="connsiteX4" fmla="*/ 15773 w 181989"/>
                  <a:gd name="connsiteY4" fmla="*/ 1034 h 142427"/>
                  <a:gd name="connsiteX5" fmla="*/ 179413 w 181989"/>
                  <a:gd name="connsiteY5" fmla="*/ 124139 h 142427"/>
                  <a:gd name="connsiteX6" fmla="*/ 177912 w 181989"/>
                  <a:gd name="connsiteY6" fmla="*/ 139834 h 142427"/>
                  <a:gd name="connsiteX7" fmla="*/ 170815 w 181989"/>
                  <a:gd name="connsiteY7" fmla="*/ 142427 h 142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989" h="142427">
                    <a:moveTo>
                      <a:pt x="170815" y="142427"/>
                    </a:moveTo>
                    <a:cubicBezTo>
                      <a:pt x="167676" y="142427"/>
                      <a:pt x="164400" y="141062"/>
                      <a:pt x="162217" y="138333"/>
                    </a:cubicBezTo>
                    <a:cubicBezTo>
                      <a:pt x="101483" y="65043"/>
                      <a:pt x="7448" y="21642"/>
                      <a:pt x="6493" y="21233"/>
                    </a:cubicBezTo>
                    <a:cubicBezTo>
                      <a:pt x="897" y="18640"/>
                      <a:pt x="-1559" y="12089"/>
                      <a:pt x="1034" y="6493"/>
                    </a:cubicBezTo>
                    <a:cubicBezTo>
                      <a:pt x="3627" y="897"/>
                      <a:pt x="10178" y="-1559"/>
                      <a:pt x="15773" y="1034"/>
                    </a:cubicBezTo>
                    <a:cubicBezTo>
                      <a:pt x="19868" y="2808"/>
                      <a:pt x="115268" y="46755"/>
                      <a:pt x="179413" y="124139"/>
                    </a:cubicBezTo>
                    <a:cubicBezTo>
                      <a:pt x="183371" y="128916"/>
                      <a:pt x="182689" y="135876"/>
                      <a:pt x="177912" y="139834"/>
                    </a:cubicBezTo>
                    <a:cubicBezTo>
                      <a:pt x="175865" y="141472"/>
                      <a:pt x="173408" y="142427"/>
                      <a:pt x="170815" y="142427"/>
                    </a:cubicBezTo>
                    <a:close/>
                  </a:path>
                </a:pathLst>
              </a:custGeom>
              <a:solidFill>
                <a:srgbClr val="CC2228"/>
              </a:solidFill>
              <a:ln w="13632" cap="flat">
                <a:noFill/>
                <a:prstDash val="solid"/>
                <a:miter/>
              </a:ln>
            </p:spPr>
            <p:txBody>
              <a:bodyPr rtlCol="0" anchor="ctr"/>
              <a:lstStyle/>
              <a:p>
                <a:endParaRPr lang="zh-CN" altLang="en-US"/>
              </a:p>
            </p:txBody>
          </p:sp>
          <p:grpSp>
            <p:nvGrpSpPr>
              <p:cNvPr id="31" name="组合 30"/>
              <p:cNvGrpSpPr/>
              <p:nvPr>
                <p:custDataLst>
                  <p:tags r:id="rId127"/>
                </p:custDataLst>
              </p:nvPr>
            </p:nvGrpSpPr>
            <p:grpSpPr>
              <a:xfrm>
                <a:off x="8999960" y="3363223"/>
                <a:ext cx="845440" cy="1140053"/>
                <a:chOff x="8999960" y="3363223"/>
                <a:chExt cx="845440" cy="1140053"/>
              </a:xfrm>
              <a:solidFill>
                <a:schemeClr val="accent1"/>
              </a:solidFill>
            </p:grpSpPr>
            <p:grpSp>
              <p:nvGrpSpPr>
                <p:cNvPr id="32" name="组合 31"/>
                <p:cNvGrpSpPr/>
                <p:nvPr>
                  <p:custDataLst>
                    <p:tags r:id="rId128"/>
                  </p:custDataLst>
                </p:nvPr>
              </p:nvGrpSpPr>
              <p:grpSpPr>
                <a:xfrm>
                  <a:off x="9298387" y="3363223"/>
                  <a:ext cx="547012" cy="1140053"/>
                  <a:chOff x="9298387" y="3363223"/>
                  <a:chExt cx="547012" cy="1140053"/>
                </a:xfrm>
                <a:solidFill>
                  <a:schemeClr val="accent1"/>
                </a:solidFill>
              </p:grpSpPr>
              <p:sp>
                <p:nvSpPr>
                  <p:cNvPr id="35" name="任意多边形 34"/>
                  <p:cNvSpPr/>
                  <p:nvPr>
                    <p:custDataLst>
                      <p:tags r:id="rId129"/>
                    </p:custDataLst>
                  </p:nvPr>
                </p:nvSpPr>
                <p:spPr>
                  <a:xfrm>
                    <a:off x="9298387" y="3983935"/>
                    <a:ext cx="366722" cy="392516"/>
                  </a:xfrm>
                  <a:custGeom>
                    <a:avLst/>
                    <a:gdLst>
                      <a:gd name="connsiteX0" fmla="*/ 0 w 366722"/>
                      <a:gd name="connsiteY0" fmla="*/ 280467 h 392516"/>
                      <a:gd name="connsiteX1" fmla="*/ 0 w 366722"/>
                      <a:gd name="connsiteY1" fmla="*/ 112050 h 392516"/>
                      <a:gd name="connsiteX2" fmla="*/ 112050 w 366722"/>
                      <a:gd name="connsiteY2" fmla="*/ 0 h 392516"/>
                      <a:gd name="connsiteX3" fmla="*/ 254672 w 366722"/>
                      <a:gd name="connsiteY3" fmla="*/ 0 h 392516"/>
                      <a:gd name="connsiteX4" fmla="*/ 366722 w 366722"/>
                      <a:gd name="connsiteY4" fmla="*/ 112050 h 392516"/>
                      <a:gd name="connsiteX5" fmla="*/ 366722 w 366722"/>
                      <a:gd name="connsiteY5" fmla="*/ 280467 h 392516"/>
                      <a:gd name="connsiteX6" fmla="*/ 254672 w 366722"/>
                      <a:gd name="connsiteY6" fmla="*/ 392517 h 392516"/>
                      <a:gd name="connsiteX7" fmla="*/ 112050 w 366722"/>
                      <a:gd name="connsiteY7" fmla="*/ 392517 h 392516"/>
                      <a:gd name="connsiteX8" fmla="*/ 0 w 366722"/>
                      <a:gd name="connsiteY8" fmla="*/ 280467 h 392516"/>
                      <a:gd name="connsiteX9" fmla="*/ 111914 w 366722"/>
                      <a:gd name="connsiteY9" fmla="*/ 57458 h 392516"/>
                      <a:gd name="connsiteX10" fmla="*/ 57458 w 366722"/>
                      <a:gd name="connsiteY10" fmla="*/ 111914 h 392516"/>
                      <a:gd name="connsiteX11" fmla="*/ 57458 w 366722"/>
                      <a:gd name="connsiteY11" fmla="*/ 280330 h 392516"/>
                      <a:gd name="connsiteX12" fmla="*/ 111914 w 366722"/>
                      <a:gd name="connsiteY12" fmla="*/ 334786 h 392516"/>
                      <a:gd name="connsiteX13" fmla="*/ 254536 w 366722"/>
                      <a:gd name="connsiteY13" fmla="*/ 334786 h 392516"/>
                      <a:gd name="connsiteX14" fmla="*/ 308991 w 366722"/>
                      <a:gd name="connsiteY14" fmla="*/ 280330 h 392516"/>
                      <a:gd name="connsiteX15" fmla="*/ 308991 w 366722"/>
                      <a:gd name="connsiteY15" fmla="*/ 111914 h 392516"/>
                      <a:gd name="connsiteX16" fmla="*/ 254536 w 366722"/>
                      <a:gd name="connsiteY16" fmla="*/ 57458 h 392516"/>
                      <a:gd name="connsiteX17" fmla="*/ 111914 w 366722"/>
                      <a:gd name="connsiteY17" fmla="*/ 57458 h 392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6722" h="392516">
                        <a:moveTo>
                          <a:pt x="0" y="280467"/>
                        </a:moveTo>
                        <a:lnTo>
                          <a:pt x="0" y="112050"/>
                        </a:lnTo>
                        <a:cubicBezTo>
                          <a:pt x="0" y="50361"/>
                          <a:pt x="50225" y="0"/>
                          <a:pt x="112050" y="0"/>
                        </a:cubicBezTo>
                        <a:lnTo>
                          <a:pt x="254672" y="0"/>
                        </a:lnTo>
                        <a:cubicBezTo>
                          <a:pt x="316361" y="0"/>
                          <a:pt x="366722" y="50225"/>
                          <a:pt x="366722" y="112050"/>
                        </a:cubicBezTo>
                        <a:lnTo>
                          <a:pt x="366722" y="280467"/>
                        </a:lnTo>
                        <a:cubicBezTo>
                          <a:pt x="366722" y="342156"/>
                          <a:pt x="316497" y="392517"/>
                          <a:pt x="254672" y="392517"/>
                        </a:cubicBezTo>
                        <a:lnTo>
                          <a:pt x="112050" y="392517"/>
                        </a:lnTo>
                        <a:cubicBezTo>
                          <a:pt x="50225" y="392517"/>
                          <a:pt x="0" y="342292"/>
                          <a:pt x="0" y="280467"/>
                        </a:cubicBezTo>
                        <a:close/>
                        <a:moveTo>
                          <a:pt x="111914" y="57458"/>
                        </a:moveTo>
                        <a:cubicBezTo>
                          <a:pt x="81888" y="57458"/>
                          <a:pt x="57458" y="81888"/>
                          <a:pt x="57458" y="111914"/>
                        </a:cubicBezTo>
                        <a:lnTo>
                          <a:pt x="57458" y="280330"/>
                        </a:lnTo>
                        <a:cubicBezTo>
                          <a:pt x="57458" y="310356"/>
                          <a:pt x="81888" y="334786"/>
                          <a:pt x="111914" y="334786"/>
                        </a:cubicBezTo>
                        <a:lnTo>
                          <a:pt x="254536" y="334786"/>
                        </a:lnTo>
                        <a:cubicBezTo>
                          <a:pt x="284561" y="334786"/>
                          <a:pt x="308991" y="310356"/>
                          <a:pt x="308991" y="280330"/>
                        </a:cubicBezTo>
                        <a:lnTo>
                          <a:pt x="308991" y="111914"/>
                        </a:lnTo>
                        <a:cubicBezTo>
                          <a:pt x="308991" y="81888"/>
                          <a:pt x="284561" y="57458"/>
                          <a:pt x="254536" y="57458"/>
                        </a:cubicBezTo>
                        <a:lnTo>
                          <a:pt x="111914" y="57458"/>
                        </a:lnTo>
                        <a:close/>
                      </a:path>
                    </a:pathLst>
                  </a:custGeom>
                  <a:solidFill>
                    <a:srgbClr val="FD9B15"/>
                  </a:solidFill>
                  <a:ln w="13632" cap="flat">
                    <a:noFill/>
                    <a:prstDash val="solid"/>
                    <a:miter/>
                  </a:ln>
                </p:spPr>
                <p:txBody>
                  <a:bodyPr rtlCol="0" anchor="ctr"/>
                  <a:lstStyle/>
                  <a:p>
                    <a:endParaRPr lang="zh-CN" altLang="en-US"/>
                  </a:p>
                </p:txBody>
              </p:sp>
              <p:sp>
                <p:nvSpPr>
                  <p:cNvPr id="36" name="任意多边形 35"/>
                  <p:cNvSpPr/>
                  <p:nvPr>
                    <p:custDataLst>
                      <p:tags r:id="rId130"/>
                    </p:custDataLst>
                  </p:nvPr>
                </p:nvSpPr>
                <p:spPr>
                  <a:xfrm>
                    <a:off x="9427088" y="3892049"/>
                    <a:ext cx="418311" cy="611226"/>
                  </a:xfrm>
                  <a:custGeom>
                    <a:avLst/>
                    <a:gdLst>
                      <a:gd name="connsiteX0" fmla="*/ 0 w 418311"/>
                      <a:gd name="connsiteY0" fmla="*/ 579802 h 611226"/>
                      <a:gd name="connsiteX1" fmla="*/ 418312 w 418311"/>
                      <a:gd name="connsiteY1" fmla="*/ 579802 h 611226"/>
                      <a:gd name="connsiteX2" fmla="*/ 418312 w 418311"/>
                      <a:gd name="connsiteY2" fmla="*/ 7268 h 611226"/>
                      <a:gd name="connsiteX3" fmla="*/ 0 w 418311"/>
                      <a:gd name="connsiteY3" fmla="*/ 7268 h 611226"/>
                      <a:gd name="connsiteX4" fmla="*/ 0 w 418311"/>
                      <a:gd name="connsiteY4" fmla="*/ 579802 h 611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311" h="611226">
                        <a:moveTo>
                          <a:pt x="0" y="579802"/>
                        </a:moveTo>
                        <a:cubicBezTo>
                          <a:pt x="139483" y="621702"/>
                          <a:pt x="278829" y="621702"/>
                          <a:pt x="418312" y="579802"/>
                        </a:cubicBezTo>
                        <a:lnTo>
                          <a:pt x="418312" y="7268"/>
                        </a:lnTo>
                        <a:cubicBezTo>
                          <a:pt x="278829" y="-2423"/>
                          <a:pt x="139483" y="-2423"/>
                          <a:pt x="0" y="7268"/>
                        </a:cubicBezTo>
                        <a:lnTo>
                          <a:pt x="0" y="579802"/>
                        </a:lnTo>
                        <a:close/>
                      </a:path>
                    </a:pathLst>
                  </a:custGeom>
                  <a:solidFill>
                    <a:srgbClr val="FDC228"/>
                  </a:solidFill>
                  <a:ln w="13632" cap="flat">
                    <a:noFill/>
                    <a:prstDash val="solid"/>
                    <a:miter/>
                  </a:ln>
                </p:spPr>
                <p:txBody>
                  <a:bodyPr rtlCol="0" anchor="ctr"/>
                  <a:lstStyle/>
                  <a:p>
                    <a:endParaRPr lang="zh-CN" altLang="en-US"/>
                  </a:p>
                </p:txBody>
              </p:sp>
              <p:sp>
                <p:nvSpPr>
                  <p:cNvPr id="37" name="任意多边形 36"/>
                  <p:cNvSpPr/>
                  <p:nvPr>
                    <p:custDataLst>
                      <p:tags r:id="rId131"/>
                    </p:custDataLst>
                  </p:nvPr>
                </p:nvSpPr>
                <p:spPr>
                  <a:xfrm>
                    <a:off x="9610989" y="3363223"/>
                    <a:ext cx="187700" cy="476861"/>
                  </a:xfrm>
                  <a:custGeom>
                    <a:avLst/>
                    <a:gdLst>
                      <a:gd name="connsiteX0" fmla="*/ 121542 w 187700"/>
                      <a:gd name="connsiteY0" fmla="*/ 476862 h 476861"/>
                      <a:gd name="connsiteX1" fmla="*/ 166170 w 187700"/>
                      <a:gd name="connsiteY1" fmla="*/ 310629 h 476861"/>
                      <a:gd name="connsiteX2" fmla="*/ 94109 w 187700"/>
                      <a:gd name="connsiteY2" fmla="*/ 0 h 476861"/>
                      <a:gd name="connsiteX3" fmla="*/ 211 w 187700"/>
                      <a:gd name="connsiteY3" fmla="*/ 161593 h 476861"/>
                      <a:gd name="connsiteX4" fmla="*/ 121542 w 187700"/>
                      <a:gd name="connsiteY4" fmla="*/ 476862 h 476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00" h="476861">
                        <a:moveTo>
                          <a:pt x="121542" y="476862"/>
                        </a:moveTo>
                        <a:cubicBezTo>
                          <a:pt x="121542" y="476862"/>
                          <a:pt x="233455" y="431823"/>
                          <a:pt x="166170" y="310629"/>
                        </a:cubicBezTo>
                        <a:cubicBezTo>
                          <a:pt x="99022" y="189434"/>
                          <a:pt x="21502" y="94990"/>
                          <a:pt x="94109" y="0"/>
                        </a:cubicBezTo>
                        <a:cubicBezTo>
                          <a:pt x="94109" y="0"/>
                          <a:pt x="7171" y="26341"/>
                          <a:pt x="211" y="161593"/>
                        </a:cubicBezTo>
                        <a:cubicBezTo>
                          <a:pt x="-6750" y="296844"/>
                          <a:pt x="161394" y="389924"/>
                          <a:pt x="121542" y="476862"/>
                        </a:cubicBezTo>
                        <a:close/>
                      </a:path>
                    </a:pathLst>
                  </a:custGeom>
                  <a:solidFill>
                    <a:srgbClr val="FFFFFF"/>
                  </a:solidFill>
                  <a:ln w="13632" cap="flat">
                    <a:noFill/>
                    <a:prstDash val="solid"/>
                    <a:miter/>
                  </a:ln>
                </p:spPr>
                <p:txBody>
                  <a:bodyPr rtlCol="0" anchor="ctr"/>
                  <a:lstStyle/>
                  <a:p>
                    <a:endParaRPr lang="zh-CN" altLang="en-US"/>
                  </a:p>
                </p:txBody>
              </p:sp>
            </p:grpSp>
            <p:sp>
              <p:nvSpPr>
                <p:cNvPr id="33" name="任意多边形 32"/>
                <p:cNvSpPr/>
                <p:nvPr>
                  <p:custDataLst>
                    <p:tags r:id="rId132"/>
                  </p:custDataLst>
                </p:nvPr>
              </p:nvSpPr>
              <p:spPr>
                <a:xfrm>
                  <a:off x="9189340" y="3978453"/>
                  <a:ext cx="210998" cy="113846"/>
                </a:xfrm>
                <a:custGeom>
                  <a:avLst/>
                  <a:gdLst>
                    <a:gd name="connsiteX0" fmla="*/ 0 w 210998"/>
                    <a:gd name="connsiteY0" fmla="*/ 113847 h 113846"/>
                    <a:gd name="connsiteX1" fmla="*/ 109048 w 210998"/>
                    <a:gd name="connsiteY1" fmla="*/ 432 h 113846"/>
                    <a:gd name="connsiteX2" fmla="*/ 210998 w 210998"/>
                    <a:gd name="connsiteY2" fmla="*/ 89144 h 113846"/>
                    <a:gd name="connsiteX3" fmla="*/ 0 w 210998"/>
                    <a:gd name="connsiteY3" fmla="*/ 113847 h 113846"/>
                  </a:gdLst>
                  <a:ahLst/>
                  <a:cxnLst>
                    <a:cxn ang="0">
                      <a:pos x="connsiteX0" y="connsiteY0"/>
                    </a:cxn>
                    <a:cxn ang="0">
                      <a:pos x="connsiteX1" y="connsiteY1"/>
                    </a:cxn>
                    <a:cxn ang="0">
                      <a:pos x="connsiteX2" y="connsiteY2"/>
                    </a:cxn>
                    <a:cxn ang="0">
                      <a:pos x="connsiteX3" y="connsiteY3"/>
                    </a:cxn>
                  </a:cxnLst>
                  <a:rect l="l" t="t" r="r" b="b"/>
                  <a:pathLst>
                    <a:path w="210994" h="113846">
                      <a:moveTo>
                        <a:pt x="0" y="113847"/>
                      </a:moveTo>
                      <a:cubicBezTo>
                        <a:pt x="0" y="113847"/>
                        <a:pt x="48451" y="8211"/>
                        <a:pt x="109048" y="432"/>
                      </a:cubicBezTo>
                      <a:cubicBezTo>
                        <a:pt x="169645" y="-7211"/>
                        <a:pt x="210998" y="89144"/>
                        <a:pt x="210998" y="89144"/>
                      </a:cubicBezTo>
                      <a:lnTo>
                        <a:pt x="0" y="113847"/>
                      </a:lnTo>
                      <a:close/>
                    </a:path>
                  </a:pathLst>
                </a:custGeom>
                <a:solidFill>
                  <a:srgbClr val="FB9476"/>
                </a:solidFill>
                <a:ln w="13632" cap="flat">
                  <a:noFill/>
                  <a:prstDash val="solid"/>
                  <a:miter/>
                </a:ln>
              </p:spPr>
              <p:txBody>
                <a:bodyPr rtlCol="0" anchor="ctr"/>
                <a:lstStyle/>
                <a:p>
                  <a:endParaRPr lang="zh-CN" altLang="en-US"/>
                </a:p>
              </p:txBody>
            </p:sp>
            <p:sp>
              <p:nvSpPr>
                <p:cNvPr id="34" name="任意多边形 33"/>
                <p:cNvSpPr/>
                <p:nvPr>
                  <p:custDataLst>
                    <p:tags r:id="rId133"/>
                  </p:custDataLst>
                </p:nvPr>
              </p:nvSpPr>
              <p:spPr>
                <a:xfrm>
                  <a:off x="8999960" y="4008319"/>
                  <a:ext cx="480148" cy="374694"/>
                </a:xfrm>
                <a:custGeom>
                  <a:avLst/>
                  <a:gdLst>
                    <a:gd name="connsiteX0" fmla="*/ 380043 w 480148"/>
                    <a:gd name="connsiteY0" fmla="*/ 7416 h 374694"/>
                    <a:gd name="connsiteX1" fmla="*/ 80196 w 480148"/>
                    <a:gd name="connsiteY1" fmla="*/ 90668 h 374694"/>
                    <a:gd name="connsiteX2" fmla="*/ 75828 w 480148"/>
                    <a:gd name="connsiteY2" fmla="*/ 90941 h 374694"/>
                    <a:gd name="connsiteX3" fmla="*/ 22055 w 480148"/>
                    <a:gd name="connsiteY3" fmla="*/ 95036 h 374694"/>
                    <a:gd name="connsiteX4" fmla="*/ 628 w 480148"/>
                    <a:gd name="connsiteY4" fmla="*/ 159591 h 374694"/>
                    <a:gd name="connsiteX5" fmla="*/ 17415 w 480148"/>
                    <a:gd name="connsiteY5" fmla="*/ 270140 h 374694"/>
                    <a:gd name="connsiteX6" fmla="*/ 48123 w 480148"/>
                    <a:gd name="connsiteY6" fmla="*/ 340973 h 374694"/>
                    <a:gd name="connsiteX7" fmla="*/ 110221 w 480148"/>
                    <a:gd name="connsiteY7" fmla="*/ 330464 h 374694"/>
                    <a:gd name="connsiteX8" fmla="*/ 115135 w 480148"/>
                    <a:gd name="connsiteY8" fmla="*/ 332921 h 374694"/>
                    <a:gd name="connsiteX9" fmla="*/ 417029 w 480148"/>
                    <a:gd name="connsiteY9" fmla="*/ 332239 h 374694"/>
                    <a:gd name="connsiteX10" fmla="*/ 380043 w 480148"/>
                    <a:gd name="connsiteY10" fmla="*/ 7416 h 37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48" h="374694">
                      <a:moveTo>
                        <a:pt x="380043" y="7416"/>
                      </a:moveTo>
                      <a:cubicBezTo>
                        <a:pt x="307981" y="-29434"/>
                        <a:pt x="171910" y="82616"/>
                        <a:pt x="80196" y="90668"/>
                      </a:cubicBezTo>
                      <a:cubicBezTo>
                        <a:pt x="78694" y="90805"/>
                        <a:pt x="77193" y="90941"/>
                        <a:pt x="75828" y="90941"/>
                      </a:cubicBezTo>
                      <a:lnTo>
                        <a:pt x="22055" y="95036"/>
                      </a:lnTo>
                      <a:cubicBezTo>
                        <a:pt x="7588" y="114143"/>
                        <a:pt x="2402" y="135707"/>
                        <a:pt x="628" y="159591"/>
                      </a:cubicBezTo>
                      <a:cubicBezTo>
                        <a:pt x="-2102" y="197123"/>
                        <a:pt x="4176" y="234792"/>
                        <a:pt x="17415" y="270140"/>
                      </a:cubicBezTo>
                      <a:cubicBezTo>
                        <a:pt x="26832" y="295116"/>
                        <a:pt x="38433" y="323777"/>
                        <a:pt x="48123" y="340973"/>
                      </a:cubicBezTo>
                      <a:lnTo>
                        <a:pt x="110221" y="330464"/>
                      </a:lnTo>
                      <a:cubicBezTo>
                        <a:pt x="111859" y="331419"/>
                        <a:pt x="113497" y="332239"/>
                        <a:pt x="115135" y="332921"/>
                      </a:cubicBezTo>
                      <a:cubicBezTo>
                        <a:pt x="115135" y="332921"/>
                        <a:pt x="343056" y="427365"/>
                        <a:pt x="417029" y="332239"/>
                      </a:cubicBezTo>
                      <a:cubicBezTo>
                        <a:pt x="512565" y="209406"/>
                        <a:pt x="499190" y="68286"/>
                        <a:pt x="380043" y="7416"/>
                      </a:cubicBezTo>
                      <a:close/>
                    </a:path>
                  </a:pathLst>
                </a:custGeom>
                <a:solidFill>
                  <a:srgbClr val="FBB990"/>
                </a:solidFill>
                <a:ln w="13632" cap="flat">
                  <a:noFill/>
                  <a:prstDash val="solid"/>
                  <a:miter/>
                </a:ln>
              </p:spPr>
              <p:txBody>
                <a:bodyPr rtlCol="0" anchor="ctr"/>
                <a:lstStyle/>
                <a:p>
                  <a:endParaRPr lang="zh-CN" altLang="en-US"/>
                </a:p>
              </p:txBody>
            </p:sp>
          </p:grpSp>
        </p:grpSp>
        <p:grpSp>
          <p:nvGrpSpPr>
            <p:cNvPr id="16" name="组合 15"/>
            <p:cNvGrpSpPr/>
            <p:nvPr>
              <p:custDataLst>
                <p:tags r:id="rId134"/>
              </p:custDataLst>
            </p:nvPr>
          </p:nvGrpSpPr>
          <p:grpSpPr>
            <a:xfrm flipH="1">
              <a:off x="7623644" y="2505581"/>
              <a:ext cx="939323" cy="2438572"/>
              <a:chOff x="9871124" y="2505581"/>
              <a:chExt cx="939323" cy="2438572"/>
            </a:xfrm>
            <a:solidFill>
              <a:schemeClr val="accent1"/>
            </a:solidFill>
          </p:grpSpPr>
          <p:sp>
            <p:nvSpPr>
              <p:cNvPr id="17" name="任意多边形 16"/>
              <p:cNvSpPr/>
              <p:nvPr>
                <p:custDataLst>
                  <p:tags r:id="rId135"/>
                </p:custDataLst>
              </p:nvPr>
            </p:nvSpPr>
            <p:spPr>
              <a:xfrm>
                <a:off x="9996757" y="2505581"/>
                <a:ext cx="813690" cy="2018819"/>
              </a:xfrm>
              <a:custGeom>
                <a:avLst/>
                <a:gdLst>
                  <a:gd name="connsiteX0" fmla="*/ 731397 w 813690"/>
                  <a:gd name="connsiteY0" fmla="*/ 1764962 h 2018819"/>
                  <a:gd name="connsiteX1" fmla="*/ 517260 w 813690"/>
                  <a:gd name="connsiteY1" fmla="*/ 1932969 h 2018819"/>
                  <a:gd name="connsiteX2" fmla="*/ 50498 w 813690"/>
                  <a:gd name="connsiteY2" fmla="*/ 1736301 h 2018819"/>
                  <a:gd name="connsiteX3" fmla="*/ 149992 w 813690"/>
                  <a:gd name="connsiteY3" fmla="*/ 857505 h 2018819"/>
                  <a:gd name="connsiteX4" fmla="*/ 0 w 813690"/>
                  <a:gd name="connsiteY4" fmla="*/ 0 h 2018819"/>
                  <a:gd name="connsiteX5" fmla="*/ 739723 w 813690"/>
                  <a:gd name="connsiteY5" fmla="*/ 1128691 h 2018819"/>
                  <a:gd name="connsiteX6" fmla="*/ 789129 w 813690"/>
                  <a:gd name="connsiteY6" fmla="*/ 1300520 h 2018819"/>
                  <a:gd name="connsiteX7" fmla="*/ 731397 w 813690"/>
                  <a:gd name="connsiteY7" fmla="*/ 1764962 h 201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3690" h="2018819">
                    <a:moveTo>
                      <a:pt x="731397" y="1764962"/>
                    </a:moveTo>
                    <a:cubicBezTo>
                      <a:pt x="669845" y="1843848"/>
                      <a:pt x="584818" y="1887931"/>
                      <a:pt x="517260" y="1932969"/>
                    </a:cubicBezTo>
                    <a:cubicBezTo>
                      <a:pt x="354985" y="2041471"/>
                      <a:pt x="25795" y="2110121"/>
                      <a:pt x="50498" y="1736301"/>
                    </a:cubicBezTo>
                    <a:cubicBezTo>
                      <a:pt x="75337" y="1362482"/>
                      <a:pt x="357988" y="1513975"/>
                      <a:pt x="149992" y="857505"/>
                    </a:cubicBezTo>
                    <a:cubicBezTo>
                      <a:pt x="61279" y="577448"/>
                      <a:pt x="0" y="0"/>
                      <a:pt x="0" y="0"/>
                    </a:cubicBezTo>
                    <a:cubicBezTo>
                      <a:pt x="0" y="0"/>
                      <a:pt x="464715" y="325642"/>
                      <a:pt x="739723" y="1128691"/>
                    </a:cubicBezTo>
                    <a:cubicBezTo>
                      <a:pt x="761150" y="1191199"/>
                      <a:pt x="777391" y="1248384"/>
                      <a:pt x="789129" y="1300520"/>
                    </a:cubicBezTo>
                    <a:cubicBezTo>
                      <a:pt x="842492" y="1537586"/>
                      <a:pt x="802367" y="1674203"/>
                      <a:pt x="731397" y="1764962"/>
                    </a:cubicBezTo>
                    <a:close/>
                  </a:path>
                </a:pathLst>
              </a:custGeom>
              <a:solidFill>
                <a:srgbClr val="F24338"/>
              </a:solidFill>
              <a:ln w="13632" cap="flat">
                <a:noFill/>
                <a:prstDash val="solid"/>
                <a:miter/>
              </a:ln>
            </p:spPr>
            <p:txBody>
              <a:bodyPr rtlCol="0" anchor="ctr"/>
              <a:lstStyle/>
              <a:p>
                <a:endParaRPr lang="zh-CN" altLang="en-US"/>
              </a:p>
            </p:txBody>
          </p:sp>
          <p:sp>
            <p:nvSpPr>
              <p:cNvPr id="18" name="任意多边形 17"/>
              <p:cNvSpPr/>
              <p:nvPr>
                <p:custDataLst>
                  <p:tags r:id="rId136"/>
                </p:custDataLst>
              </p:nvPr>
            </p:nvSpPr>
            <p:spPr>
              <a:xfrm>
                <a:off x="10681641" y="3806101"/>
                <a:ext cx="128805" cy="464442"/>
              </a:xfrm>
              <a:custGeom>
                <a:avLst/>
                <a:gdLst>
                  <a:gd name="connsiteX0" fmla="*/ 46512 w 128805"/>
                  <a:gd name="connsiteY0" fmla="*/ 464442 h 464442"/>
                  <a:gd name="connsiteX1" fmla="*/ 104244 w 128805"/>
                  <a:gd name="connsiteY1" fmla="*/ 0 h 464442"/>
                  <a:gd name="connsiteX2" fmla="*/ 46512 w 128805"/>
                  <a:gd name="connsiteY2" fmla="*/ 464442 h 464442"/>
                </a:gdLst>
                <a:ahLst/>
                <a:cxnLst>
                  <a:cxn ang="0">
                    <a:pos x="connsiteX0" y="connsiteY0"/>
                  </a:cxn>
                  <a:cxn ang="0">
                    <a:pos x="connsiteX1" y="connsiteY1"/>
                  </a:cxn>
                  <a:cxn ang="0">
                    <a:pos x="connsiteX2" y="connsiteY2"/>
                  </a:cxn>
                </a:cxnLst>
                <a:rect l="l" t="t" r="r" b="b"/>
                <a:pathLst>
                  <a:path w="128805" h="464441">
                    <a:moveTo>
                      <a:pt x="46512" y="464442"/>
                    </a:moveTo>
                    <a:cubicBezTo>
                      <a:pt x="-54347" y="284425"/>
                      <a:pt x="29316" y="106455"/>
                      <a:pt x="104244" y="0"/>
                    </a:cubicBezTo>
                    <a:cubicBezTo>
                      <a:pt x="157607" y="237066"/>
                      <a:pt x="117482" y="373683"/>
                      <a:pt x="46512" y="464442"/>
                    </a:cubicBezTo>
                    <a:close/>
                  </a:path>
                </a:pathLst>
              </a:custGeom>
              <a:solidFill>
                <a:srgbClr val="CC2228"/>
              </a:solidFill>
              <a:ln w="13632" cap="flat">
                <a:noFill/>
                <a:prstDash val="solid"/>
                <a:miter/>
              </a:ln>
            </p:spPr>
            <p:txBody>
              <a:bodyPr rtlCol="0" anchor="ctr"/>
              <a:lstStyle/>
              <a:p>
                <a:endParaRPr lang="zh-CN" altLang="en-US"/>
              </a:p>
            </p:txBody>
          </p:sp>
          <p:sp>
            <p:nvSpPr>
              <p:cNvPr id="19" name="任意多边形 18"/>
              <p:cNvSpPr/>
              <p:nvPr>
                <p:custDataLst>
                  <p:tags r:id="rId137"/>
                </p:custDataLst>
              </p:nvPr>
            </p:nvSpPr>
            <p:spPr>
              <a:xfrm>
                <a:off x="10030875" y="3791325"/>
                <a:ext cx="335096" cy="517432"/>
              </a:xfrm>
              <a:custGeom>
                <a:avLst/>
                <a:gdLst>
                  <a:gd name="connsiteX0" fmla="*/ 15424 w 335096"/>
                  <a:gd name="connsiteY0" fmla="*/ 517432 h 517432"/>
                  <a:gd name="connsiteX1" fmla="*/ 4506 w 335096"/>
                  <a:gd name="connsiteY1" fmla="*/ 508697 h 517432"/>
                  <a:gd name="connsiteX2" fmla="*/ 19246 w 335096"/>
                  <a:gd name="connsiteY2" fmla="*/ 328271 h 517432"/>
                  <a:gd name="connsiteX3" fmla="*/ 318820 w 335096"/>
                  <a:gd name="connsiteY3" fmla="*/ 1264 h 517432"/>
                  <a:gd name="connsiteX4" fmla="*/ 333832 w 335096"/>
                  <a:gd name="connsiteY4" fmla="*/ 6041 h 517432"/>
                  <a:gd name="connsiteX5" fmla="*/ 329056 w 335096"/>
                  <a:gd name="connsiteY5" fmla="*/ 21053 h 517432"/>
                  <a:gd name="connsiteX6" fmla="*/ 40809 w 335096"/>
                  <a:gd name="connsiteY6" fmla="*/ 333593 h 517432"/>
                  <a:gd name="connsiteX7" fmla="*/ 26206 w 335096"/>
                  <a:gd name="connsiteY7" fmla="*/ 503921 h 517432"/>
                  <a:gd name="connsiteX8" fmla="*/ 17608 w 335096"/>
                  <a:gd name="connsiteY8" fmla="*/ 517159 h 517432"/>
                  <a:gd name="connsiteX9" fmla="*/ 15424 w 335096"/>
                  <a:gd name="connsiteY9" fmla="*/ 517432 h 51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096" h="517432">
                    <a:moveTo>
                      <a:pt x="15424" y="517432"/>
                    </a:moveTo>
                    <a:cubicBezTo>
                      <a:pt x="10238" y="517432"/>
                      <a:pt x="5734" y="513884"/>
                      <a:pt x="4506" y="508697"/>
                    </a:cubicBezTo>
                    <a:cubicBezTo>
                      <a:pt x="3823" y="505558"/>
                      <a:pt x="-11735" y="429402"/>
                      <a:pt x="19246" y="328271"/>
                    </a:cubicBezTo>
                    <a:cubicBezTo>
                      <a:pt x="47770" y="235464"/>
                      <a:pt x="122834" y="103351"/>
                      <a:pt x="318820" y="1264"/>
                    </a:cubicBezTo>
                    <a:cubicBezTo>
                      <a:pt x="324279" y="-1602"/>
                      <a:pt x="330967" y="581"/>
                      <a:pt x="333832" y="6041"/>
                    </a:cubicBezTo>
                    <a:cubicBezTo>
                      <a:pt x="336699" y="11500"/>
                      <a:pt x="334515" y="18188"/>
                      <a:pt x="329056" y="21053"/>
                    </a:cubicBezTo>
                    <a:cubicBezTo>
                      <a:pt x="140440" y="119183"/>
                      <a:pt x="68242" y="245154"/>
                      <a:pt x="40809" y="333593"/>
                    </a:cubicBezTo>
                    <a:cubicBezTo>
                      <a:pt x="11057" y="429402"/>
                      <a:pt x="26070" y="503238"/>
                      <a:pt x="26206" y="503921"/>
                    </a:cubicBezTo>
                    <a:cubicBezTo>
                      <a:pt x="27434" y="509926"/>
                      <a:pt x="23613" y="515794"/>
                      <a:pt x="17608" y="517159"/>
                    </a:cubicBezTo>
                    <a:cubicBezTo>
                      <a:pt x="16925" y="517432"/>
                      <a:pt x="16243" y="517432"/>
                      <a:pt x="15424" y="517432"/>
                    </a:cubicBezTo>
                    <a:close/>
                  </a:path>
                </a:pathLst>
              </a:custGeom>
              <a:solidFill>
                <a:srgbClr val="CC2228"/>
              </a:solidFill>
              <a:ln w="13632" cap="flat">
                <a:noFill/>
                <a:prstDash val="solid"/>
                <a:miter/>
              </a:ln>
            </p:spPr>
            <p:txBody>
              <a:bodyPr rtlCol="0" anchor="ctr"/>
              <a:lstStyle/>
              <a:p>
                <a:endParaRPr lang="zh-CN" altLang="en-US"/>
              </a:p>
            </p:txBody>
          </p:sp>
          <p:sp>
            <p:nvSpPr>
              <p:cNvPr id="20" name="任意多边形 19"/>
              <p:cNvSpPr/>
              <p:nvPr>
                <p:custDataLst>
                  <p:tags r:id="rId138"/>
                </p:custDataLst>
              </p:nvPr>
            </p:nvSpPr>
            <p:spPr>
              <a:xfrm>
                <a:off x="10202898" y="3725494"/>
                <a:ext cx="81915" cy="176055"/>
              </a:xfrm>
              <a:custGeom>
                <a:avLst/>
                <a:gdLst>
                  <a:gd name="connsiteX0" fmla="*/ 12227 w 81915"/>
                  <a:gd name="connsiteY0" fmla="*/ 176006 h 176055"/>
                  <a:gd name="connsiteX1" fmla="*/ 7587 w 81915"/>
                  <a:gd name="connsiteY1" fmla="*/ 175460 h 176055"/>
                  <a:gd name="connsiteX2" fmla="*/ 626 w 81915"/>
                  <a:gd name="connsiteY2" fmla="*/ 161403 h 176055"/>
                  <a:gd name="connsiteX3" fmla="*/ 60814 w 81915"/>
                  <a:gd name="connsiteY3" fmla="*/ 6088 h 176055"/>
                  <a:gd name="connsiteX4" fmla="*/ 75827 w 81915"/>
                  <a:gd name="connsiteY4" fmla="*/ 1175 h 176055"/>
                  <a:gd name="connsiteX5" fmla="*/ 80740 w 81915"/>
                  <a:gd name="connsiteY5" fmla="*/ 16188 h 176055"/>
                  <a:gd name="connsiteX6" fmla="*/ 21781 w 81915"/>
                  <a:gd name="connsiteY6" fmla="*/ 168500 h 176055"/>
                  <a:gd name="connsiteX7" fmla="*/ 12227 w 81915"/>
                  <a:gd name="connsiteY7" fmla="*/ 176006 h 176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15" h="176055">
                    <a:moveTo>
                      <a:pt x="12227" y="176006"/>
                    </a:moveTo>
                    <a:cubicBezTo>
                      <a:pt x="10726" y="176143"/>
                      <a:pt x="9088" y="176006"/>
                      <a:pt x="7587" y="175460"/>
                    </a:cubicBezTo>
                    <a:cubicBezTo>
                      <a:pt x="1718" y="173550"/>
                      <a:pt x="-1421" y="167135"/>
                      <a:pt x="626" y="161403"/>
                    </a:cubicBezTo>
                    <a:cubicBezTo>
                      <a:pt x="36657" y="53993"/>
                      <a:pt x="59859" y="7999"/>
                      <a:pt x="60814" y="6088"/>
                    </a:cubicBezTo>
                    <a:cubicBezTo>
                      <a:pt x="63544" y="629"/>
                      <a:pt x="70231" y="-1554"/>
                      <a:pt x="75827" y="1175"/>
                    </a:cubicBezTo>
                    <a:cubicBezTo>
                      <a:pt x="81286" y="3905"/>
                      <a:pt x="83470" y="10592"/>
                      <a:pt x="80740" y="16188"/>
                    </a:cubicBezTo>
                    <a:cubicBezTo>
                      <a:pt x="80467" y="16597"/>
                      <a:pt x="57266" y="62864"/>
                      <a:pt x="21781" y="168500"/>
                    </a:cubicBezTo>
                    <a:cubicBezTo>
                      <a:pt x="20280" y="172731"/>
                      <a:pt x="16458" y="175597"/>
                      <a:pt x="12227" y="176006"/>
                    </a:cubicBezTo>
                    <a:close/>
                  </a:path>
                </a:pathLst>
              </a:custGeom>
              <a:solidFill>
                <a:srgbClr val="CC2228"/>
              </a:solidFill>
              <a:ln w="13632" cap="flat">
                <a:noFill/>
                <a:prstDash val="solid"/>
                <a:miter/>
              </a:ln>
            </p:spPr>
            <p:txBody>
              <a:bodyPr rtlCol="0" anchor="ctr"/>
              <a:lstStyle/>
              <a:p>
                <a:endParaRPr lang="zh-CN" altLang="en-US"/>
              </a:p>
            </p:txBody>
          </p:sp>
          <p:sp>
            <p:nvSpPr>
              <p:cNvPr id="21" name="任意多边形 20"/>
              <p:cNvSpPr/>
              <p:nvPr>
                <p:custDataLst>
                  <p:tags r:id="rId139"/>
                </p:custDataLst>
              </p:nvPr>
            </p:nvSpPr>
            <p:spPr>
              <a:xfrm>
                <a:off x="9919595" y="3105361"/>
                <a:ext cx="319277" cy="747143"/>
              </a:xfrm>
              <a:custGeom>
                <a:avLst/>
                <a:gdLst>
                  <a:gd name="connsiteX0" fmla="*/ 308086 w 319277"/>
                  <a:gd name="connsiteY0" fmla="*/ 747143 h 747143"/>
                  <a:gd name="connsiteX1" fmla="*/ 296895 w 319277"/>
                  <a:gd name="connsiteY1" fmla="*/ 735952 h 747143"/>
                  <a:gd name="connsiteX2" fmla="*/ 1552 w 319277"/>
                  <a:gd name="connsiteY2" fmla="*/ 16838 h 747143"/>
                  <a:gd name="connsiteX3" fmla="*/ 5510 w 319277"/>
                  <a:gd name="connsiteY3" fmla="*/ 1552 h 747143"/>
                  <a:gd name="connsiteX4" fmla="*/ 20796 w 319277"/>
                  <a:gd name="connsiteY4" fmla="*/ 5510 h 747143"/>
                  <a:gd name="connsiteX5" fmla="*/ 319278 w 319277"/>
                  <a:gd name="connsiteY5" fmla="*/ 735952 h 747143"/>
                  <a:gd name="connsiteX6" fmla="*/ 308086 w 319277"/>
                  <a:gd name="connsiteY6" fmla="*/ 747143 h 74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277" h="747143">
                    <a:moveTo>
                      <a:pt x="308086" y="747143"/>
                    </a:moveTo>
                    <a:cubicBezTo>
                      <a:pt x="301945" y="747143"/>
                      <a:pt x="296895" y="742230"/>
                      <a:pt x="296895" y="735952"/>
                    </a:cubicBezTo>
                    <a:cubicBezTo>
                      <a:pt x="296895" y="517174"/>
                      <a:pt x="4554" y="21751"/>
                      <a:pt x="1552" y="16838"/>
                    </a:cubicBezTo>
                    <a:cubicBezTo>
                      <a:pt x="-1587" y="11515"/>
                      <a:pt x="187" y="4691"/>
                      <a:pt x="5510" y="1552"/>
                    </a:cubicBezTo>
                    <a:cubicBezTo>
                      <a:pt x="10833" y="-1587"/>
                      <a:pt x="17657" y="187"/>
                      <a:pt x="20796" y="5510"/>
                    </a:cubicBezTo>
                    <a:cubicBezTo>
                      <a:pt x="32942" y="26118"/>
                      <a:pt x="319278" y="511169"/>
                      <a:pt x="319278" y="735952"/>
                    </a:cubicBezTo>
                    <a:cubicBezTo>
                      <a:pt x="319278" y="742230"/>
                      <a:pt x="314228" y="747143"/>
                      <a:pt x="308086" y="747143"/>
                    </a:cubicBezTo>
                    <a:close/>
                  </a:path>
                </a:pathLst>
              </a:custGeom>
              <a:solidFill>
                <a:srgbClr val="CC2228"/>
              </a:solidFill>
              <a:ln w="13632" cap="flat">
                <a:noFill/>
                <a:prstDash val="solid"/>
                <a:miter/>
              </a:ln>
            </p:spPr>
            <p:txBody>
              <a:bodyPr rtlCol="0" anchor="ctr"/>
              <a:lstStyle/>
              <a:p>
                <a:endParaRPr lang="zh-CN" altLang="en-US"/>
              </a:p>
            </p:txBody>
          </p:sp>
          <p:sp>
            <p:nvSpPr>
              <p:cNvPr id="22" name="任意多边形 21"/>
              <p:cNvSpPr/>
              <p:nvPr>
                <p:custDataLst>
                  <p:tags r:id="rId140"/>
                </p:custDataLst>
              </p:nvPr>
            </p:nvSpPr>
            <p:spPr>
              <a:xfrm>
                <a:off x="9871124" y="3212751"/>
                <a:ext cx="160519" cy="77591"/>
              </a:xfrm>
              <a:custGeom>
                <a:avLst/>
                <a:gdLst>
                  <a:gd name="connsiteX0" fmla="*/ 149653 w 160519"/>
                  <a:gd name="connsiteY0" fmla="*/ 77591 h 77591"/>
                  <a:gd name="connsiteX1" fmla="*/ 142966 w 160519"/>
                  <a:gd name="connsiteY1" fmla="*/ 75408 h 77591"/>
                  <a:gd name="connsiteX2" fmla="*/ 8396 w 160519"/>
                  <a:gd name="connsiteY2" fmla="*/ 21908 h 77591"/>
                  <a:gd name="connsiteX3" fmla="*/ 344 w 160519"/>
                  <a:gd name="connsiteY3" fmla="*/ 8396 h 77591"/>
                  <a:gd name="connsiteX4" fmla="*/ 13855 w 160519"/>
                  <a:gd name="connsiteY4" fmla="*/ 344 h 77591"/>
                  <a:gd name="connsiteX5" fmla="*/ 156068 w 160519"/>
                  <a:gd name="connsiteY5" fmla="*/ 57529 h 77591"/>
                  <a:gd name="connsiteX6" fmla="*/ 158388 w 160519"/>
                  <a:gd name="connsiteY6" fmla="*/ 73088 h 77591"/>
                  <a:gd name="connsiteX7" fmla="*/ 149653 w 160519"/>
                  <a:gd name="connsiteY7" fmla="*/ 77591 h 7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19" h="77591">
                    <a:moveTo>
                      <a:pt x="149653" y="77591"/>
                    </a:moveTo>
                    <a:cubicBezTo>
                      <a:pt x="147333" y="77591"/>
                      <a:pt x="145013" y="76909"/>
                      <a:pt x="142966" y="75408"/>
                    </a:cubicBezTo>
                    <a:cubicBezTo>
                      <a:pt x="105161" y="47156"/>
                      <a:pt x="9352" y="22181"/>
                      <a:pt x="8396" y="21908"/>
                    </a:cubicBezTo>
                    <a:cubicBezTo>
                      <a:pt x="2391" y="20406"/>
                      <a:pt x="-1158" y="14265"/>
                      <a:pt x="344" y="8396"/>
                    </a:cubicBezTo>
                    <a:cubicBezTo>
                      <a:pt x="1845" y="2391"/>
                      <a:pt x="7987" y="-1157"/>
                      <a:pt x="13855" y="344"/>
                    </a:cubicBezTo>
                    <a:cubicBezTo>
                      <a:pt x="17950" y="1436"/>
                      <a:pt x="114851" y="26684"/>
                      <a:pt x="156068" y="57529"/>
                    </a:cubicBezTo>
                    <a:cubicBezTo>
                      <a:pt x="160981" y="61214"/>
                      <a:pt x="161936" y="68174"/>
                      <a:pt x="158388" y="73088"/>
                    </a:cubicBezTo>
                    <a:cubicBezTo>
                      <a:pt x="156477" y="76090"/>
                      <a:pt x="153065" y="77591"/>
                      <a:pt x="149653" y="77591"/>
                    </a:cubicBezTo>
                    <a:close/>
                  </a:path>
                </a:pathLst>
              </a:custGeom>
              <a:solidFill>
                <a:srgbClr val="CC2228"/>
              </a:solidFill>
              <a:ln w="13632" cap="flat">
                <a:noFill/>
                <a:prstDash val="solid"/>
                <a:miter/>
              </a:ln>
            </p:spPr>
            <p:txBody>
              <a:bodyPr rtlCol="0" anchor="ctr"/>
              <a:lstStyle/>
              <a:p>
                <a:endParaRPr lang="zh-CN" altLang="en-US"/>
              </a:p>
            </p:txBody>
          </p:sp>
          <p:sp>
            <p:nvSpPr>
              <p:cNvPr id="23" name="任意多边形 22"/>
              <p:cNvSpPr/>
              <p:nvPr>
                <p:custDataLst>
                  <p:tags r:id="rId141"/>
                </p:custDataLst>
              </p:nvPr>
            </p:nvSpPr>
            <p:spPr>
              <a:xfrm>
                <a:off x="9881547" y="4241957"/>
                <a:ext cx="473051" cy="702196"/>
              </a:xfrm>
              <a:custGeom>
                <a:avLst/>
                <a:gdLst>
                  <a:gd name="connsiteX0" fmla="*/ 3023 w 473051"/>
                  <a:gd name="connsiteY0" fmla="*/ 610811 h 702196"/>
                  <a:gd name="connsiteX1" fmla="*/ 8892 w 473051"/>
                  <a:gd name="connsiteY1" fmla="*/ 667860 h 702196"/>
                  <a:gd name="connsiteX2" fmla="*/ 36324 w 473051"/>
                  <a:gd name="connsiteY2" fmla="*/ 686694 h 702196"/>
                  <a:gd name="connsiteX3" fmla="*/ 44922 w 473051"/>
                  <a:gd name="connsiteY3" fmla="*/ 661445 h 702196"/>
                  <a:gd name="connsiteX4" fmla="*/ 60208 w 473051"/>
                  <a:gd name="connsiteY4" fmla="*/ 479927 h 702196"/>
                  <a:gd name="connsiteX5" fmla="*/ 99242 w 473051"/>
                  <a:gd name="connsiteY5" fmla="*/ 379068 h 702196"/>
                  <a:gd name="connsiteX6" fmla="*/ 83137 w 473051"/>
                  <a:gd name="connsiteY6" fmla="*/ 452903 h 702196"/>
                  <a:gd name="connsiteX7" fmla="*/ 83137 w 473051"/>
                  <a:gd name="connsiteY7" fmla="*/ 571368 h 702196"/>
                  <a:gd name="connsiteX8" fmla="*/ 87504 w 473051"/>
                  <a:gd name="connsiteY8" fmla="*/ 647115 h 702196"/>
                  <a:gd name="connsiteX9" fmla="*/ 87504 w 473051"/>
                  <a:gd name="connsiteY9" fmla="*/ 647115 h 702196"/>
                  <a:gd name="connsiteX10" fmla="*/ 116302 w 473051"/>
                  <a:gd name="connsiteY10" fmla="*/ 668679 h 702196"/>
                  <a:gd name="connsiteX11" fmla="*/ 132270 w 473051"/>
                  <a:gd name="connsiteY11" fmla="*/ 625005 h 702196"/>
                  <a:gd name="connsiteX12" fmla="*/ 142233 w 473051"/>
                  <a:gd name="connsiteY12" fmla="*/ 484976 h 702196"/>
                  <a:gd name="connsiteX13" fmla="*/ 174306 w 473051"/>
                  <a:gd name="connsiteY13" fmla="*/ 402952 h 702196"/>
                  <a:gd name="connsiteX14" fmla="*/ 159839 w 473051"/>
                  <a:gd name="connsiteY14" fmla="*/ 471738 h 702196"/>
                  <a:gd name="connsiteX15" fmla="*/ 156563 w 473051"/>
                  <a:gd name="connsiteY15" fmla="*/ 610128 h 702196"/>
                  <a:gd name="connsiteX16" fmla="*/ 174715 w 473051"/>
                  <a:gd name="connsiteY16" fmla="*/ 623640 h 702196"/>
                  <a:gd name="connsiteX17" fmla="*/ 207061 w 473051"/>
                  <a:gd name="connsiteY17" fmla="*/ 571778 h 702196"/>
                  <a:gd name="connsiteX18" fmla="*/ 222347 w 473051"/>
                  <a:gd name="connsiteY18" fmla="*/ 495485 h 702196"/>
                  <a:gd name="connsiteX19" fmla="*/ 247323 w 473051"/>
                  <a:gd name="connsiteY19" fmla="*/ 416463 h 702196"/>
                  <a:gd name="connsiteX20" fmla="*/ 233538 w 473051"/>
                  <a:gd name="connsiteY20" fmla="*/ 547075 h 702196"/>
                  <a:gd name="connsiteX21" fmla="*/ 255511 w 473051"/>
                  <a:gd name="connsiteY21" fmla="*/ 557857 h 702196"/>
                  <a:gd name="connsiteX22" fmla="*/ 314880 w 473051"/>
                  <a:gd name="connsiteY22" fmla="*/ 404180 h 702196"/>
                  <a:gd name="connsiteX23" fmla="*/ 315699 w 473051"/>
                  <a:gd name="connsiteY23" fmla="*/ 401041 h 702196"/>
                  <a:gd name="connsiteX24" fmla="*/ 316382 w 473051"/>
                  <a:gd name="connsiteY24" fmla="*/ 398175 h 702196"/>
                  <a:gd name="connsiteX25" fmla="*/ 318156 w 473051"/>
                  <a:gd name="connsiteY25" fmla="*/ 390941 h 702196"/>
                  <a:gd name="connsiteX26" fmla="*/ 318156 w 473051"/>
                  <a:gd name="connsiteY26" fmla="*/ 390941 h 702196"/>
                  <a:gd name="connsiteX27" fmla="*/ 341767 w 473051"/>
                  <a:gd name="connsiteY27" fmla="*/ 307825 h 702196"/>
                  <a:gd name="connsiteX28" fmla="*/ 418469 w 473051"/>
                  <a:gd name="connsiteY28" fmla="*/ 222798 h 702196"/>
                  <a:gd name="connsiteX29" fmla="*/ 352412 w 473051"/>
                  <a:gd name="connsiteY29" fmla="*/ 472 h 702196"/>
                  <a:gd name="connsiteX30" fmla="*/ 246913 w 473051"/>
                  <a:gd name="connsiteY30" fmla="*/ 33773 h 702196"/>
                  <a:gd name="connsiteX31" fmla="*/ 174033 w 473051"/>
                  <a:gd name="connsiteY31" fmla="*/ 90821 h 702196"/>
                  <a:gd name="connsiteX32" fmla="*/ 174033 w 473051"/>
                  <a:gd name="connsiteY32" fmla="*/ 90821 h 702196"/>
                  <a:gd name="connsiteX33" fmla="*/ 59935 w 473051"/>
                  <a:gd name="connsiteY33" fmla="*/ 264697 h 702196"/>
                  <a:gd name="connsiteX34" fmla="*/ 4934 w 473051"/>
                  <a:gd name="connsiteY34" fmla="*/ 466279 h 702196"/>
                  <a:gd name="connsiteX35" fmla="*/ 3023 w 473051"/>
                  <a:gd name="connsiteY35" fmla="*/ 610811 h 702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73050" h="702196">
                    <a:moveTo>
                      <a:pt x="3023" y="610811"/>
                    </a:moveTo>
                    <a:cubicBezTo>
                      <a:pt x="4797" y="630601"/>
                      <a:pt x="6571" y="651209"/>
                      <a:pt x="8892" y="667860"/>
                    </a:cubicBezTo>
                    <a:cubicBezTo>
                      <a:pt x="13396" y="699387"/>
                      <a:pt x="20629" y="716583"/>
                      <a:pt x="36324" y="686694"/>
                    </a:cubicBezTo>
                    <a:cubicBezTo>
                      <a:pt x="39873" y="680007"/>
                      <a:pt x="42602" y="671408"/>
                      <a:pt x="44922" y="661445"/>
                    </a:cubicBezTo>
                    <a:cubicBezTo>
                      <a:pt x="58434" y="603714"/>
                      <a:pt x="53930" y="502036"/>
                      <a:pt x="60208" y="479927"/>
                    </a:cubicBezTo>
                    <a:cubicBezTo>
                      <a:pt x="67305" y="454678"/>
                      <a:pt x="96649" y="383162"/>
                      <a:pt x="99242" y="379068"/>
                    </a:cubicBezTo>
                    <a:cubicBezTo>
                      <a:pt x="97877" y="382070"/>
                      <a:pt x="84638" y="425880"/>
                      <a:pt x="83137" y="452903"/>
                    </a:cubicBezTo>
                    <a:cubicBezTo>
                      <a:pt x="81636" y="478289"/>
                      <a:pt x="83137" y="508997"/>
                      <a:pt x="83137" y="571368"/>
                    </a:cubicBezTo>
                    <a:cubicBezTo>
                      <a:pt x="83137" y="598528"/>
                      <a:pt x="84092" y="626643"/>
                      <a:pt x="87504" y="647115"/>
                    </a:cubicBezTo>
                    <a:lnTo>
                      <a:pt x="87504" y="647115"/>
                    </a:lnTo>
                    <a:cubicBezTo>
                      <a:pt x="91872" y="673592"/>
                      <a:pt x="100470" y="686967"/>
                      <a:pt x="116302" y="668679"/>
                    </a:cubicBezTo>
                    <a:cubicBezTo>
                      <a:pt x="124081" y="659671"/>
                      <a:pt x="129131" y="643839"/>
                      <a:pt x="132270" y="625005"/>
                    </a:cubicBezTo>
                    <a:cubicBezTo>
                      <a:pt x="140868" y="576282"/>
                      <a:pt x="137729" y="507495"/>
                      <a:pt x="142233" y="484976"/>
                    </a:cubicBezTo>
                    <a:cubicBezTo>
                      <a:pt x="148238" y="454814"/>
                      <a:pt x="172805" y="405954"/>
                      <a:pt x="174306" y="402952"/>
                    </a:cubicBezTo>
                    <a:cubicBezTo>
                      <a:pt x="165025" y="434069"/>
                      <a:pt x="165025" y="430930"/>
                      <a:pt x="159839" y="471738"/>
                    </a:cubicBezTo>
                    <a:cubicBezTo>
                      <a:pt x="156154" y="500262"/>
                      <a:pt x="149603" y="576008"/>
                      <a:pt x="156563" y="610128"/>
                    </a:cubicBezTo>
                    <a:cubicBezTo>
                      <a:pt x="159566" y="624732"/>
                      <a:pt x="165161" y="631693"/>
                      <a:pt x="174715" y="623640"/>
                    </a:cubicBezTo>
                    <a:cubicBezTo>
                      <a:pt x="189455" y="611084"/>
                      <a:pt x="199828" y="592796"/>
                      <a:pt x="207061" y="571778"/>
                    </a:cubicBezTo>
                    <a:cubicBezTo>
                      <a:pt x="215250" y="548167"/>
                      <a:pt x="219481" y="521280"/>
                      <a:pt x="222347" y="495485"/>
                    </a:cubicBezTo>
                    <a:cubicBezTo>
                      <a:pt x="227533" y="446625"/>
                      <a:pt x="247323" y="416463"/>
                      <a:pt x="247323" y="416463"/>
                    </a:cubicBezTo>
                    <a:cubicBezTo>
                      <a:pt x="236404" y="469417"/>
                      <a:pt x="230399" y="520597"/>
                      <a:pt x="233538" y="547075"/>
                    </a:cubicBezTo>
                    <a:cubicBezTo>
                      <a:pt x="235722" y="565772"/>
                      <a:pt x="242682" y="572051"/>
                      <a:pt x="255511" y="557857"/>
                    </a:cubicBezTo>
                    <a:cubicBezTo>
                      <a:pt x="280760" y="530151"/>
                      <a:pt x="306146" y="438573"/>
                      <a:pt x="314880" y="404180"/>
                    </a:cubicBezTo>
                    <a:cubicBezTo>
                      <a:pt x="315153" y="403088"/>
                      <a:pt x="315426" y="401996"/>
                      <a:pt x="315699" y="401041"/>
                    </a:cubicBezTo>
                    <a:cubicBezTo>
                      <a:pt x="315972" y="399949"/>
                      <a:pt x="316245" y="398994"/>
                      <a:pt x="316382" y="398175"/>
                    </a:cubicBezTo>
                    <a:cubicBezTo>
                      <a:pt x="317610" y="393534"/>
                      <a:pt x="318156" y="390941"/>
                      <a:pt x="318156" y="390941"/>
                    </a:cubicBezTo>
                    <a:lnTo>
                      <a:pt x="318156" y="390941"/>
                    </a:lnTo>
                    <a:cubicBezTo>
                      <a:pt x="325389" y="362281"/>
                      <a:pt x="332077" y="333620"/>
                      <a:pt x="341767" y="307825"/>
                    </a:cubicBezTo>
                    <a:cubicBezTo>
                      <a:pt x="356097" y="269611"/>
                      <a:pt x="377388" y="238084"/>
                      <a:pt x="418469" y="222798"/>
                    </a:cubicBezTo>
                    <a:cubicBezTo>
                      <a:pt x="511548" y="188132"/>
                      <a:pt x="483024" y="11117"/>
                      <a:pt x="352412" y="472"/>
                    </a:cubicBezTo>
                    <a:cubicBezTo>
                      <a:pt x="314334" y="-2668"/>
                      <a:pt x="276802" y="10025"/>
                      <a:pt x="246913" y="33773"/>
                    </a:cubicBezTo>
                    <a:cubicBezTo>
                      <a:pt x="227942" y="48922"/>
                      <a:pt x="201056" y="70076"/>
                      <a:pt x="174033" y="90821"/>
                    </a:cubicBezTo>
                    <a:cubicBezTo>
                      <a:pt x="174033" y="90821"/>
                      <a:pt x="174033" y="90821"/>
                      <a:pt x="174033" y="90821"/>
                    </a:cubicBezTo>
                    <a:cubicBezTo>
                      <a:pt x="171440" y="94097"/>
                      <a:pt x="86549" y="199323"/>
                      <a:pt x="59935" y="264697"/>
                    </a:cubicBezTo>
                    <a:cubicBezTo>
                      <a:pt x="32912" y="331163"/>
                      <a:pt x="9983" y="436253"/>
                      <a:pt x="4934" y="466279"/>
                    </a:cubicBezTo>
                    <a:cubicBezTo>
                      <a:pt x="-116" y="496441"/>
                      <a:pt x="-2163" y="553626"/>
                      <a:pt x="3023" y="610811"/>
                    </a:cubicBezTo>
                    <a:close/>
                  </a:path>
                </a:pathLst>
              </a:custGeom>
              <a:solidFill>
                <a:srgbClr val="FBB990"/>
              </a:solidFill>
              <a:ln w="13632" cap="flat">
                <a:noFill/>
                <a:prstDash val="solid"/>
                <a:miter/>
              </a:ln>
            </p:spPr>
            <p:txBody>
              <a:bodyPr rtlCol="0" anchor="ctr"/>
              <a:lstStyle/>
              <a:p>
                <a:endParaRPr lang="zh-CN" altLang="en-US"/>
              </a:p>
            </p:txBody>
          </p:sp>
        </p:grpSp>
      </p:gr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en-US"/>
          </a:p>
        </p:txBody>
      </p:sp>
      <p:sp>
        <p:nvSpPr>
          <p:cNvPr id="3" name="日期占位符 2"/>
          <p:cNvSpPr>
            <a:spLocks noGrp="1"/>
          </p:cNvSpPr>
          <p:nvPr>
            <p:ph type="dt" sz="half" idx="10"/>
            <p:custDataLst>
              <p:tags r:id="rId3"/>
            </p:custDataLst>
          </p:nvPr>
        </p:nvSpPr>
        <p:spPr/>
        <p:txBody>
          <a:bodyPr/>
          <a:lstStyle/>
          <a:p>
            <a:fld id="{43A25592-9C3F-48AB-9A3F-F2A64B129A6F}" type="datetimeFigureOut">
              <a:rPr lang="en-US" smtClean="0"/>
            </a:fld>
            <a:endParaRPr lang="en-US"/>
          </a:p>
        </p:txBody>
      </p:sp>
      <p:sp>
        <p:nvSpPr>
          <p:cNvPr id="4" name="页脚占位符 3"/>
          <p:cNvSpPr>
            <a:spLocks noGrp="1"/>
          </p:cNvSpPr>
          <p:nvPr>
            <p:ph type="ftr" sz="quarter" idx="11"/>
            <p:custDataLst>
              <p:tags r:id="rId4"/>
            </p:custDataLst>
          </p:nvPr>
        </p:nvSpPr>
        <p:spPr/>
        <p:txBody>
          <a:bodyPr/>
          <a:lstStyle/>
          <a:p>
            <a:endParaRPr lang="en-US"/>
          </a:p>
        </p:txBody>
      </p:sp>
      <p:sp>
        <p:nvSpPr>
          <p:cNvPr id="5" name="灯片编号占位符 4"/>
          <p:cNvSpPr>
            <a:spLocks noGrp="1"/>
          </p:cNvSpPr>
          <p:nvPr>
            <p:ph type="sldNum" sz="quarter" idx="12"/>
            <p:custDataLst>
              <p:tags r:id="rId5"/>
            </p:custDataLst>
          </p:nvPr>
        </p:nvSpPr>
        <p:spPr/>
        <p:txBody>
          <a:bodyPr/>
          <a:lstStyle/>
          <a:p>
            <a:fld id="{C8BB1146-E542-4D4E-B8E9-6919A11DDD48}" type="slidenum">
              <a:rPr lang="en-US" smtClean="0"/>
            </a:fld>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43A25592-9C3F-48AB-9A3F-F2A64B129A6F}" type="datetimeFigureOut">
              <a:rPr lang="en-US" smtClean="0"/>
            </a:fld>
            <a:endParaRPr lang="en-US"/>
          </a:p>
        </p:txBody>
      </p:sp>
      <p:sp>
        <p:nvSpPr>
          <p:cNvPr id="3" name="页脚占位符 2"/>
          <p:cNvSpPr>
            <a:spLocks noGrp="1"/>
          </p:cNvSpPr>
          <p:nvPr>
            <p:ph type="ftr" sz="quarter" idx="11"/>
            <p:custDataLst>
              <p:tags r:id="rId3"/>
            </p:custDataLst>
          </p:nvPr>
        </p:nvSpPr>
        <p:spPr/>
        <p:txBody>
          <a:bodyPr/>
          <a:lstStyle/>
          <a:p>
            <a:endParaRPr lang="en-US"/>
          </a:p>
        </p:txBody>
      </p:sp>
      <p:sp>
        <p:nvSpPr>
          <p:cNvPr id="4" name="灯片编号占位符 3"/>
          <p:cNvSpPr>
            <a:spLocks noGrp="1"/>
          </p:cNvSpPr>
          <p:nvPr>
            <p:ph type="sldNum" sz="quarter" idx="12"/>
            <p:custDataLst>
              <p:tags r:id="rId4"/>
            </p:custDataLst>
          </p:nvPr>
        </p:nvSpPr>
        <p:spPr/>
        <p:txBody>
          <a:bodyPr/>
          <a:lstStyle/>
          <a:p>
            <a:fld id="{C8BB1146-E542-4D4E-B8E9-6919A11DDD48}" type="slidenum">
              <a:rPr lang="en-US" smtClean="0"/>
            </a:fld>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matchingName="Closing">
  <p:cSld name="Closin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0400" y="3038152"/>
            <a:ext cx="7047350" cy="781696"/>
          </a:xfrm>
        </p:spPr>
        <p:txBody>
          <a:bodyPr anchor="ctr">
            <a:normAutofit/>
          </a:bodyPr>
          <a:lstStyle>
            <a:lvl1pPr>
              <a:defRPr sz="6000">
                <a:solidFill>
                  <a:schemeClr val="accent3"/>
                </a:solidFill>
              </a:defRPr>
            </a:lvl1pPr>
          </a:lstStyle>
          <a:p>
            <a:r>
              <a:rPr lang="zh-CN" altLang="en-US"/>
              <a:t>单击此处编辑母版标题样式</a:t>
            </a:r>
            <a:endParaRPr lang="en-US"/>
          </a:p>
        </p:txBody>
      </p:sp>
      <p:sp>
        <p:nvSpPr>
          <p:cNvPr id="6" name="文本占位符 5"/>
          <p:cNvSpPr>
            <a:spLocks noGrp="1"/>
          </p:cNvSpPr>
          <p:nvPr>
            <p:ph type="body" sz="quarter" idx="13" hasCustomPrompt="1"/>
            <p:custDataLst>
              <p:tags r:id="rId3"/>
            </p:custDataLst>
          </p:nvPr>
        </p:nvSpPr>
        <p:spPr>
          <a:xfrm>
            <a:off x="7001013" y="5859780"/>
            <a:ext cx="4517887" cy="274320"/>
          </a:xfrm>
        </p:spPr>
        <p:txBody>
          <a:bodyPr anchor="ctr">
            <a:noAutofit/>
          </a:bodyPr>
          <a:lstStyle>
            <a:lvl1pPr marL="0" indent="0" algn="r">
              <a:lnSpc>
                <a:spcPct val="100000"/>
              </a:lnSpc>
              <a:spcBef>
                <a:spcPct val="0"/>
              </a:spcBef>
              <a:buNone/>
              <a:defRPr lang="en-US" sz="1200"/>
            </a:lvl1pPr>
            <a:lvl2pPr marL="457200" indent="0">
              <a:buNone/>
              <a:defRPr/>
            </a:lvl2pPr>
            <a:lvl3pPr marL="914400" indent="0">
              <a:buNone/>
              <a:defRPr/>
            </a:lvl3pPr>
            <a:lvl4pPr marL="1371600" indent="0">
              <a:buNone/>
              <a:defRPr/>
            </a:lvl4pPr>
            <a:lvl5pPr marL="1828800" indent="0">
              <a:buNone/>
              <a:defRPr/>
            </a:lvl5pPr>
          </a:lstStyle>
          <a:p>
            <a:pPr lvl="0"/>
            <a:r>
              <a:rPr lang="en-US" altLang="zh-CN"/>
              <a:t>Speaker name and title</a:t>
            </a:r>
            <a:endParaRPr lang="en-US"/>
          </a:p>
        </p:txBody>
      </p:sp>
      <p:sp>
        <p:nvSpPr>
          <p:cNvPr id="7" name="文本占位符 6"/>
          <p:cNvSpPr>
            <a:spLocks noGrp="1"/>
          </p:cNvSpPr>
          <p:nvPr>
            <p:ph type="body" sz="quarter" idx="14" hasCustomPrompt="1"/>
            <p:custDataLst>
              <p:tags r:id="rId4"/>
            </p:custDataLst>
          </p:nvPr>
        </p:nvSpPr>
        <p:spPr>
          <a:xfrm>
            <a:off x="660400" y="5844540"/>
            <a:ext cx="4517887" cy="274320"/>
          </a:xfrm>
        </p:spPr>
        <p:txBody>
          <a:bodyPr anchor="ctr">
            <a:noAutofit/>
          </a:bodyPr>
          <a:lstStyle>
            <a:lvl1pPr marL="0" indent="0" algn="l">
              <a:lnSpc>
                <a:spcPct val="100000"/>
              </a:lnSpc>
              <a:spcBef>
                <a:spcPct val="0"/>
              </a:spcBef>
              <a:buNone/>
              <a:defRPr lang="en-US" sz="1200"/>
            </a:lvl1pPr>
            <a:lvl2pPr marL="457200" indent="0">
              <a:buNone/>
              <a:defRPr/>
            </a:lvl2pPr>
            <a:lvl3pPr marL="914400" indent="0">
              <a:buNone/>
              <a:defRPr/>
            </a:lvl3pPr>
            <a:lvl4pPr marL="1371600" indent="0">
              <a:buNone/>
              <a:defRPr/>
            </a:lvl4pPr>
            <a:lvl5pPr marL="1828800" indent="0">
              <a:buNone/>
              <a:defRPr/>
            </a:lvl5pPr>
          </a:lstStyle>
          <a:p>
            <a:pPr lvl="0"/>
            <a:r>
              <a:rPr lang="en-US" altLang="zh-CN"/>
              <a:t>www.islide.cc</a:t>
            </a:r>
            <a:endParaRPr lang="en-US"/>
          </a:p>
        </p:txBody>
      </p:sp>
      <p:grpSp>
        <p:nvGrpSpPr>
          <p:cNvPr id="3" name="组合 2"/>
          <p:cNvGrpSpPr/>
          <p:nvPr>
            <p:custDataLst>
              <p:tags r:id="rId5"/>
            </p:custDataLst>
          </p:nvPr>
        </p:nvGrpSpPr>
        <p:grpSpPr>
          <a:xfrm>
            <a:off x="6571655" y="961410"/>
            <a:ext cx="4468907" cy="5309009"/>
            <a:chOff x="6936326" y="961410"/>
            <a:chExt cx="4468907" cy="5309009"/>
          </a:xfrm>
        </p:grpSpPr>
        <p:sp>
          <p:nvSpPr>
            <p:cNvPr id="4" name="任意多边形 3"/>
            <p:cNvSpPr/>
            <p:nvPr>
              <p:custDataLst>
                <p:tags r:id="rId6"/>
              </p:custDataLst>
            </p:nvPr>
          </p:nvSpPr>
          <p:spPr>
            <a:xfrm flipH="1">
              <a:off x="6936326" y="5330858"/>
              <a:ext cx="4468907" cy="870470"/>
            </a:xfrm>
            <a:custGeom>
              <a:avLst/>
              <a:gdLst>
                <a:gd name="connsiteX0" fmla="*/ 4468908 w 4468907"/>
                <a:gd name="connsiteY0" fmla="*/ 435235 h 870470"/>
                <a:gd name="connsiteX1" fmla="*/ 2234454 w 4468907"/>
                <a:gd name="connsiteY1" fmla="*/ 870471 h 870470"/>
                <a:gd name="connsiteX2" fmla="*/ 0 w 4468907"/>
                <a:gd name="connsiteY2" fmla="*/ 435235 h 870470"/>
                <a:gd name="connsiteX3" fmla="*/ 2234454 w 4468907"/>
                <a:gd name="connsiteY3" fmla="*/ 0 h 870470"/>
                <a:gd name="connsiteX4" fmla="*/ 4468908 w 4468907"/>
                <a:gd name="connsiteY4" fmla="*/ 435235 h 870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8907" h="870469">
                  <a:moveTo>
                    <a:pt x="4468908" y="435235"/>
                  </a:moveTo>
                  <a:cubicBezTo>
                    <a:pt x="4468908" y="675609"/>
                    <a:pt x="3468509" y="870471"/>
                    <a:pt x="2234454" y="870471"/>
                  </a:cubicBezTo>
                  <a:cubicBezTo>
                    <a:pt x="1000399" y="870471"/>
                    <a:pt x="0" y="675609"/>
                    <a:pt x="0" y="435235"/>
                  </a:cubicBezTo>
                  <a:cubicBezTo>
                    <a:pt x="0" y="194861"/>
                    <a:pt x="1000399" y="0"/>
                    <a:pt x="2234454" y="0"/>
                  </a:cubicBezTo>
                  <a:cubicBezTo>
                    <a:pt x="3468509" y="0"/>
                    <a:pt x="4468908" y="194861"/>
                    <a:pt x="4468908" y="435235"/>
                  </a:cubicBezTo>
                  <a:close/>
                </a:path>
              </a:pathLst>
            </a:custGeom>
            <a:solidFill>
              <a:schemeClr val="accent1">
                <a:lumMod val="60000"/>
                <a:lumOff val="40000"/>
                <a:alpha val="39000"/>
              </a:schemeClr>
            </a:solidFill>
            <a:ln w="13632" cap="flat">
              <a:noFill/>
              <a:prstDash val="solid"/>
              <a:miter/>
            </a:ln>
          </p:spPr>
          <p:txBody>
            <a:bodyPr rtlCol="0" anchor="ctr"/>
            <a:lstStyle/>
            <a:p>
              <a:endParaRPr lang="zh-CN" altLang="en-US"/>
            </a:p>
          </p:txBody>
        </p:sp>
        <p:sp>
          <p:nvSpPr>
            <p:cNvPr id="5" name="任意多边形 4"/>
            <p:cNvSpPr/>
            <p:nvPr>
              <p:custDataLst>
                <p:tags r:id="rId7"/>
              </p:custDataLst>
            </p:nvPr>
          </p:nvSpPr>
          <p:spPr>
            <a:xfrm flipH="1">
              <a:off x="8627653" y="1811954"/>
              <a:ext cx="1397214" cy="787286"/>
            </a:xfrm>
            <a:custGeom>
              <a:avLst/>
              <a:gdLst>
                <a:gd name="connsiteX0" fmla="*/ 155446 w 1397214"/>
                <a:gd name="connsiteY0" fmla="*/ 783158 h 787286"/>
                <a:gd name="connsiteX1" fmla="*/ 76696 w 1397214"/>
                <a:gd name="connsiteY1" fmla="*/ 744943 h 787286"/>
                <a:gd name="connsiteX2" fmla="*/ 56224 w 1397214"/>
                <a:gd name="connsiteY2" fmla="*/ 314758 h 787286"/>
                <a:gd name="connsiteX3" fmla="*/ 1192149 w 1397214"/>
                <a:gd name="connsiteY3" fmla="*/ 260029 h 787286"/>
                <a:gd name="connsiteX4" fmla="*/ 1378035 w 1397214"/>
                <a:gd name="connsiteY4" fmla="*/ 603959 h 787286"/>
                <a:gd name="connsiteX5" fmla="*/ 155446 w 1397214"/>
                <a:gd name="connsiteY5" fmla="*/ 783158 h 78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7214" h="787286">
                  <a:moveTo>
                    <a:pt x="155446" y="783158"/>
                  </a:moveTo>
                  <a:cubicBezTo>
                    <a:pt x="125420" y="780701"/>
                    <a:pt x="97305" y="767053"/>
                    <a:pt x="76696" y="744943"/>
                  </a:cubicBezTo>
                  <a:cubicBezTo>
                    <a:pt x="22923" y="687212"/>
                    <a:pt x="-54188" y="553052"/>
                    <a:pt x="56224" y="314758"/>
                  </a:cubicBezTo>
                  <a:cubicBezTo>
                    <a:pt x="261627" y="-129076"/>
                    <a:pt x="1012951" y="-62474"/>
                    <a:pt x="1192149" y="260029"/>
                  </a:cubicBezTo>
                  <a:cubicBezTo>
                    <a:pt x="1319622" y="489452"/>
                    <a:pt x="1446412" y="535037"/>
                    <a:pt x="1378035" y="603959"/>
                  </a:cubicBezTo>
                  <a:cubicBezTo>
                    <a:pt x="1312115" y="670562"/>
                    <a:pt x="529674" y="813320"/>
                    <a:pt x="155446" y="783158"/>
                  </a:cubicBezTo>
                  <a:close/>
                </a:path>
              </a:pathLst>
            </a:custGeom>
            <a:solidFill>
              <a:srgbClr val="F24338"/>
            </a:solidFill>
            <a:ln w="13632" cap="flat">
              <a:noFill/>
              <a:prstDash val="solid"/>
              <a:miter/>
            </a:ln>
          </p:spPr>
          <p:txBody>
            <a:bodyPr rtlCol="0" anchor="ctr"/>
            <a:lstStyle/>
            <a:p>
              <a:endParaRPr lang="zh-CN" altLang="en-US"/>
            </a:p>
          </p:txBody>
        </p:sp>
        <p:grpSp>
          <p:nvGrpSpPr>
            <p:cNvPr id="9" name="组合 8"/>
            <p:cNvGrpSpPr/>
            <p:nvPr>
              <p:custDataLst>
                <p:tags r:id="rId8"/>
              </p:custDataLst>
            </p:nvPr>
          </p:nvGrpSpPr>
          <p:grpSpPr>
            <a:xfrm flipH="1">
              <a:off x="8146280" y="2273838"/>
              <a:ext cx="1972058" cy="3180944"/>
              <a:chOff x="8315753" y="2273838"/>
              <a:chExt cx="1972058" cy="3180944"/>
            </a:xfrm>
            <a:solidFill>
              <a:schemeClr val="accent1"/>
            </a:solidFill>
          </p:grpSpPr>
          <p:grpSp>
            <p:nvGrpSpPr>
              <p:cNvPr id="122" name="组合 121"/>
              <p:cNvGrpSpPr/>
              <p:nvPr>
                <p:custDataLst>
                  <p:tags r:id="rId9"/>
                </p:custDataLst>
              </p:nvPr>
            </p:nvGrpSpPr>
            <p:grpSpPr>
              <a:xfrm>
                <a:off x="8460884" y="2273838"/>
                <a:ext cx="1627816" cy="3057704"/>
                <a:chOff x="8460884" y="2273838"/>
                <a:chExt cx="1627816" cy="3057704"/>
              </a:xfrm>
              <a:solidFill>
                <a:schemeClr val="accent1"/>
              </a:solidFill>
            </p:grpSpPr>
            <p:sp>
              <p:nvSpPr>
                <p:cNvPr id="129" name="任意多边形 128"/>
                <p:cNvSpPr/>
                <p:nvPr>
                  <p:custDataLst>
                    <p:tags r:id="rId10"/>
                  </p:custDataLst>
                </p:nvPr>
              </p:nvSpPr>
              <p:spPr>
                <a:xfrm>
                  <a:off x="8460884" y="2273838"/>
                  <a:ext cx="1627816" cy="3057704"/>
                </a:xfrm>
                <a:custGeom>
                  <a:avLst/>
                  <a:gdLst>
                    <a:gd name="connsiteX0" fmla="*/ 1428053 w 1627816"/>
                    <a:gd name="connsiteY0" fmla="*/ 2987552 h 3057704"/>
                    <a:gd name="connsiteX1" fmla="*/ 1425597 w 1627816"/>
                    <a:gd name="connsiteY1" fmla="*/ 2987825 h 3057704"/>
                    <a:gd name="connsiteX2" fmla="*/ 933176 w 1627816"/>
                    <a:gd name="connsiteY2" fmla="*/ 3045965 h 3057704"/>
                    <a:gd name="connsiteX3" fmla="*/ 904788 w 1627816"/>
                    <a:gd name="connsiteY3" fmla="*/ 3048013 h 3057704"/>
                    <a:gd name="connsiteX4" fmla="*/ 381114 w 1627816"/>
                    <a:gd name="connsiteY4" fmla="*/ 3045283 h 3057704"/>
                    <a:gd name="connsiteX5" fmla="*/ 211332 w 1627816"/>
                    <a:gd name="connsiteY5" fmla="*/ 3021672 h 3057704"/>
                    <a:gd name="connsiteX6" fmla="*/ 21488 w 1627816"/>
                    <a:gd name="connsiteY6" fmla="*/ 2754171 h 3057704"/>
                    <a:gd name="connsiteX7" fmla="*/ 61341 w 1627816"/>
                    <a:gd name="connsiteY7" fmla="*/ 2418566 h 3057704"/>
                    <a:gd name="connsiteX8" fmla="*/ 64753 w 1627816"/>
                    <a:gd name="connsiteY8" fmla="*/ 2372163 h 3057704"/>
                    <a:gd name="connsiteX9" fmla="*/ 76626 w 1627816"/>
                    <a:gd name="connsiteY9" fmla="*/ 2033146 h 3057704"/>
                    <a:gd name="connsiteX10" fmla="*/ 76763 w 1627816"/>
                    <a:gd name="connsiteY10" fmla="*/ 2007215 h 3057704"/>
                    <a:gd name="connsiteX11" fmla="*/ 76899 w 1627816"/>
                    <a:gd name="connsiteY11" fmla="*/ 1995750 h 3057704"/>
                    <a:gd name="connsiteX12" fmla="*/ 76899 w 1627816"/>
                    <a:gd name="connsiteY12" fmla="*/ 1978281 h 3057704"/>
                    <a:gd name="connsiteX13" fmla="*/ 77036 w 1627816"/>
                    <a:gd name="connsiteY13" fmla="*/ 1966680 h 3057704"/>
                    <a:gd name="connsiteX14" fmla="*/ 77036 w 1627816"/>
                    <a:gd name="connsiteY14" fmla="*/ 1943069 h 3057704"/>
                    <a:gd name="connsiteX15" fmla="*/ 77172 w 1627816"/>
                    <a:gd name="connsiteY15" fmla="*/ 1873054 h 3057704"/>
                    <a:gd name="connsiteX16" fmla="*/ 77172 w 1627816"/>
                    <a:gd name="connsiteY16" fmla="*/ 1867049 h 3057704"/>
                    <a:gd name="connsiteX17" fmla="*/ 80721 w 1627816"/>
                    <a:gd name="connsiteY17" fmla="*/ 1656733 h 3057704"/>
                    <a:gd name="connsiteX18" fmla="*/ 81130 w 1627816"/>
                    <a:gd name="connsiteY18" fmla="*/ 1648408 h 3057704"/>
                    <a:gd name="connsiteX19" fmla="*/ 83041 w 1627816"/>
                    <a:gd name="connsiteY19" fmla="*/ 1610466 h 3057704"/>
                    <a:gd name="connsiteX20" fmla="*/ 84679 w 1627816"/>
                    <a:gd name="connsiteY20" fmla="*/ 1574436 h 3057704"/>
                    <a:gd name="connsiteX21" fmla="*/ 87408 w 1627816"/>
                    <a:gd name="connsiteY21" fmla="*/ 1478217 h 3057704"/>
                    <a:gd name="connsiteX22" fmla="*/ 87272 w 1627816"/>
                    <a:gd name="connsiteY22" fmla="*/ 1404108 h 3057704"/>
                    <a:gd name="connsiteX23" fmla="*/ 84406 w 1627816"/>
                    <a:gd name="connsiteY23" fmla="*/ 1331091 h 3057704"/>
                    <a:gd name="connsiteX24" fmla="*/ 82768 w 1627816"/>
                    <a:gd name="connsiteY24" fmla="*/ 1307890 h 3057704"/>
                    <a:gd name="connsiteX25" fmla="*/ 79765 w 1627816"/>
                    <a:gd name="connsiteY25" fmla="*/ 1270631 h 3057704"/>
                    <a:gd name="connsiteX26" fmla="*/ 77718 w 1627816"/>
                    <a:gd name="connsiteY26" fmla="*/ 1247020 h 3057704"/>
                    <a:gd name="connsiteX27" fmla="*/ 76763 w 1627816"/>
                    <a:gd name="connsiteY27" fmla="*/ 1236511 h 3057704"/>
                    <a:gd name="connsiteX28" fmla="*/ 76490 w 1627816"/>
                    <a:gd name="connsiteY28" fmla="*/ 1233918 h 3057704"/>
                    <a:gd name="connsiteX29" fmla="*/ 75125 w 1627816"/>
                    <a:gd name="connsiteY29" fmla="*/ 1219041 h 3057704"/>
                    <a:gd name="connsiteX30" fmla="*/ 73624 w 1627816"/>
                    <a:gd name="connsiteY30" fmla="*/ 1204438 h 3057704"/>
                    <a:gd name="connsiteX31" fmla="*/ 71031 w 1627816"/>
                    <a:gd name="connsiteY31" fmla="*/ 1178370 h 3057704"/>
                    <a:gd name="connsiteX32" fmla="*/ 57519 w 1627816"/>
                    <a:gd name="connsiteY32" fmla="*/ 1050079 h 3057704"/>
                    <a:gd name="connsiteX33" fmla="*/ 52879 w 1627816"/>
                    <a:gd name="connsiteY33" fmla="*/ 1008179 h 3057704"/>
                    <a:gd name="connsiteX34" fmla="*/ 45509 w 1627816"/>
                    <a:gd name="connsiteY34" fmla="*/ 942396 h 3057704"/>
                    <a:gd name="connsiteX35" fmla="*/ 40596 w 1627816"/>
                    <a:gd name="connsiteY35" fmla="*/ 899951 h 3057704"/>
                    <a:gd name="connsiteX36" fmla="*/ 1699 w 1627816"/>
                    <a:gd name="connsiteY36" fmla="*/ 418175 h 3057704"/>
                    <a:gd name="connsiteX37" fmla="*/ 558538 w 1627816"/>
                    <a:gd name="connsiteY37" fmla="*/ 10236 h 3057704"/>
                    <a:gd name="connsiteX38" fmla="*/ 884316 w 1627816"/>
                    <a:gd name="connsiteY38" fmla="*/ 0 h 3057704"/>
                    <a:gd name="connsiteX39" fmla="*/ 1426143 w 1627816"/>
                    <a:gd name="connsiteY39" fmla="*/ 295480 h 3057704"/>
                    <a:gd name="connsiteX40" fmla="*/ 1427371 w 1627816"/>
                    <a:gd name="connsiteY40" fmla="*/ 297117 h 3057704"/>
                    <a:gd name="connsiteX41" fmla="*/ 1465449 w 1627816"/>
                    <a:gd name="connsiteY41" fmla="*/ 404664 h 3057704"/>
                    <a:gd name="connsiteX42" fmla="*/ 1473365 w 1627816"/>
                    <a:gd name="connsiteY42" fmla="*/ 542099 h 3057704"/>
                    <a:gd name="connsiteX43" fmla="*/ 1469134 w 1627816"/>
                    <a:gd name="connsiteY43" fmla="*/ 660701 h 3057704"/>
                    <a:gd name="connsiteX44" fmla="*/ 1459444 w 1627816"/>
                    <a:gd name="connsiteY44" fmla="*/ 802367 h 3057704"/>
                    <a:gd name="connsiteX45" fmla="*/ 1456168 w 1627816"/>
                    <a:gd name="connsiteY45" fmla="*/ 846177 h 3057704"/>
                    <a:gd name="connsiteX46" fmla="*/ 1452756 w 1627816"/>
                    <a:gd name="connsiteY46" fmla="*/ 891762 h 3057704"/>
                    <a:gd name="connsiteX47" fmla="*/ 1450573 w 1627816"/>
                    <a:gd name="connsiteY47" fmla="*/ 921787 h 3057704"/>
                    <a:gd name="connsiteX48" fmla="*/ 1444841 w 1627816"/>
                    <a:gd name="connsiteY48" fmla="*/ 1002584 h 3057704"/>
                    <a:gd name="connsiteX49" fmla="*/ 1443066 w 1627816"/>
                    <a:gd name="connsiteY49" fmla="*/ 1029197 h 3057704"/>
                    <a:gd name="connsiteX50" fmla="*/ 1442111 w 1627816"/>
                    <a:gd name="connsiteY50" fmla="*/ 1046257 h 3057704"/>
                    <a:gd name="connsiteX51" fmla="*/ 1441019 w 1627816"/>
                    <a:gd name="connsiteY51" fmla="*/ 1063590 h 3057704"/>
                    <a:gd name="connsiteX52" fmla="*/ 1441019 w 1627816"/>
                    <a:gd name="connsiteY52" fmla="*/ 1063727 h 3057704"/>
                    <a:gd name="connsiteX53" fmla="*/ 1440064 w 1627816"/>
                    <a:gd name="connsiteY53" fmla="*/ 1079695 h 3057704"/>
                    <a:gd name="connsiteX54" fmla="*/ 1439108 w 1627816"/>
                    <a:gd name="connsiteY54" fmla="*/ 1097164 h 3057704"/>
                    <a:gd name="connsiteX55" fmla="*/ 1437607 w 1627816"/>
                    <a:gd name="connsiteY55" fmla="*/ 1129510 h 3057704"/>
                    <a:gd name="connsiteX56" fmla="*/ 1436515 w 1627816"/>
                    <a:gd name="connsiteY56" fmla="*/ 1156533 h 3057704"/>
                    <a:gd name="connsiteX57" fmla="*/ 1436379 w 1627816"/>
                    <a:gd name="connsiteY57" fmla="*/ 1161447 h 3057704"/>
                    <a:gd name="connsiteX58" fmla="*/ 1435696 w 1627816"/>
                    <a:gd name="connsiteY58" fmla="*/ 1178916 h 3057704"/>
                    <a:gd name="connsiteX59" fmla="*/ 1435560 w 1627816"/>
                    <a:gd name="connsiteY59" fmla="*/ 1181919 h 3057704"/>
                    <a:gd name="connsiteX60" fmla="*/ 1435423 w 1627816"/>
                    <a:gd name="connsiteY60" fmla="*/ 1183420 h 3057704"/>
                    <a:gd name="connsiteX61" fmla="*/ 1434741 w 1627816"/>
                    <a:gd name="connsiteY61" fmla="*/ 1206485 h 3057704"/>
                    <a:gd name="connsiteX62" fmla="*/ 1434059 w 1627816"/>
                    <a:gd name="connsiteY62" fmla="*/ 1234054 h 3057704"/>
                    <a:gd name="connsiteX63" fmla="*/ 1433786 w 1627816"/>
                    <a:gd name="connsiteY63" fmla="*/ 1247020 h 3057704"/>
                    <a:gd name="connsiteX64" fmla="*/ 1433513 w 1627816"/>
                    <a:gd name="connsiteY64" fmla="*/ 1258621 h 3057704"/>
                    <a:gd name="connsiteX65" fmla="*/ 1433513 w 1627816"/>
                    <a:gd name="connsiteY65" fmla="*/ 1264489 h 3057704"/>
                    <a:gd name="connsiteX66" fmla="*/ 1433240 w 1627816"/>
                    <a:gd name="connsiteY66" fmla="*/ 1280594 h 3057704"/>
                    <a:gd name="connsiteX67" fmla="*/ 1433103 w 1627816"/>
                    <a:gd name="connsiteY67" fmla="*/ 1308163 h 3057704"/>
                    <a:gd name="connsiteX68" fmla="*/ 1433103 w 1627816"/>
                    <a:gd name="connsiteY68" fmla="*/ 1323039 h 3057704"/>
                    <a:gd name="connsiteX69" fmla="*/ 1433922 w 1627816"/>
                    <a:gd name="connsiteY69" fmla="*/ 1404382 h 3057704"/>
                    <a:gd name="connsiteX70" fmla="*/ 1434605 w 1627816"/>
                    <a:gd name="connsiteY70" fmla="*/ 1439866 h 3057704"/>
                    <a:gd name="connsiteX71" fmla="*/ 1435560 w 1627816"/>
                    <a:gd name="connsiteY71" fmla="*/ 1478490 h 3057704"/>
                    <a:gd name="connsiteX72" fmla="*/ 1438426 w 1627816"/>
                    <a:gd name="connsiteY72" fmla="*/ 1562153 h 3057704"/>
                    <a:gd name="connsiteX73" fmla="*/ 1438835 w 1627816"/>
                    <a:gd name="connsiteY73" fmla="*/ 1574572 h 3057704"/>
                    <a:gd name="connsiteX74" fmla="*/ 1438972 w 1627816"/>
                    <a:gd name="connsiteY74" fmla="*/ 1579622 h 3057704"/>
                    <a:gd name="connsiteX75" fmla="*/ 1440064 w 1627816"/>
                    <a:gd name="connsiteY75" fmla="*/ 1607601 h 3057704"/>
                    <a:gd name="connsiteX76" fmla="*/ 1441838 w 1627816"/>
                    <a:gd name="connsiteY76" fmla="*/ 1648545 h 3057704"/>
                    <a:gd name="connsiteX77" fmla="*/ 1444704 w 1627816"/>
                    <a:gd name="connsiteY77" fmla="*/ 1695630 h 3057704"/>
                    <a:gd name="connsiteX78" fmla="*/ 1450846 w 1627816"/>
                    <a:gd name="connsiteY78" fmla="*/ 1761414 h 3057704"/>
                    <a:gd name="connsiteX79" fmla="*/ 1452756 w 1627816"/>
                    <a:gd name="connsiteY79" fmla="*/ 1777791 h 3057704"/>
                    <a:gd name="connsiteX80" fmla="*/ 1456032 w 1627816"/>
                    <a:gd name="connsiteY80" fmla="*/ 1804951 h 3057704"/>
                    <a:gd name="connsiteX81" fmla="*/ 1458079 w 1627816"/>
                    <a:gd name="connsiteY81" fmla="*/ 1822284 h 3057704"/>
                    <a:gd name="connsiteX82" fmla="*/ 1459580 w 1627816"/>
                    <a:gd name="connsiteY82" fmla="*/ 1833475 h 3057704"/>
                    <a:gd name="connsiteX83" fmla="*/ 1465449 w 1627816"/>
                    <a:gd name="connsiteY83" fmla="*/ 1876330 h 3057704"/>
                    <a:gd name="connsiteX84" fmla="*/ 1466131 w 1627816"/>
                    <a:gd name="connsiteY84" fmla="*/ 1881243 h 3057704"/>
                    <a:gd name="connsiteX85" fmla="*/ 1469407 w 1627816"/>
                    <a:gd name="connsiteY85" fmla="*/ 1903626 h 3057704"/>
                    <a:gd name="connsiteX86" fmla="*/ 1476094 w 1627816"/>
                    <a:gd name="connsiteY86" fmla="*/ 1947573 h 3057704"/>
                    <a:gd name="connsiteX87" fmla="*/ 1478005 w 1627816"/>
                    <a:gd name="connsiteY87" fmla="*/ 1960265 h 3057704"/>
                    <a:gd name="connsiteX88" fmla="*/ 1490698 w 1627816"/>
                    <a:gd name="connsiteY88" fmla="*/ 2038195 h 3057704"/>
                    <a:gd name="connsiteX89" fmla="*/ 1493155 w 1627816"/>
                    <a:gd name="connsiteY89" fmla="*/ 2052389 h 3057704"/>
                    <a:gd name="connsiteX90" fmla="*/ 1498614 w 1627816"/>
                    <a:gd name="connsiteY90" fmla="*/ 2084053 h 3057704"/>
                    <a:gd name="connsiteX91" fmla="*/ 1518949 w 1627816"/>
                    <a:gd name="connsiteY91" fmla="*/ 2197332 h 3057704"/>
                    <a:gd name="connsiteX92" fmla="*/ 1544744 w 1627816"/>
                    <a:gd name="connsiteY92" fmla="*/ 2332583 h 3057704"/>
                    <a:gd name="connsiteX93" fmla="*/ 1567400 w 1627816"/>
                    <a:gd name="connsiteY93" fmla="*/ 2445453 h 3057704"/>
                    <a:gd name="connsiteX94" fmla="*/ 1622401 w 1627816"/>
                    <a:gd name="connsiteY94" fmla="*/ 2706675 h 3057704"/>
                    <a:gd name="connsiteX95" fmla="*/ 1428053 w 1627816"/>
                    <a:gd name="connsiteY95" fmla="*/ 2987552 h 3057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627816" h="3057704">
                      <a:moveTo>
                        <a:pt x="1428053" y="2987552"/>
                      </a:moveTo>
                      <a:cubicBezTo>
                        <a:pt x="1427235" y="2987688"/>
                        <a:pt x="1426416" y="2987825"/>
                        <a:pt x="1425597" y="2987825"/>
                      </a:cubicBezTo>
                      <a:cubicBezTo>
                        <a:pt x="1263049" y="3011436"/>
                        <a:pt x="1098317" y="3033273"/>
                        <a:pt x="933176" y="3045965"/>
                      </a:cubicBezTo>
                      <a:cubicBezTo>
                        <a:pt x="923759" y="3046648"/>
                        <a:pt x="914205" y="3047467"/>
                        <a:pt x="904788" y="3048013"/>
                      </a:cubicBezTo>
                      <a:cubicBezTo>
                        <a:pt x="729957" y="3060432"/>
                        <a:pt x="554580" y="3062343"/>
                        <a:pt x="381114" y="3045283"/>
                      </a:cubicBezTo>
                      <a:cubicBezTo>
                        <a:pt x="324202" y="3039687"/>
                        <a:pt x="267426" y="3031908"/>
                        <a:pt x="211332" y="3021672"/>
                      </a:cubicBezTo>
                      <a:cubicBezTo>
                        <a:pt x="85770" y="2998743"/>
                        <a:pt x="1153" y="2880005"/>
                        <a:pt x="21488" y="2754171"/>
                      </a:cubicBezTo>
                      <a:cubicBezTo>
                        <a:pt x="40596" y="2635842"/>
                        <a:pt x="53152" y="2523929"/>
                        <a:pt x="61341" y="2418566"/>
                      </a:cubicBezTo>
                      <a:cubicBezTo>
                        <a:pt x="62569" y="2402871"/>
                        <a:pt x="63797" y="2387448"/>
                        <a:pt x="64753" y="2372163"/>
                      </a:cubicBezTo>
                      <a:cubicBezTo>
                        <a:pt x="73078" y="2249194"/>
                        <a:pt x="75808" y="2136052"/>
                        <a:pt x="76626" y="2033146"/>
                      </a:cubicBezTo>
                      <a:cubicBezTo>
                        <a:pt x="76626" y="2024411"/>
                        <a:pt x="76763" y="2015813"/>
                        <a:pt x="76763" y="2007215"/>
                      </a:cubicBezTo>
                      <a:cubicBezTo>
                        <a:pt x="76763" y="2003393"/>
                        <a:pt x="76899" y="1999435"/>
                        <a:pt x="76899" y="1995750"/>
                      </a:cubicBezTo>
                      <a:cubicBezTo>
                        <a:pt x="76899" y="1989882"/>
                        <a:pt x="76899" y="1984013"/>
                        <a:pt x="76899" y="1978281"/>
                      </a:cubicBezTo>
                      <a:cubicBezTo>
                        <a:pt x="77036" y="1974323"/>
                        <a:pt x="77036" y="1970501"/>
                        <a:pt x="77036" y="1966680"/>
                      </a:cubicBezTo>
                      <a:cubicBezTo>
                        <a:pt x="77036" y="1958627"/>
                        <a:pt x="77036" y="1950848"/>
                        <a:pt x="77036" y="1943069"/>
                      </a:cubicBezTo>
                      <a:cubicBezTo>
                        <a:pt x="77172" y="1919048"/>
                        <a:pt x="77036" y="1895710"/>
                        <a:pt x="77172" y="1873054"/>
                      </a:cubicBezTo>
                      <a:lnTo>
                        <a:pt x="77172" y="1867049"/>
                      </a:lnTo>
                      <a:cubicBezTo>
                        <a:pt x="77172" y="1788573"/>
                        <a:pt x="77582" y="1718286"/>
                        <a:pt x="80721" y="1656733"/>
                      </a:cubicBezTo>
                      <a:cubicBezTo>
                        <a:pt x="80857" y="1653867"/>
                        <a:pt x="80994" y="1651138"/>
                        <a:pt x="81130" y="1648408"/>
                      </a:cubicBezTo>
                      <a:cubicBezTo>
                        <a:pt x="81813" y="1635579"/>
                        <a:pt x="82495" y="1622886"/>
                        <a:pt x="83041" y="1610466"/>
                      </a:cubicBezTo>
                      <a:cubicBezTo>
                        <a:pt x="83587" y="1598320"/>
                        <a:pt x="84133" y="1586309"/>
                        <a:pt x="84679" y="1574436"/>
                      </a:cubicBezTo>
                      <a:cubicBezTo>
                        <a:pt x="86044" y="1541135"/>
                        <a:pt x="86862" y="1508925"/>
                        <a:pt x="87408" y="1478217"/>
                      </a:cubicBezTo>
                      <a:cubicBezTo>
                        <a:pt x="87681" y="1452422"/>
                        <a:pt x="87681" y="1427720"/>
                        <a:pt x="87272" y="1404108"/>
                      </a:cubicBezTo>
                      <a:cubicBezTo>
                        <a:pt x="86726" y="1378041"/>
                        <a:pt x="85907" y="1353611"/>
                        <a:pt x="84406" y="1331091"/>
                      </a:cubicBezTo>
                      <a:cubicBezTo>
                        <a:pt x="83860" y="1323585"/>
                        <a:pt x="83314" y="1315942"/>
                        <a:pt x="82768" y="1307890"/>
                      </a:cubicBezTo>
                      <a:cubicBezTo>
                        <a:pt x="81813" y="1295880"/>
                        <a:pt x="80857" y="1283460"/>
                        <a:pt x="79765" y="1270631"/>
                      </a:cubicBezTo>
                      <a:cubicBezTo>
                        <a:pt x="79083" y="1262851"/>
                        <a:pt x="78401" y="1255072"/>
                        <a:pt x="77718" y="1247020"/>
                      </a:cubicBezTo>
                      <a:cubicBezTo>
                        <a:pt x="77445" y="1243471"/>
                        <a:pt x="77036" y="1240059"/>
                        <a:pt x="76763" y="1236511"/>
                      </a:cubicBezTo>
                      <a:cubicBezTo>
                        <a:pt x="76763" y="1235555"/>
                        <a:pt x="76626" y="1234736"/>
                        <a:pt x="76490" y="1233918"/>
                      </a:cubicBezTo>
                      <a:cubicBezTo>
                        <a:pt x="76080" y="1229004"/>
                        <a:pt x="75534" y="1224091"/>
                        <a:pt x="75125" y="1219041"/>
                      </a:cubicBezTo>
                      <a:cubicBezTo>
                        <a:pt x="74579" y="1214128"/>
                        <a:pt x="74170" y="1209351"/>
                        <a:pt x="73624" y="1204438"/>
                      </a:cubicBezTo>
                      <a:cubicBezTo>
                        <a:pt x="72805" y="1195840"/>
                        <a:pt x="71986" y="1187105"/>
                        <a:pt x="71031" y="1178370"/>
                      </a:cubicBezTo>
                      <a:cubicBezTo>
                        <a:pt x="66936" y="1137290"/>
                        <a:pt x="62296" y="1094162"/>
                        <a:pt x="57519" y="1050079"/>
                      </a:cubicBezTo>
                      <a:cubicBezTo>
                        <a:pt x="56018" y="1036294"/>
                        <a:pt x="54380" y="1022237"/>
                        <a:pt x="52879" y="1008179"/>
                      </a:cubicBezTo>
                      <a:cubicBezTo>
                        <a:pt x="50422" y="986343"/>
                        <a:pt x="47966" y="964369"/>
                        <a:pt x="45509" y="942396"/>
                      </a:cubicBezTo>
                      <a:cubicBezTo>
                        <a:pt x="43871" y="928202"/>
                        <a:pt x="42233" y="914008"/>
                        <a:pt x="40596" y="899951"/>
                      </a:cubicBezTo>
                      <a:cubicBezTo>
                        <a:pt x="16302" y="686905"/>
                        <a:pt x="-6490" y="482867"/>
                        <a:pt x="1699" y="418175"/>
                      </a:cubicBezTo>
                      <a:cubicBezTo>
                        <a:pt x="15756" y="306125"/>
                        <a:pt x="558538" y="10236"/>
                        <a:pt x="558538" y="10236"/>
                      </a:cubicBezTo>
                      <a:lnTo>
                        <a:pt x="884316" y="0"/>
                      </a:lnTo>
                      <a:cubicBezTo>
                        <a:pt x="884316" y="0"/>
                        <a:pt x="1341661" y="184248"/>
                        <a:pt x="1426143" y="295480"/>
                      </a:cubicBezTo>
                      <a:cubicBezTo>
                        <a:pt x="1426552" y="296026"/>
                        <a:pt x="1426962" y="296572"/>
                        <a:pt x="1427371" y="297117"/>
                      </a:cubicBezTo>
                      <a:cubicBezTo>
                        <a:pt x="1446478" y="323322"/>
                        <a:pt x="1458625" y="359762"/>
                        <a:pt x="1465449" y="404664"/>
                      </a:cubicBezTo>
                      <a:cubicBezTo>
                        <a:pt x="1471591" y="444243"/>
                        <a:pt x="1473774" y="490374"/>
                        <a:pt x="1473365" y="542099"/>
                      </a:cubicBezTo>
                      <a:cubicBezTo>
                        <a:pt x="1473092" y="578949"/>
                        <a:pt x="1471591" y="618665"/>
                        <a:pt x="1469134" y="660701"/>
                      </a:cubicBezTo>
                      <a:cubicBezTo>
                        <a:pt x="1466677" y="705330"/>
                        <a:pt x="1463265" y="752688"/>
                        <a:pt x="1459444" y="802367"/>
                      </a:cubicBezTo>
                      <a:cubicBezTo>
                        <a:pt x="1458352" y="816834"/>
                        <a:pt x="1457260" y="831437"/>
                        <a:pt x="1456168" y="846177"/>
                      </a:cubicBezTo>
                      <a:cubicBezTo>
                        <a:pt x="1454940" y="861190"/>
                        <a:pt x="1453848" y="876340"/>
                        <a:pt x="1452756" y="891762"/>
                      </a:cubicBezTo>
                      <a:cubicBezTo>
                        <a:pt x="1452074" y="901725"/>
                        <a:pt x="1451255" y="911688"/>
                        <a:pt x="1450573" y="921787"/>
                      </a:cubicBezTo>
                      <a:cubicBezTo>
                        <a:pt x="1448662" y="948264"/>
                        <a:pt x="1446615" y="975288"/>
                        <a:pt x="1444841" y="1002584"/>
                      </a:cubicBezTo>
                      <a:cubicBezTo>
                        <a:pt x="1444295" y="1011455"/>
                        <a:pt x="1443612" y="1020326"/>
                        <a:pt x="1443066" y="1029197"/>
                      </a:cubicBezTo>
                      <a:cubicBezTo>
                        <a:pt x="1442657" y="1034793"/>
                        <a:pt x="1442384" y="1040525"/>
                        <a:pt x="1442111" y="1046257"/>
                      </a:cubicBezTo>
                      <a:cubicBezTo>
                        <a:pt x="1441701" y="1051990"/>
                        <a:pt x="1441429" y="1057858"/>
                        <a:pt x="1441019" y="1063590"/>
                      </a:cubicBezTo>
                      <a:lnTo>
                        <a:pt x="1441019" y="1063727"/>
                      </a:lnTo>
                      <a:cubicBezTo>
                        <a:pt x="1440746" y="1069050"/>
                        <a:pt x="1440337" y="1074372"/>
                        <a:pt x="1440064" y="1079695"/>
                      </a:cubicBezTo>
                      <a:cubicBezTo>
                        <a:pt x="1439654" y="1085564"/>
                        <a:pt x="1439381" y="1091296"/>
                        <a:pt x="1439108" y="1097164"/>
                      </a:cubicBezTo>
                      <a:cubicBezTo>
                        <a:pt x="1438562" y="1107946"/>
                        <a:pt x="1438017" y="1118592"/>
                        <a:pt x="1437607" y="1129510"/>
                      </a:cubicBezTo>
                      <a:cubicBezTo>
                        <a:pt x="1437198" y="1138518"/>
                        <a:pt x="1436788" y="1147526"/>
                        <a:pt x="1436515" y="1156533"/>
                      </a:cubicBezTo>
                      <a:cubicBezTo>
                        <a:pt x="1436379" y="1158171"/>
                        <a:pt x="1436379" y="1159809"/>
                        <a:pt x="1436379" y="1161447"/>
                      </a:cubicBezTo>
                      <a:cubicBezTo>
                        <a:pt x="1436106" y="1167315"/>
                        <a:pt x="1435833" y="1173047"/>
                        <a:pt x="1435696" y="1178916"/>
                      </a:cubicBezTo>
                      <a:lnTo>
                        <a:pt x="1435560" y="1181919"/>
                      </a:lnTo>
                      <a:lnTo>
                        <a:pt x="1435423" y="1183420"/>
                      </a:lnTo>
                      <a:cubicBezTo>
                        <a:pt x="1435150" y="1191063"/>
                        <a:pt x="1434877" y="1198842"/>
                        <a:pt x="1434741" y="1206485"/>
                      </a:cubicBezTo>
                      <a:cubicBezTo>
                        <a:pt x="1434468" y="1215629"/>
                        <a:pt x="1434195" y="1224910"/>
                        <a:pt x="1434059" y="1234054"/>
                      </a:cubicBezTo>
                      <a:cubicBezTo>
                        <a:pt x="1433922" y="1238285"/>
                        <a:pt x="1433922" y="1242652"/>
                        <a:pt x="1433786" y="1247020"/>
                      </a:cubicBezTo>
                      <a:cubicBezTo>
                        <a:pt x="1433649" y="1250841"/>
                        <a:pt x="1433649" y="1254799"/>
                        <a:pt x="1433513" y="1258621"/>
                      </a:cubicBezTo>
                      <a:cubicBezTo>
                        <a:pt x="1433513" y="1260531"/>
                        <a:pt x="1433513" y="1262442"/>
                        <a:pt x="1433513" y="1264489"/>
                      </a:cubicBezTo>
                      <a:cubicBezTo>
                        <a:pt x="1433376" y="1269812"/>
                        <a:pt x="1433376" y="1275135"/>
                        <a:pt x="1433240" y="1280594"/>
                      </a:cubicBezTo>
                      <a:cubicBezTo>
                        <a:pt x="1433103" y="1289602"/>
                        <a:pt x="1433103" y="1298746"/>
                        <a:pt x="1433103" y="1308163"/>
                      </a:cubicBezTo>
                      <a:lnTo>
                        <a:pt x="1433103" y="1323039"/>
                      </a:lnTo>
                      <a:cubicBezTo>
                        <a:pt x="1433103" y="1348970"/>
                        <a:pt x="1433376" y="1376130"/>
                        <a:pt x="1433922" y="1404382"/>
                      </a:cubicBezTo>
                      <a:cubicBezTo>
                        <a:pt x="1434059" y="1415982"/>
                        <a:pt x="1434332" y="1427856"/>
                        <a:pt x="1434605" y="1439866"/>
                      </a:cubicBezTo>
                      <a:cubicBezTo>
                        <a:pt x="1434877" y="1452559"/>
                        <a:pt x="1435287" y="1465388"/>
                        <a:pt x="1435560" y="1478490"/>
                      </a:cubicBezTo>
                      <a:cubicBezTo>
                        <a:pt x="1436379" y="1505786"/>
                        <a:pt x="1437334" y="1533765"/>
                        <a:pt x="1438426" y="1562153"/>
                      </a:cubicBezTo>
                      <a:cubicBezTo>
                        <a:pt x="1438562" y="1566247"/>
                        <a:pt x="1438699" y="1570478"/>
                        <a:pt x="1438835" y="1574572"/>
                      </a:cubicBezTo>
                      <a:cubicBezTo>
                        <a:pt x="1438972" y="1576346"/>
                        <a:pt x="1438972" y="1577984"/>
                        <a:pt x="1438972" y="1579622"/>
                      </a:cubicBezTo>
                      <a:cubicBezTo>
                        <a:pt x="1439245" y="1588903"/>
                        <a:pt x="1439654" y="1598183"/>
                        <a:pt x="1440064" y="1607601"/>
                      </a:cubicBezTo>
                      <a:cubicBezTo>
                        <a:pt x="1440610" y="1621112"/>
                        <a:pt x="1441292" y="1634897"/>
                        <a:pt x="1441838" y="1648545"/>
                      </a:cubicBezTo>
                      <a:cubicBezTo>
                        <a:pt x="1442520" y="1663284"/>
                        <a:pt x="1443476" y="1678980"/>
                        <a:pt x="1444704" y="1695630"/>
                      </a:cubicBezTo>
                      <a:cubicBezTo>
                        <a:pt x="1446342" y="1716375"/>
                        <a:pt x="1448389" y="1738348"/>
                        <a:pt x="1450846" y="1761414"/>
                      </a:cubicBezTo>
                      <a:cubicBezTo>
                        <a:pt x="1451392" y="1766873"/>
                        <a:pt x="1452074" y="1772332"/>
                        <a:pt x="1452756" y="1777791"/>
                      </a:cubicBezTo>
                      <a:cubicBezTo>
                        <a:pt x="1453712" y="1786662"/>
                        <a:pt x="1454804" y="1795807"/>
                        <a:pt x="1456032" y="1804951"/>
                      </a:cubicBezTo>
                      <a:cubicBezTo>
                        <a:pt x="1456714" y="1810683"/>
                        <a:pt x="1457397" y="1816552"/>
                        <a:pt x="1458079" y="1822284"/>
                      </a:cubicBezTo>
                      <a:cubicBezTo>
                        <a:pt x="1458625" y="1825969"/>
                        <a:pt x="1459034" y="1829654"/>
                        <a:pt x="1459580" y="1833475"/>
                      </a:cubicBezTo>
                      <a:cubicBezTo>
                        <a:pt x="1461355" y="1847396"/>
                        <a:pt x="1463265" y="1861727"/>
                        <a:pt x="1465449" y="1876330"/>
                      </a:cubicBezTo>
                      <a:cubicBezTo>
                        <a:pt x="1465722" y="1877968"/>
                        <a:pt x="1465858" y="1879605"/>
                        <a:pt x="1466131" y="1881243"/>
                      </a:cubicBezTo>
                      <a:cubicBezTo>
                        <a:pt x="1467223" y="1888613"/>
                        <a:pt x="1468315" y="1895983"/>
                        <a:pt x="1469407" y="1903626"/>
                      </a:cubicBezTo>
                      <a:cubicBezTo>
                        <a:pt x="1471454" y="1917956"/>
                        <a:pt x="1473774" y="1932696"/>
                        <a:pt x="1476094" y="1947573"/>
                      </a:cubicBezTo>
                      <a:cubicBezTo>
                        <a:pt x="1476777" y="1951803"/>
                        <a:pt x="1477459" y="1956034"/>
                        <a:pt x="1478005" y="1960265"/>
                      </a:cubicBezTo>
                      <a:cubicBezTo>
                        <a:pt x="1481963" y="1985651"/>
                        <a:pt x="1486194" y="2011582"/>
                        <a:pt x="1490698" y="2038195"/>
                      </a:cubicBezTo>
                      <a:cubicBezTo>
                        <a:pt x="1491517" y="2042836"/>
                        <a:pt x="1492336" y="2047613"/>
                        <a:pt x="1493155" y="2052389"/>
                      </a:cubicBezTo>
                      <a:cubicBezTo>
                        <a:pt x="1494929" y="2062898"/>
                        <a:pt x="1496703" y="2073407"/>
                        <a:pt x="1498614" y="2084053"/>
                      </a:cubicBezTo>
                      <a:cubicBezTo>
                        <a:pt x="1505028" y="2121039"/>
                        <a:pt x="1511852" y="2158844"/>
                        <a:pt x="1518949" y="2197332"/>
                      </a:cubicBezTo>
                      <a:cubicBezTo>
                        <a:pt x="1527275" y="2241824"/>
                        <a:pt x="1535873" y="2286999"/>
                        <a:pt x="1544744" y="2332583"/>
                      </a:cubicBezTo>
                      <a:cubicBezTo>
                        <a:pt x="1552114" y="2370115"/>
                        <a:pt x="1559620" y="2407784"/>
                        <a:pt x="1567400" y="2445453"/>
                      </a:cubicBezTo>
                      <a:cubicBezTo>
                        <a:pt x="1585415" y="2533619"/>
                        <a:pt x="1603976" y="2621649"/>
                        <a:pt x="1622401" y="2706675"/>
                      </a:cubicBezTo>
                      <a:cubicBezTo>
                        <a:pt x="1651199" y="2838515"/>
                        <a:pt x="1562077" y="2967899"/>
                        <a:pt x="1428053" y="2987552"/>
                      </a:cubicBezTo>
                      <a:close/>
                    </a:path>
                  </a:pathLst>
                </a:custGeom>
                <a:solidFill>
                  <a:srgbClr val="FFFFFF"/>
                </a:solidFill>
                <a:ln w="13632" cap="flat">
                  <a:noFill/>
                  <a:prstDash val="solid"/>
                  <a:miter/>
                </a:ln>
              </p:spPr>
              <p:txBody>
                <a:bodyPr rtlCol="0" anchor="ctr"/>
                <a:lstStyle/>
                <a:p>
                  <a:endParaRPr lang="zh-CN" altLang="en-US"/>
                </a:p>
              </p:txBody>
            </p:sp>
            <p:grpSp>
              <p:nvGrpSpPr>
                <p:cNvPr id="130" name="组合 129"/>
                <p:cNvGrpSpPr/>
                <p:nvPr>
                  <p:custDataLst>
                    <p:tags r:id="rId11"/>
                  </p:custDataLst>
                </p:nvPr>
              </p:nvGrpSpPr>
              <p:grpSpPr>
                <a:xfrm>
                  <a:off x="8604522" y="2568908"/>
                  <a:ext cx="1423761" cy="2219850"/>
                  <a:chOff x="8604522" y="2568908"/>
                  <a:chExt cx="1423761" cy="2219850"/>
                </a:xfrm>
                <a:solidFill>
                  <a:srgbClr val="93C3FD"/>
                </a:solidFill>
              </p:grpSpPr>
              <p:sp>
                <p:nvSpPr>
                  <p:cNvPr id="131" name="任意多边形 130"/>
                  <p:cNvSpPr/>
                  <p:nvPr>
                    <p:custDataLst>
                      <p:tags r:id="rId12"/>
                    </p:custDataLst>
                  </p:nvPr>
                </p:nvSpPr>
                <p:spPr>
                  <a:xfrm>
                    <a:off x="8750419" y="2568908"/>
                    <a:ext cx="1175913" cy="174967"/>
                  </a:xfrm>
                  <a:custGeom>
                    <a:avLst/>
                    <a:gdLst>
                      <a:gd name="connsiteX0" fmla="*/ 1175914 w 1175913"/>
                      <a:gd name="connsiteY0" fmla="*/ 109321 h 174967"/>
                      <a:gd name="connsiteX1" fmla="*/ 542509 w 1175913"/>
                      <a:gd name="connsiteY1" fmla="*/ 174968 h 174967"/>
                      <a:gd name="connsiteX2" fmla="*/ 452159 w 1175913"/>
                      <a:gd name="connsiteY2" fmla="*/ 173603 h 174967"/>
                      <a:gd name="connsiteX3" fmla="*/ 0 w 1175913"/>
                      <a:gd name="connsiteY3" fmla="*/ 125016 h 174967"/>
                      <a:gd name="connsiteX4" fmla="*/ 12693 w 1175913"/>
                      <a:gd name="connsiteY4" fmla="*/ 68922 h 174967"/>
                      <a:gd name="connsiteX5" fmla="*/ 25385 w 1175913"/>
                      <a:gd name="connsiteY5" fmla="*/ 12829 h 174967"/>
                      <a:gd name="connsiteX6" fmla="*/ 25385 w 1175913"/>
                      <a:gd name="connsiteY6" fmla="*/ 12829 h 174967"/>
                      <a:gd name="connsiteX7" fmla="*/ 458574 w 1175913"/>
                      <a:gd name="connsiteY7" fmla="*/ 58686 h 174967"/>
                      <a:gd name="connsiteX8" fmla="*/ 1136471 w 1175913"/>
                      <a:gd name="connsiteY8" fmla="*/ 0 h 174967"/>
                      <a:gd name="connsiteX9" fmla="*/ 1137699 w 1175913"/>
                      <a:gd name="connsiteY9" fmla="*/ 1638 h 174967"/>
                      <a:gd name="connsiteX10" fmla="*/ 1175914 w 1175913"/>
                      <a:gd name="connsiteY10" fmla="*/ 109321 h 17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5913" h="174967">
                        <a:moveTo>
                          <a:pt x="1175914" y="109321"/>
                        </a:moveTo>
                        <a:cubicBezTo>
                          <a:pt x="937892" y="160364"/>
                          <a:pt x="717067" y="174968"/>
                          <a:pt x="542509" y="174968"/>
                        </a:cubicBezTo>
                        <a:cubicBezTo>
                          <a:pt x="510846" y="174968"/>
                          <a:pt x="480683" y="174422"/>
                          <a:pt x="452159" y="173603"/>
                        </a:cubicBezTo>
                        <a:cubicBezTo>
                          <a:pt x="182747" y="165687"/>
                          <a:pt x="7370" y="126654"/>
                          <a:pt x="0" y="125016"/>
                        </a:cubicBezTo>
                        <a:lnTo>
                          <a:pt x="12693" y="68922"/>
                        </a:lnTo>
                        <a:lnTo>
                          <a:pt x="25385" y="12829"/>
                        </a:lnTo>
                        <a:lnTo>
                          <a:pt x="25385" y="12829"/>
                        </a:lnTo>
                        <a:cubicBezTo>
                          <a:pt x="28797" y="13648"/>
                          <a:pt x="200762" y="51453"/>
                          <a:pt x="458574" y="58686"/>
                        </a:cubicBezTo>
                        <a:cubicBezTo>
                          <a:pt x="632722" y="63600"/>
                          <a:pt x="873337" y="54865"/>
                          <a:pt x="1136471" y="0"/>
                        </a:cubicBezTo>
                        <a:cubicBezTo>
                          <a:pt x="1136880" y="546"/>
                          <a:pt x="1137290" y="1092"/>
                          <a:pt x="1137699" y="1638"/>
                        </a:cubicBezTo>
                        <a:cubicBezTo>
                          <a:pt x="1156943" y="27842"/>
                          <a:pt x="1168953" y="64282"/>
                          <a:pt x="1175914" y="109321"/>
                        </a:cubicBezTo>
                        <a:close/>
                      </a:path>
                    </a:pathLst>
                  </a:custGeom>
                  <a:solidFill>
                    <a:srgbClr val="93C3FD"/>
                  </a:solidFill>
                  <a:ln w="13632" cap="flat">
                    <a:noFill/>
                    <a:prstDash val="solid"/>
                    <a:miter/>
                  </a:ln>
                </p:spPr>
                <p:txBody>
                  <a:bodyPr rtlCol="0" anchor="ctr"/>
                  <a:lstStyle/>
                  <a:p>
                    <a:endParaRPr lang="zh-CN" altLang="en-US"/>
                  </a:p>
                </p:txBody>
              </p:sp>
              <p:sp>
                <p:nvSpPr>
                  <p:cNvPr id="132" name="任意多边形 131"/>
                  <p:cNvSpPr/>
                  <p:nvPr>
                    <p:custDataLst>
                      <p:tags r:id="rId13"/>
                    </p:custDataLst>
                  </p:nvPr>
                </p:nvSpPr>
                <p:spPr>
                  <a:xfrm>
                    <a:off x="8732131" y="2815664"/>
                    <a:ext cx="1201981" cy="182610"/>
                  </a:xfrm>
                  <a:custGeom>
                    <a:avLst/>
                    <a:gdLst>
                      <a:gd name="connsiteX0" fmla="*/ 1201981 w 1201981"/>
                      <a:gd name="connsiteY0" fmla="*/ 0 h 182610"/>
                      <a:gd name="connsiteX1" fmla="*/ 1197750 w 1201981"/>
                      <a:gd name="connsiteY1" fmla="*/ 118601 h 182610"/>
                      <a:gd name="connsiteX2" fmla="*/ 573081 w 1201981"/>
                      <a:gd name="connsiteY2" fmla="*/ 182611 h 182610"/>
                      <a:gd name="connsiteX3" fmla="*/ 451477 w 1201981"/>
                      <a:gd name="connsiteY3" fmla="*/ 180290 h 182610"/>
                      <a:gd name="connsiteX4" fmla="*/ 0 w 1201981"/>
                      <a:gd name="connsiteY4" fmla="*/ 127200 h 182610"/>
                      <a:gd name="connsiteX5" fmla="*/ 26477 w 1201981"/>
                      <a:gd name="connsiteY5" fmla="*/ 15286 h 182610"/>
                      <a:gd name="connsiteX6" fmla="*/ 458983 w 1201981"/>
                      <a:gd name="connsiteY6" fmla="*/ 65511 h 182610"/>
                      <a:gd name="connsiteX7" fmla="*/ 1201981 w 1201981"/>
                      <a:gd name="connsiteY7" fmla="*/ 0 h 182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1981" h="182610">
                        <a:moveTo>
                          <a:pt x="1201981" y="0"/>
                        </a:moveTo>
                        <a:cubicBezTo>
                          <a:pt x="1201708" y="36850"/>
                          <a:pt x="1200207" y="76565"/>
                          <a:pt x="1197750" y="118601"/>
                        </a:cubicBezTo>
                        <a:cubicBezTo>
                          <a:pt x="964915" y="168144"/>
                          <a:pt x="747912" y="182611"/>
                          <a:pt x="573081" y="182611"/>
                        </a:cubicBezTo>
                        <a:cubicBezTo>
                          <a:pt x="529816" y="182611"/>
                          <a:pt x="489145" y="181655"/>
                          <a:pt x="451477" y="180290"/>
                        </a:cubicBezTo>
                        <a:cubicBezTo>
                          <a:pt x="182201" y="169781"/>
                          <a:pt x="7370" y="128974"/>
                          <a:pt x="0" y="127200"/>
                        </a:cubicBezTo>
                        <a:lnTo>
                          <a:pt x="26477" y="15286"/>
                        </a:lnTo>
                        <a:cubicBezTo>
                          <a:pt x="28251" y="15695"/>
                          <a:pt x="200080" y="55548"/>
                          <a:pt x="458983" y="65511"/>
                        </a:cubicBezTo>
                        <a:cubicBezTo>
                          <a:pt x="647326" y="72608"/>
                          <a:pt x="913326" y="64692"/>
                          <a:pt x="1201981" y="0"/>
                        </a:cubicBezTo>
                        <a:close/>
                      </a:path>
                    </a:pathLst>
                  </a:custGeom>
                  <a:solidFill>
                    <a:srgbClr val="93C3FD"/>
                  </a:solidFill>
                  <a:ln w="13632" cap="flat">
                    <a:noFill/>
                    <a:prstDash val="solid"/>
                    <a:miter/>
                  </a:ln>
                </p:spPr>
                <p:txBody>
                  <a:bodyPr rtlCol="0" anchor="ctr"/>
                  <a:lstStyle/>
                  <a:p>
                    <a:endParaRPr lang="zh-CN" altLang="en-US"/>
                  </a:p>
                </p:txBody>
              </p:sp>
              <p:sp>
                <p:nvSpPr>
                  <p:cNvPr id="133" name="任意多边形 132"/>
                  <p:cNvSpPr/>
                  <p:nvPr>
                    <p:custDataLst>
                      <p:tags r:id="rId14"/>
                    </p:custDataLst>
                  </p:nvPr>
                </p:nvSpPr>
                <p:spPr>
                  <a:xfrm>
                    <a:off x="8714115" y="3075795"/>
                    <a:ext cx="1206212" cy="177287"/>
                  </a:xfrm>
                  <a:custGeom>
                    <a:avLst/>
                    <a:gdLst>
                      <a:gd name="connsiteX0" fmla="*/ 1206212 w 1206212"/>
                      <a:gd name="connsiteY0" fmla="*/ 0 h 177287"/>
                      <a:gd name="connsiteX1" fmla="*/ 1202937 w 1206212"/>
                      <a:gd name="connsiteY1" fmla="*/ 43810 h 177287"/>
                      <a:gd name="connsiteX2" fmla="*/ 1199525 w 1206212"/>
                      <a:gd name="connsiteY2" fmla="*/ 89395 h 177287"/>
                      <a:gd name="connsiteX3" fmla="*/ 1197341 w 1206212"/>
                      <a:gd name="connsiteY3" fmla="*/ 119420 h 177287"/>
                      <a:gd name="connsiteX4" fmla="*/ 603925 w 1206212"/>
                      <a:gd name="connsiteY4" fmla="*/ 177288 h 177287"/>
                      <a:gd name="connsiteX5" fmla="*/ 450794 w 1206212"/>
                      <a:gd name="connsiteY5" fmla="*/ 173603 h 177287"/>
                      <a:gd name="connsiteX6" fmla="*/ 0 w 1206212"/>
                      <a:gd name="connsiteY6" fmla="*/ 116008 h 177287"/>
                      <a:gd name="connsiteX7" fmla="*/ 27569 w 1206212"/>
                      <a:gd name="connsiteY7" fmla="*/ 4367 h 177287"/>
                      <a:gd name="connsiteX8" fmla="*/ 459529 w 1206212"/>
                      <a:gd name="connsiteY8" fmla="*/ 58823 h 177287"/>
                      <a:gd name="connsiteX9" fmla="*/ 1206212 w 1206212"/>
                      <a:gd name="connsiteY9" fmla="*/ 0 h 177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6212" h="177287">
                        <a:moveTo>
                          <a:pt x="1206212" y="0"/>
                        </a:moveTo>
                        <a:cubicBezTo>
                          <a:pt x="1205120" y="14467"/>
                          <a:pt x="1204028" y="29070"/>
                          <a:pt x="1202937" y="43810"/>
                        </a:cubicBezTo>
                        <a:cubicBezTo>
                          <a:pt x="1201708" y="58823"/>
                          <a:pt x="1200616" y="73972"/>
                          <a:pt x="1199525" y="89395"/>
                        </a:cubicBezTo>
                        <a:cubicBezTo>
                          <a:pt x="1198842" y="99358"/>
                          <a:pt x="1198023" y="109321"/>
                          <a:pt x="1197341" y="119420"/>
                        </a:cubicBezTo>
                        <a:cubicBezTo>
                          <a:pt x="978017" y="163776"/>
                          <a:pt x="772888" y="177288"/>
                          <a:pt x="603925" y="177288"/>
                        </a:cubicBezTo>
                        <a:cubicBezTo>
                          <a:pt x="548787" y="177288"/>
                          <a:pt x="497471" y="175787"/>
                          <a:pt x="450794" y="173603"/>
                        </a:cubicBezTo>
                        <a:cubicBezTo>
                          <a:pt x="181655" y="160364"/>
                          <a:pt x="7233" y="117782"/>
                          <a:pt x="0" y="116008"/>
                        </a:cubicBezTo>
                        <a:lnTo>
                          <a:pt x="27569" y="4367"/>
                        </a:lnTo>
                        <a:cubicBezTo>
                          <a:pt x="29343" y="4777"/>
                          <a:pt x="200762" y="46403"/>
                          <a:pt x="459529" y="58823"/>
                        </a:cubicBezTo>
                        <a:cubicBezTo>
                          <a:pt x="648145" y="67967"/>
                          <a:pt x="915509" y="62645"/>
                          <a:pt x="1206212" y="0"/>
                        </a:cubicBezTo>
                        <a:close/>
                      </a:path>
                    </a:pathLst>
                  </a:custGeom>
                  <a:solidFill>
                    <a:srgbClr val="93C3FD"/>
                  </a:solidFill>
                  <a:ln w="13632" cap="flat">
                    <a:noFill/>
                    <a:prstDash val="solid"/>
                    <a:miter/>
                  </a:ln>
                </p:spPr>
                <p:txBody>
                  <a:bodyPr rtlCol="0" anchor="ctr"/>
                  <a:lstStyle/>
                  <a:p>
                    <a:endParaRPr lang="zh-CN" altLang="en-US"/>
                  </a:p>
                </p:txBody>
              </p:sp>
              <p:sp>
                <p:nvSpPr>
                  <p:cNvPr id="134" name="任意多边形 133"/>
                  <p:cNvSpPr/>
                  <p:nvPr>
                    <p:custDataLst>
                      <p:tags r:id="rId15"/>
                    </p:custDataLst>
                  </p:nvPr>
                </p:nvSpPr>
                <p:spPr>
                  <a:xfrm>
                    <a:off x="8695827" y="3329375"/>
                    <a:ext cx="1205939" cy="178925"/>
                  </a:xfrm>
                  <a:custGeom>
                    <a:avLst/>
                    <a:gdLst>
                      <a:gd name="connsiteX0" fmla="*/ 1205939 w 1205939"/>
                      <a:gd name="connsiteY0" fmla="*/ 7779 h 178925"/>
                      <a:gd name="connsiteX1" fmla="*/ 1205939 w 1205939"/>
                      <a:gd name="connsiteY1" fmla="*/ 7779 h 178925"/>
                      <a:gd name="connsiteX2" fmla="*/ 1204984 w 1205939"/>
                      <a:gd name="connsiteY2" fmla="*/ 23884 h 178925"/>
                      <a:gd name="connsiteX3" fmla="*/ 1204028 w 1205939"/>
                      <a:gd name="connsiteY3" fmla="*/ 41353 h 178925"/>
                      <a:gd name="connsiteX4" fmla="*/ 1202527 w 1205939"/>
                      <a:gd name="connsiteY4" fmla="*/ 73699 h 178925"/>
                      <a:gd name="connsiteX5" fmla="*/ 1201435 w 1205939"/>
                      <a:gd name="connsiteY5" fmla="*/ 100722 h 178925"/>
                      <a:gd name="connsiteX6" fmla="*/ 1201299 w 1205939"/>
                      <a:gd name="connsiteY6" fmla="*/ 105636 h 178925"/>
                      <a:gd name="connsiteX7" fmla="*/ 1200616 w 1205939"/>
                      <a:gd name="connsiteY7" fmla="*/ 123105 h 178925"/>
                      <a:gd name="connsiteX8" fmla="*/ 1200480 w 1205939"/>
                      <a:gd name="connsiteY8" fmla="*/ 126108 h 178925"/>
                      <a:gd name="connsiteX9" fmla="*/ 634633 w 1205939"/>
                      <a:gd name="connsiteY9" fmla="*/ 178926 h 178925"/>
                      <a:gd name="connsiteX10" fmla="*/ 450112 w 1205939"/>
                      <a:gd name="connsiteY10" fmla="*/ 173466 h 178925"/>
                      <a:gd name="connsiteX11" fmla="*/ 0 w 1205939"/>
                      <a:gd name="connsiteY11" fmla="*/ 111368 h 178925"/>
                      <a:gd name="connsiteX12" fmla="*/ 28661 w 1205939"/>
                      <a:gd name="connsiteY12" fmla="*/ 0 h 178925"/>
                      <a:gd name="connsiteX13" fmla="*/ 28661 w 1205939"/>
                      <a:gd name="connsiteY13" fmla="*/ 0 h 178925"/>
                      <a:gd name="connsiteX14" fmla="*/ 148900 w 1205939"/>
                      <a:gd name="connsiteY14" fmla="*/ 24021 h 178925"/>
                      <a:gd name="connsiteX15" fmla="*/ 459938 w 1205939"/>
                      <a:gd name="connsiteY15" fmla="*/ 58687 h 178925"/>
                      <a:gd name="connsiteX16" fmla="*/ 1205939 w 1205939"/>
                      <a:gd name="connsiteY16" fmla="*/ 7779 h 17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05939" h="178925">
                        <a:moveTo>
                          <a:pt x="1205939" y="7779"/>
                        </a:moveTo>
                        <a:lnTo>
                          <a:pt x="1205939" y="7779"/>
                        </a:lnTo>
                        <a:cubicBezTo>
                          <a:pt x="1205666" y="13239"/>
                          <a:pt x="1205257" y="18561"/>
                          <a:pt x="1204984" y="23884"/>
                        </a:cubicBezTo>
                        <a:cubicBezTo>
                          <a:pt x="1204575" y="29753"/>
                          <a:pt x="1204302" y="35485"/>
                          <a:pt x="1204028" y="41353"/>
                        </a:cubicBezTo>
                        <a:cubicBezTo>
                          <a:pt x="1203483" y="52136"/>
                          <a:pt x="1202937" y="62781"/>
                          <a:pt x="1202527" y="73699"/>
                        </a:cubicBezTo>
                        <a:cubicBezTo>
                          <a:pt x="1202118" y="82707"/>
                          <a:pt x="1201708" y="91715"/>
                          <a:pt x="1201435" y="100722"/>
                        </a:cubicBezTo>
                        <a:cubicBezTo>
                          <a:pt x="1201299" y="102360"/>
                          <a:pt x="1201299" y="103998"/>
                          <a:pt x="1201299" y="105636"/>
                        </a:cubicBezTo>
                        <a:cubicBezTo>
                          <a:pt x="1201026" y="111504"/>
                          <a:pt x="1200753" y="117237"/>
                          <a:pt x="1200616" y="123105"/>
                        </a:cubicBezTo>
                        <a:lnTo>
                          <a:pt x="1200480" y="126108"/>
                        </a:lnTo>
                        <a:cubicBezTo>
                          <a:pt x="992894" y="166233"/>
                          <a:pt x="798136" y="178926"/>
                          <a:pt x="634633" y="178926"/>
                        </a:cubicBezTo>
                        <a:cubicBezTo>
                          <a:pt x="567485" y="178926"/>
                          <a:pt x="505523" y="176878"/>
                          <a:pt x="450112" y="173466"/>
                        </a:cubicBezTo>
                        <a:cubicBezTo>
                          <a:pt x="181246" y="157498"/>
                          <a:pt x="7233" y="113279"/>
                          <a:pt x="0" y="111368"/>
                        </a:cubicBezTo>
                        <a:lnTo>
                          <a:pt x="28661" y="0"/>
                        </a:lnTo>
                        <a:lnTo>
                          <a:pt x="28661" y="0"/>
                        </a:lnTo>
                        <a:cubicBezTo>
                          <a:pt x="30162" y="409"/>
                          <a:pt x="73699" y="11328"/>
                          <a:pt x="148900" y="24021"/>
                        </a:cubicBezTo>
                        <a:cubicBezTo>
                          <a:pt x="224100" y="36713"/>
                          <a:pt x="331101" y="51317"/>
                          <a:pt x="459938" y="58687"/>
                        </a:cubicBezTo>
                        <a:cubicBezTo>
                          <a:pt x="648281" y="69878"/>
                          <a:pt x="915236" y="67148"/>
                          <a:pt x="1205939" y="7779"/>
                        </a:cubicBezTo>
                        <a:close/>
                      </a:path>
                    </a:pathLst>
                  </a:custGeom>
                  <a:solidFill>
                    <a:srgbClr val="93C3FD"/>
                  </a:solidFill>
                  <a:ln w="13632" cap="flat">
                    <a:noFill/>
                    <a:prstDash val="solid"/>
                    <a:miter/>
                  </a:ln>
                </p:spPr>
                <p:txBody>
                  <a:bodyPr rtlCol="0" anchor="ctr"/>
                  <a:lstStyle/>
                  <a:p>
                    <a:endParaRPr lang="zh-CN" altLang="en-US"/>
                  </a:p>
                </p:txBody>
              </p:sp>
              <p:sp>
                <p:nvSpPr>
                  <p:cNvPr id="135" name="任意多边形 134"/>
                  <p:cNvSpPr/>
                  <p:nvPr>
                    <p:custDataLst>
                      <p:tags r:id="rId16"/>
                    </p:custDataLst>
                  </p:nvPr>
                </p:nvSpPr>
                <p:spPr>
                  <a:xfrm>
                    <a:off x="8677675" y="3578725"/>
                    <a:ext cx="1217949" cy="185203"/>
                  </a:xfrm>
                  <a:custGeom>
                    <a:avLst/>
                    <a:gdLst>
                      <a:gd name="connsiteX0" fmla="*/ 1217131 w 1217949"/>
                      <a:gd name="connsiteY0" fmla="*/ 98948 h 185203"/>
                      <a:gd name="connsiteX1" fmla="*/ 1216312 w 1217949"/>
                      <a:gd name="connsiteY1" fmla="*/ 17606 h 185203"/>
                      <a:gd name="connsiteX2" fmla="*/ 460348 w 1217949"/>
                      <a:gd name="connsiteY2" fmla="*/ 63054 h 185203"/>
                      <a:gd name="connsiteX3" fmla="*/ 29753 w 1217949"/>
                      <a:gd name="connsiteY3" fmla="*/ 0 h 185203"/>
                      <a:gd name="connsiteX4" fmla="*/ 14876 w 1217949"/>
                      <a:gd name="connsiteY4" fmla="*/ 55548 h 185203"/>
                      <a:gd name="connsiteX5" fmla="*/ 0 w 1217949"/>
                      <a:gd name="connsiteY5" fmla="*/ 111095 h 185203"/>
                      <a:gd name="connsiteX6" fmla="*/ 449429 w 1217949"/>
                      <a:gd name="connsiteY6" fmla="*/ 177697 h 185203"/>
                      <a:gd name="connsiteX7" fmla="*/ 665478 w 1217949"/>
                      <a:gd name="connsiteY7" fmla="*/ 185204 h 185203"/>
                      <a:gd name="connsiteX8" fmla="*/ 1217949 w 1217949"/>
                      <a:gd name="connsiteY8" fmla="*/ 134569 h 185203"/>
                      <a:gd name="connsiteX9" fmla="*/ 1217131 w 1217949"/>
                      <a:gd name="connsiteY9" fmla="*/ 98948 h 185203"/>
                      <a:gd name="connsiteX10" fmla="*/ 29616 w 1217949"/>
                      <a:gd name="connsiteY10" fmla="*/ 0 h 185203"/>
                      <a:gd name="connsiteX11" fmla="*/ 14740 w 1217949"/>
                      <a:gd name="connsiteY11" fmla="*/ 55548 h 185203"/>
                      <a:gd name="connsiteX12" fmla="*/ 29616 w 1217949"/>
                      <a:gd name="connsiteY12" fmla="*/ 0 h 185203"/>
                      <a:gd name="connsiteX13" fmla="*/ 29616 w 1217949"/>
                      <a:gd name="connsiteY13" fmla="*/ 0 h 185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7949" h="185203">
                        <a:moveTo>
                          <a:pt x="1217131" y="98948"/>
                        </a:moveTo>
                        <a:cubicBezTo>
                          <a:pt x="1216585" y="70697"/>
                          <a:pt x="1216312" y="43537"/>
                          <a:pt x="1216312" y="17606"/>
                        </a:cubicBezTo>
                        <a:cubicBezTo>
                          <a:pt x="921241" y="75883"/>
                          <a:pt x="650601" y="76020"/>
                          <a:pt x="460348" y="63054"/>
                        </a:cubicBezTo>
                        <a:cubicBezTo>
                          <a:pt x="202946" y="45448"/>
                          <a:pt x="32892" y="819"/>
                          <a:pt x="29753" y="0"/>
                        </a:cubicBezTo>
                        <a:lnTo>
                          <a:pt x="14876" y="55548"/>
                        </a:lnTo>
                        <a:lnTo>
                          <a:pt x="0" y="111095"/>
                        </a:lnTo>
                        <a:cubicBezTo>
                          <a:pt x="7233" y="113006"/>
                          <a:pt x="180700" y="158999"/>
                          <a:pt x="449429" y="177697"/>
                        </a:cubicBezTo>
                        <a:cubicBezTo>
                          <a:pt x="513439" y="182201"/>
                          <a:pt x="586046" y="185204"/>
                          <a:pt x="665478" y="185204"/>
                        </a:cubicBezTo>
                        <a:cubicBezTo>
                          <a:pt x="827070" y="185204"/>
                          <a:pt x="1016641" y="172784"/>
                          <a:pt x="1217949" y="134569"/>
                        </a:cubicBezTo>
                        <a:cubicBezTo>
                          <a:pt x="1217540" y="122559"/>
                          <a:pt x="1217267" y="110685"/>
                          <a:pt x="1217131" y="98948"/>
                        </a:cubicBezTo>
                        <a:close/>
                        <a:moveTo>
                          <a:pt x="29616" y="0"/>
                        </a:moveTo>
                        <a:lnTo>
                          <a:pt x="14740" y="55548"/>
                        </a:lnTo>
                        <a:lnTo>
                          <a:pt x="29616" y="0"/>
                        </a:lnTo>
                        <a:lnTo>
                          <a:pt x="29616" y="0"/>
                        </a:lnTo>
                        <a:close/>
                      </a:path>
                    </a:pathLst>
                  </a:custGeom>
                  <a:solidFill>
                    <a:srgbClr val="93C3FD"/>
                  </a:solidFill>
                  <a:ln w="13632" cap="flat">
                    <a:noFill/>
                    <a:prstDash val="solid"/>
                    <a:miter/>
                  </a:ln>
                </p:spPr>
                <p:txBody>
                  <a:bodyPr rtlCol="0" anchor="ctr"/>
                  <a:lstStyle/>
                  <a:p>
                    <a:endParaRPr lang="zh-CN" altLang="en-US"/>
                  </a:p>
                </p:txBody>
              </p:sp>
              <p:sp>
                <p:nvSpPr>
                  <p:cNvPr id="136" name="任意多边形 135"/>
                  <p:cNvSpPr/>
                  <p:nvPr>
                    <p:custDataLst>
                      <p:tags r:id="rId17"/>
                    </p:custDataLst>
                  </p:nvPr>
                </p:nvSpPr>
                <p:spPr>
                  <a:xfrm>
                    <a:off x="8659250" y="3827938"/>
                    <a:ext cx="1246473" cy="191618"/>
                  </a:xfrm>
                  <a:custGeom>
                    <a:avLst/>
                    <a:gdLst>
                      <a:gd name="connsiteX0" fmla="*/ 1246474 w 1246473"/>
                      <a:gd name="connsiteY0" fmla="*/ 141121 h 191618"/>
                      <a:gd name="connsiteX1" fmla="*/ 696186 w 1246473"/>
                      <a:gd name="connsiteY1" fmla="*/ 191618 h 191618"/>
                      <a:gd name="connsiteX2" fmla="*/ 448747 w 1246473"/>
                      <a:gd name="connsiteY2" fmla="*/ 181928 h 191618"/>
                      <a:gd name="connsiteX3" fmla="*/ 0 w 1246473"/>
                      <a:gd name="connsiteY3" fmla="*/ 110822 h 191618"/>
                      <a:gd name="connsiteX4" fmla="*/ 15422 w 1246473"/>
                      <a:gd name="connsiteY4" fmla="*/ 55411 h 191618"/>
                      <a:gd name="connsiteX5" fmla="*/ 30845 w 1246473"/>
                      <a:gd name="connsiteY5" fmla="*/ 0 h 191618"/>
                      <a:gd name="connsiteX6" fmla="*/ 30845 w 1246473"/>
                      <a:gd name="connsiteY6" fmla="*/ 0 h 191618"/>
                      <a:gd name="connsiteX7" fmla="*/ 460894 w 1246473"/>
                      <a:gd name="connsiteY7" fmla="*/ 67421 h 191618"/>
                      <a:gd name="connsiteX8" fmla="*/ 1240605 w 1246473"/>
                      <a:gd name="connsiteY8" fmla="*/ 25113 h 191618"/>
                      <a:gd name="connsiteX9" fmla="*/ 1241697 w 1246473"/>
                      <a:gd name="connsiteY9" fmla="*/ 53091 h 191618"/>
                      <a:gd name="connsiteX10" fmla="*/ 1243471 w 1246473"/>
                      <a:gd name="connsiteY10" fmla="*/ 94035 h 191618"/>
                      <a:gd name="connsiteX11" fmla="*/ 1246474 w 1246473"/>
                      <a:gd name="connsiteY11" fmla="*/ 141121 h 191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6473" h="191618">
                        <a:moveTo>
                          <a:pt x="1246474" y="141121"/>
                        </a:moveTo>
                        <a:cubicBezTo>
                          <a:pt x="1047076" y="179062"/>
                          <a:pt x="858597" y="191618"/>
                          <a:pt x="696186" y="191618"/>
                        </a:cubicBezTo>
                        <a:cubicBezTo>
                          <a:pt x="604334" y="191618"/>
                          <a:pt x="520945" y="187524"/>
                          <a:pt x="448747" y="181928"/>
                        </a:cubicBezTo>
                        <a:cubicBezTo>
                          <a:pt x="180290" y="160637"/>
                          <a:pt x="7234" y="112869"/>
                          <a:pt x="0" y="110822"/>
                        </a:cubicBezTo>
                        <a:lnTo>
                          <a:pt x="15422" y="55411"/>
                        </a:lnTo>
                        <a:lnTo>
                          <a:pt x="30845" y="0"/>
                        </a:lnTo>
                        <a:cubicBezTo>
                          <a:pt x="30845" y="0"/>
                          <a:pt x="30845" y="0"/>
                          <a:pt x="30845" y="0"/>
                        </a:cubicBezTo>
                        <a:cubicBezTo>
                          <a:pt x="33574" y="819"/>
                          <a:pt x="203356" y="47222"/>
                          <a:pt x="460894" y="67421"/>
                        </a:cubicBezTo>
                        <a:cubicBezTo>
                          <a:pt x="656060" y="82707"/>
                          <a:pt x="935845" y="85027"/>
                          <a:pt x="1240605" y="25113"/>
                        </a:cubicBezTo>
                        <a:cubicBezTo>
                          <a:pt x="1240878" y="34393"/>
                          <a:pt x="1241288" y="43674"/>
                          <a:pt x="1241697" y="53091"/>
                        </a:cubicBezTo>
                        <a:cubicBezTo>
                          <a:pt x="1242243" y="66602"/>
                          <a:pt x="1242925" y="80387"/>
                          <a:pt x="1243471" y="94035"/>
                        </a:cubicBezTo>
                        <a:cubicBezTo>
                          <a:pt x="1244154" y="108911"/>
                          <a:pt x="1245245" y="124606"/>
                          <a:pt x="1246474" y="141121"/>
                        </a:cubicBezTo>
                        <a:close/>
                      </a:path>
                    </a:pathLst>
                  </a:custGeom>
                  <a:solidFill>
                    <a:srgbClr val="93C3FD"/>
                  </a:solidFill>
                  <a:ln w="13632" cap="flat">
                    <a:noFill/>
                    <a:prstDash val="solid"/>
                    <a:miter/>
                  </a:ln>
                </p:spPr>
                <p:txBody>
                  <a:bodyPr rtlCol="0" anchor="ctr"/>
                  <a:lstStyle/>
                  <a:p>
                    <a:endParaRPr lang="zh-CN" altLang="en-US"/>
                  </a:p>
                </p:txBody>
              </p:sp>
              <p:sp>
                <p:nvSpPr>
                  <p:cNvPr id="137" name="任意多边形 136"/>
                  <p:cNvSpPr/>
                  <p:nvPr>
                    <p:custDataLst>
                      <p:tags r:id="rId18"/>
                    </p:custDataLst>
                  </p:nvPr>
                </p:nvSpPr>
                <p:spPr>
                  <a:xfrm>
                    <a:off x="8641099" y="4077287"/>
                    <a:ext cx="1295879" cy="198442"/>
                  </a:xfrm>
                  <a:custGeom>
                    <a:avLst/>
                    <a:gdLst>
                      <a:gd name="connsiteX0" fmla="*/ 1295880 w 1295879"/>
                      <a:gd name="connsiteY0" fmla="*/ 143850 h 198442"/>
                      <a:gd name="connsiteX1" fmla="*/ 726894 w 1295879"/>
                      <a:gd name="connsiteY1" fmla="*/ 198442 h 198442"/>
                      <a:gd name="connsiteX2" fmla="*/ 448201 w 1295879"/>
                      <a:gd name="connsiteY2" fmla="*/ 186023 h 198442"/>
                      <a:gd name="connsiteX3" fmla="*/ 0 w 1295879"/>
                      <a:gd name="connsiteY3" fmla="*/ 110412 h 198442"/>
                      <a:gd name="connsiteX4" fmla="*/ 32073 w 1295879"/>
                      <a:gd name="connsiteY4" fmla="*/ 0 h 198442"/>
                      <a:gd name="connsiteX5" fmla="*/ 32073 w 1295879"/>
                      <a:gd name="connsiteY5" fmla="*/ 0 h 198442"/>
                      <a:gd name="connsiteX6" fmla="*/ 461440 w 1295879"/>
                      <a:gd name="connsiteY6" fmla="*/ 71789 h 198442"/>
                      <a:gd name="connsiteX7" fmla="*/ 1279502 w 1295879"/>
                      <a:gd name="connsiteY7" fmla="*/ 29889 h 198442"/>
                      <a:gd name="connsiteX8" fmla="*/ 1285371 w 1295879"/>
                      <a:gd name="connsiteY8" fmla="*/ 72744 h 198442"/>
                      <a:gd name="connsiteX9" fmla="*/ 1286053 w 1295879"/>
                      <a:gd name="connsiteY9" fmla="*/ 77657 h 198442"/>
                      <a:gd name="connsiteX10" fmla="*/ 1289329 w 1295879"/>
                      <a:gd name="connsiteY10" fmla="*/ 100040 h 198442"/>
                      <a:gd name="connsiteX11" fmla="*/ 1295880 w 1295879"/>
                      <a:gd name="connsiteY11" fmla="*/ 143850 h 198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5879" h="198442">
                        <a:moveTo>
                          <a:pt x="1295880" y="143850"/>
                        </a:moveTo>
                        <a:cubicBezTo>
                          <a:pt x="1090613" y="184794"/>
                          <a:pt x="895583" y="198442"/>
                          <a:pt x="726894" y="198442"/>
                        </a:cubicBezTo>
                        <a:cubicBezTo>
                          <a:pt x="622623" y="198442"/>
                          <a:pt x="528451" y="193256"/>
                          <a:pt x="448201" y="186023"/>
                        </a:cubicBezTo>
                        <a:cubicBezTo>
                          <a:pt x="179881" y="162002"/>
                          <a:pt x="7233" y="112596"/>
                          <a:pt x="0" y="110412"/>
                        </a:cubicBezTo>
                        <a:lnTo>
                          <a:pt x="32073" y="0"/>
                        </a:lnTo>
                        <a:lnTo>
                          <a:pt x="32073" y="0"/>
                        </a:lnTo>
                        <a:cubicBezTo>
                          <a:pt x="33711" y="546"/>
                          <a:pt x="203355" y="48996"/>
                          <a:pt x="461440" y="71789"/>
                        </a:cubicBezTo>
                        <a:cubicBezTo>
                          <a:pt x="664386" y="89804"/>
                          <a:pt x="959592" y="94581"/>
                          <a:pt x="1279502" y="29889"/>
                        </a:cubicBezTo>
                        <a:cubicBezTo>
                          <a:pt x="1281276" y="43810"/>
                          <a:pt x="1283187" y="58141"/>
                          <a:pt x="1285371" y="72744"/>
                        </a:cubicBezTo>
                        <a:cubicBezTo>
                          <a:pt x="1285644" y="74382"/>
                          <a:pt x="1285780" y="76020"/>
                          <a:pt x="1286053" y="77657"/>
                        </a:cubicBezTo>
                        <a:cubicBezTo>
                          <a:pt x="1287145" y="85027"/>
                          <a:pt x="1288237" y="92397"/>
                          <a:pt x="1289329" y="100040"/>
                        </a:cubicBezTo>
                        <a:cubicBezTo>
                          <a:pt x="1291239" y="114234"/>
                          <a:pt x="1293559" y="128974"/>
                          <a:pt x="1295880" y="143850"/>
                        </a:cubicBezTo>
                        <a:close/>
                      </a:path>
                    </a:pathLst>
                  </a:custGeom>
                  <a:solidFill>
                    <a:srgbClr val="93C3FD"/>
                  </a:solidFill>
                  <a:ln w="13632" cap="flat">
                    <a:noFill/>
                    <a:prstDash val="solid"/>
                    <a:miter/>
                  </a:ln>
                </p:spPr>
                <p:txBody>
                  <a:bodyPr rtlCol="0" anchor="ctr"/>
                  <a:lstStyle/>
                  <a:p>
                    <a:endParaRPr lang="zh-CN" altLang="en-US"/>
                  </a:p>
                </p:txBody>
              </p:sp>
              <p:sp>
                <p:nvSpPr>
                  <p:cNvPr id="138" name="任意多边形 137"/>
                  <p:cNvSpPr/>
                  <p:nvPr>
                    <p:custDataLst>
                      <p:tags r:id="rId19"/>
                    </p:custDataLst>
                  </p:nvPr>
                </p:nvSpPr>
                <p:spPr>
                  <a:xfrm>
                    <a:off x="8622674" y="4326500"/>
                    <a:ext cx="1357159" cy="205539"/>
                  </a:xfrm>
                  <a:custGeom>
                    <a:avLst/>
                    <a:gdLst>
                      <a:gd name="connsiteX0" fmla="*/ 1357159 w 1357159"/>
                      <a:gd name="connsiteY0" fmla="*/ 144123 h 205539"/>
                      <a:gd name="connsiteX1" fmla="*/ 757465 w 1357159"/>
                      <a:gd name="connsiteY1" fmla="*/ 205539 h 205539"/>
                      <a:gd name="connsiteX2" fmla="*/ 447519 w 1357159"/>
                      <a:gd name="connsiteY2" fmla="*/ 190253 h 205539"/>
                      <a:gd name="connsiteX3" fmla="*/ 0 w 1357159"/>
                      <a:gd name="connsiteY3" fmla="*/ 110139 h 205539"/>
                      <a:gd name="connsiteX4" fmla="*/ 33165 w 1357159"/>
                      <a:gd name="connsiteY4" fmla="*/ 0 h 205539"/>
                      <a:gd name="connsiteX5" fmla="*/ 461849 w 1357159"/>
                      <a:gd name="connsiteY5" fmla="*/ 76019 h 205539"/>
                      <a:gd name="connsiteX6" fmla="*/ 1336687 w 1357159"/>
                      <a:gd name="connsiteY6" fmla="*/ 30844 h 205539"/>
                      <a:gd name="connsiteX7" fmla="*/ 1357159 w 1357159"/>
                      <a:gd name="connsiteY7" fmla="*/ 144123 h 20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7159" h="205539">
                        <a:moveTo>
                          <a:pt x="1357159" y="144123"/>
                        </a:moveTo>
                        <a:cubicBezTo>
                          <a:pt x="1141794" y="190253"/>
                          <a:pt x="935845" y="205539"/>
                          <a:pt x="757465" y="205539"/>
                        </a:cubicBezTo>
                        <a:cubicBezTo>
                          <a:pt x="640775" y="205539"/>
                          <a:pt x="535821" y="198988"/>
                          <a:pt x="447519" y="190253"/>
                        </a:cubicBezTo>
                        <a:cubicBezTo>
                          <a:pt x="179335" y="163503"/>
                          <a:pt x="7234" y="112323"/>
                          <a:pt x="0" y="110139"/>
                        </a:cubicBezTo>
                        <a:lnTo>
                          <a:pt x="33165" y="0"/>
                        </a:lnTo>
                        <a:cubicBezTo>
                          <a:pt x="34802" y="546"/>
                          <a:pt x="204038" y="50634"/>
                          <a:pt x="461849" y="76019"/>
                        </a:cubicBezTo>
                        <a:cubicBezTo>
                          <a:pt x="676533" y="97174"/>
                          <a:pt x="994395" y="104680"/>
                          <a:pt x="1336687" y="30844"/>
                        </a:cubicBezTo>
                        <a:cubicBezTo>
                          <a:pt x="1343238" y="67830"/>
                          <a:pt x="1350062" y="105636"/>
                          <a:pt x="1357159" y="144123"/>
                        </a:cubicBezTo>
                        <a:close/>
                      </a:path>
                    </a:pathLst>
                  </a:custGeom>
                  <a:solidFill>
                    <a:srgbClr val="93C3FD"/>
                  </a:solidFill>
                  <a:ln w="13632" cap="flat">
                    <a:noFill/>
                    <a:prstDash val="solid"/>
                    <a:miter/>
                  </a:ln>
                </p:spPr>
                <p:txBody>
                  <a:bodyPr rtlCol="0" anchor="ctr"/>
                  <a:lstStyle/>
                  <a:p>
                    <a:endParaRPr lang="zh-CN" altLang="en-US"/>
                  </a:p>
                </p:txBody>
              </p:sp>
              <p:sp>
                <p:nvSpPr>
                  <p:cNvPr id="139" name="任意多边形 138"/>
                  <p:cNvSpPr/>
                  <p:nvPr>
                    <p:custDataLst>
                      <p:tags r:id="rId20"/>
                    </p:custDataLst>
                  </p:nvPr>
                </p:nvSpPr>
                <p:spPr>
                  <a:xfrm>
                    <a:off x="8604522" y="4575986"/>
                    <a:ext cx="1423761" cy="212772"/>
                  </a:xfrm>
                  <a:custGeom>
                    <a:avLst/>
                    <a:gdLst>
                      <a:gd name="connsiteX0" fmla="*/ 1423762 w 1423761"/>
                      <a:gd name="connsiteY0" fmla="*/ 142758 h 212772"/>
                      <a:gd name="connsiteX1" fmla="*/ 787764 w 1423761"/>
                      <a:gd name="connsiteY1" fmla="*/ 212773 h 212772"/>
                      <a:gd name="connsiteX2" fmla="*/ 446836 w 1423761"/>
                      <a:gd name="connsiteY2" fmla="*/ 194211 h 212772"/>
                      <a:gd name="connsiteX3" fmla="*/ 0 w 1423761"/>
                      <a:gd name="connsiteY3" fmla="*/ 109730 h 212772"/>
                      <a:gd name="connsiteX4" fmla="*/ 17196 w 1423761"/>
                      <a:gd name="connsiteY4" fmla="*/ 54865 h 212772"/>
                      <a:gd name="connsiteX5" fmla="*/ 34256 w 1423761"/>
                      <a:gd name="connsiteY5" fmla="*/ 0 h 212772"/>
                      <a:gd name="connsiteX6" fmla="*/ 34256 w 1423761"/>
                      <a:gd name="connsiteY6" fmla="*/ 0 h 212772"/>
                      <a:gd name="connsiteX7" fmla="*/ 462395 w 1423761"/>
                      <a:gd name="connsiteY7" fmla="*/ 80387 h 212772"/>
                      <a:gd name="connsiteX8" fmla="*/ 1401106 w 1423761"/>
                      <a:gd name="connsiteY8" fmla="*/ 30025 h 212772"/>
                      <a:gd name="connsiteX9" fmla="*/ 1423762 w 1423761"/>
                      <a:gd name="connsiteY9" fmla="*/ 142758 h 21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3761" h="212767">
                        <a:moveTo>
                          <a:pt x="1423762" y="142758"/>
                        </a:moveTo>
                        <a:cubicBezTo>
                          <a:pt x="1196113" y="195440"/>
                          <a:pt x="977471" y="212773"/>
                          <a:pt x="787764" y="212773"/>
                        </a:cubicBezTo>
                        <a:cubicBezTo>
                          <a:pt x="658517" y="212773"/>
                          <a:pt x="542782" y="204720"/>
                          <a:pt x="446836" y="194211"/>
                        </a:cubicBezTo>
                        <a:cubicBezTo>
                          <a:pt x="178925" y="164868"/>
                          <a:pt x="7233" y="111914"/>
                          <a:pt x="0" y="109730"/>
                        </a:cubicBezTo>
                        <a:lnTo>
                          <a:pt x="17196" y="54865"/>
                        </a:lnTo>
                        <a:lnTo>
                          <a:pt x="34256" y="0"/>
                        </a:lnTo>
                        <a:cubicBezTo>
                          <a:pt x="34256" y="0"/>
                          <a:pt x="34256" y="0"/>
                          <a:pt x="34256" y="0"/>
                        </a:cubicBezTo>
                        <a:cubicBezTo>
                          <a:pt x="36986" y="819"/>
                          <a:pt x="205403" y="52408"/>
                          <a:pt x="462395" y="80387"/>
                        </a:cubicBezTo>
                        <a:cubicBezTo>
                          <a:pt x="690044" y="105090"/>
                          <a:pt x="1034111" y="115599"/>
                          <a:pt x="1401106" y="30025"/>
                        </a:cubicBezTo>
                        <a:cubicBezTo>
                          <a:pt x="1408476" y="67285"/>
                          <a:pt x="1416119" y="105090"/>
                          <a:pt x="1423762" y="142758"/>
                        </a:cubicBezTo>
                        <a:close/>
                      </a:path>
                    </a:pathLst>
                  </a:custGeom>
                  <a:solidFill>
                    <a:srgbClr val="93C3FD"/>
                  </a:solidFill>
                  <a:ln w="13632" cap="flat">
                    <a:noFill/>
                    <a:prstDash val="solid"/>
                    <a:miter/>
                  </a:ln>
                </p:spPr>
                <p:txBody>
                  <a:bodyPr rtlCol="0" anchor="ctr"/>
                  <a:lstStyle/>
                  <a:p>
                    <a:endParaRPr lang="zh-CN" altLang="en-US"/>
                  </a:p>
                </p:txBody>
              </p:sp>
            </p:grpSp>
          </p:grpSp>
          <p:sp>
            <p:nvSpPr>
              <p:cNvPr id="123" name="任意多边形 122"/>
              <p:cNvSpPr/>
              <p:nvPr>
                <p:custDataLst>
                  <p:tags r:id="rId21"/>
                </p:custDataLst>
              </p:nvPr>
            </p:nvSpPr>
            <p:spPr>
              <a:xfrm>
                <a:off x="8315753" y="2333752"/>
                <a:ext cx="837224" cy="3121029"/>
              </a:xfrm>
              <a:custGeom>
                <a:avLst/>
                <a:gdLst>
                  <a:gd name="connsiteX0" fmla="*/ 836191 w 837224"/>
                  <a:gd name="connsiteY0" fmla="*/ 2772869 h 3121029"/>
                  <a:gd name="connsiteX1" fmla="*/ 766722 w 837224"/>
                  <a:gd name="connsiteY1" fmla="*/ 1272678 h 3121029"/>
                  <a:gd name="connsiteX2" fmla="*/ 798113 w 837224"/>
                  <a:gd name="connsiteY2" fmla="*/ 0 h 3121029"/>
                  <a:gd name="connsiteX3" fmla="*/ 653034 w 837224"/>
                  <a:gd name="connsiteY3" fmla="*/ 24976 h 3121029"/>
                  <a:gd name="connsiteX4" fmla="*/ 240318 w 837224"/>
                  <a:gd name="connsiteY4" fmla="*/ 210589 h 3121029"/>
                  <a:gd name="connsiteX5" fmla="*/ 16081 w 837224"/>
                  <a:gd name="connsiteY5" fmla="*/ 2022364 h 3121029"/>
                  <a:gd name="connsiteX6" fmla="*/ 612090 w 837224"/>
                  <a:gd name="connsiteY6" fmla="*/ 3102605 h 3121029"/>
                  <a:gd name="connsiteX7" fmla="*/ 773956 w 837224"/>
                  <a:gd name="connsiteY7" fmla="*/ 3121029 h 3121029"/>
                  <a:gd name="connsiteX8" fmla="*/ 836191 w 837224"/>
                  <a:gd name="connsiteY8" fmla="*/ 2772869 h 3121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7224" h="3121029">
                    <a:moveTo>
                      <a:pt x="836191" y="2772869"/>
                    </a:moveTo>
                    <a:cubicBezTo>
                      <a:pt x="847245" y="2298736"/>
                      <a:pt x="766040" y="1746947"/>
                      <a:pt x="766722" y="1272678"/>
                    </a:cubicBezTo>
                    <a:cubicBezTo>
                      <a:pt x="767405" y="847406"/>
                      <a:pt x="798386" y="425272"/>
                      <a:pt x="798113" y="0"/>
                    </a:cubicBezTo>
                    <a:cubicBezTo>
                      <a:pt x="696708" y="7643"/>
                      <a:pt x="653034" y="24976"/>
                      <a:pt x="653034" y="24976"/>
                    </a:cubicBezTo>
                    <a:cubicBezTo>
                      <a:pt x="653034" y="24976"/>
                      <a:pt x="555997" y="107683"/>
                      <a:pt x="240318" y="210589"/>
                    </a:cubicBezTo>
                    <a:cubicBezTo>
                      <a:pt x="-57345" y="307626"/>
                      <a:pt x="-2071" y="1406974"/>
                      <a:pt x="16081" y="2022364"/>
                    </a:cubicBezTo>
                    <a:cubicBezTo>
                      <a:pt x="34096" y="2637753"/>
                      <a:pt x="26999" y="3027814"/>
                      <a:pt x="612090" y="3102605"/>
                    </a:cubicBezTo>
                    <a:cubicBezTo>
                      <a:pt x="667092" y="3109565"/>
                      <a:pt x="721001" y="3115843"/>
                      <a:pt x="773956" y="3121029"/>
                    </a:cubicBezTo>
                    <a:cubicBezTo>
                      <a:pt x="774911" y="2980318"/>
                      <a:pt x="832915" y="2913989"/>
                      <a:pt x="836191" y="2772869"/>
                    </a:cubicBezTo>
                    <a:close/>
                  </a:path>
                </a:pathLst>
              </a:custGeom>
              <a:solidFill>
                <a:srgbClr val="F24338"/>
              </a:solidFill>
              <a:ln w="13632" cap="flat">
                <a:noFill/>
                <a:prstDash val="solid"/>
                <a:miter/>
              </a:ln>
            </p:spPr>
            <p:txBody>
              <a:bodyPr rtlCol="0" anchor="ctr"/>
              <a:lstStyle/>
              <a:p>
                <a:endParaRPr lang="zh-CN" altLang="en-US"/>
              </a:p>
            </p:txBody>
          </p:sp>
          <p:sp>
            <p:nvSpPr>
              <p:cNvPr id="124" name="任意多边形 123"/>
              <p:cNvSpPr/>
              <p:nvPr>
                <p:custDataLst>
                  <p:tags r:id="rId22"/>
                </p:custDataLst>
              </p:nvPr>
            </p:nvSpPr>
            <p:spPr>
              <a:xfrm>
                <a:off x="8503477" y="3567640"/>
                <a:ext cx="281228" cy="288821"/>
              </a:xfrm>
              <a:custGeom>
                <a:avLst/>
                <a:gdLst>
                  <a:gd name="connsiteX0" fmla="*/ 13697 w 281228"/>
                  <a:gd name="connsiteY0" fmla="*/ 288822 h 288821"/>
                  <a:gd name="connsiteX1" fmla="*/ 322 w 281228"/>
                  <a:gd name="connsiteY1" fmla="*/ 278040 h 288821"/>
                  <a:gd name="connsiteX2" fmla="*/ 10831 w 281228"/>
                  <a:gd name="connsiteY2" fmla="*/ 261799 h 288821"/>
                  <a:gd name="connsiteX3" fmla="*/ 254448 w 281228"/>
                  <a:gd name="connsiteY3" fmla="*/ 9856 h 288821"/>
                  <a:gd name="connsiteX4" fmla="*/ 271372 w 281228"/>
                  <a:gd name="connsiteY4" fmla="*/ 576 h 288821"/>
                  <a:gd name="connsiteX5" fmla="*/ 280652 w 281228"/>
                  <a:gd name="connsiteY5" fmla="*/ 17499 h 288821"/>
                  <a:gd name="connsiteX6" fmla="*/ 16427 w 281228"/>
                  <a:gd name="connsiteY6" fmla="*/ 288549 h 288821"/>
                  <a:gd name="connsiteX7" fmla="*/ 13697 w 281228"/>
                  <a:gd name="connsiteY7" fmla="*/ 288822 h 28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228" h="288821">
                    <a:moveTo>
                      <a:pt x="13697" y="288822"/>
                    </a:moveTo>
                    <a:cubicBezTo>
                      <a:pt x="7419" y="288822"/>
                      <a:pt x="1687" y="284454"/>
                      <a:pt x="322" y="278040"/>
                    </a:cubicBezTo>
                    <a:cubicBezTo>
                      <a:pt x="-1316" y="270670"/>
                      <a:pt x="3461" y="263437"/>
                      <a:pt x="10831" y="261799"/>
                    </a:cubicBezTo>
                    <a:cubicBezTo>
                      <a:pt x="18337" y="260161"/>
                      <a:pt x="193987" y="220172"/>
                      <a:pt x="254448" y="9856"/>
                    </a:cubicBezTo>
                    <a:cubicBezTo>
                      <a:pt x="256495" y="2623"/>
                      <a:pt x="264138" y="-1608"/>
                      <a:pt x="271372" y="576"/>
                    </a:cubicBezTo>
                    <a:cubicBezTo>
                      <a:pt x="278605" y="2623"/>
                      <a:pt x="282836" y="10266"/>
                      <a:pt x="280652" y="17499"/>
                    </a:cubicBezTo>
                    <a:cubicBezTo>
                      <a:pt x="215415" y="244056"/>
                      <a:pt x="24479" y="286911"/>
                      <a:pt x="16427" y="288549"/>
                    </a:cubicBezTo>
                    <a:cubicBezTo>
                      <a:pt x="15608" y="288685"/>
                      <a:pt x="14652" y="288822"/>
                      <a:pt x="13697" y="288822"/>
                    </a:cubicBezTo>
                    <a:close/>
                  </a:path>
                </a:pathLst>
              </a:custGeom>
              <a:solidFill>
                <a:srgbClr val="CC2228"/>
              </a:solidFill>
              <a:ln w="13632" cap="flat">
                <a:noFill/>
                <a:prstDash val="solid"/>
                <a:miter/>
              </a:ln>
            </p:spPr>
            <p:txBody>
              <a:bodyPr rtlCol="0" anchor="ctr"/>
              <a:lstStyle/>
              <a:p>
                <a:endParaRPr lang="zh-CN" altLang="en-US"/>
              </a:p>
            </p:txBody>
          </p:sp>
          <p:sp>
            <p:nvSpPr>
              <p:cNvPr id="125" name="任意多边形 124"/>
              <p:cNvSpPr/>
              <p:nvPr>
                <p:custDataLst>
                  <p:tags r:id="rId23"/>
                </p:custDataLst>
              </p:nvPr>
            </p:nvSpPr>
            <p:spPr>
              <a:xfrm>
                <a:off x="8961147" y="2494910"/>
                <a:ext cx="77530" cy="2518358"/>
              </a:xfrm>
              <a:custGeom>
                <a:avLst/>
                <a:gdLst>
                  <a:gd name="connsiteX0" fmla="*/ 66873 w 77530"/>
                  <a:gd name="connsiteY0" fmla="*/ 2518359 h 2518358"/>
                  <a:gd name="connsiteX1" fmla="*/ 56091 w 77530"/>
                  <a:gd name="connsiteY1" fmla="*/ 2508123 h 2518358"/>
                  <a:gd name="connsiteX2" fmla="*/ 29614 w 77530"/>
                  <a:gd name="connsiteY2" fmla="*/ 9989 h 2518358"/>
                  <a:gd name="connsiteX3" fmla="*/ 41079 w 77530"/>
                  <a:gd name="connsiteY3" fmla="*/ 26 h 2518358"/>
                  <a:gd name="connsiteX4" fmla="*/ 51042 w 77530"/>
                  <a:gd name="connsiteY4" fmla="*/ 11490 h 2518358"/>
                  <a:gd name="connsiteX5" fmla="*/ 77519 w 77530"/>
                  <a:gd name="connsiteY5" fmla="*/ 2507031 h 2518358"/>
                  <a:gd name="connsiteX6" fmla="*/ 67419 w 77530"/>
                  <a:gd name="connsiteY6" fmla="*/ 2518359 h 2518358"/>
                  <a:gd name="connsiteX7" fmla="*/ 66873 w 77530"/>
                  <a:gd name="connsiteY7" fmla="*/ 2518359 h 2518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30" h="2518358">
                    <a:moveTo>
                      <a:pt x="66873" y="2518359"/>
                    </a:moveTo>
                    <a:cubicBezTo>
                      <a:pt x="61141" y="2518359"/>
                      <a:pt x="56501" y="2513855"/>
                      <a:pt x="56091" y="2508123"/>
                    </a:cubicBezTo>
                    <a:cubicBezTo>
                      <a:pt x="9006" y="1659079"/>
                      <a:pt x="-28526" y="829143"/>
                      <a:pt x="29614" y="9989"/>
                    </a:cubicBezTo>
                    <a:cubicBezTo>
                      <a:pt x="30024" y="4120"/>
                      <a:pt x="35210" y="-384"/>
                      <a:pt x="41079" y="26"/>
                    </a:cubicBezTo>
                    <a:cubicBezTo>
                      <a:pt x="46947" y="435"/>
                      <a:pt x="51451" y="5621"/>
                      <a:pt x="51042" y="11490"/>
                    </a:cubicBezTo>
                    <a:cubicBezTo>
                      <a:pt x="-6962" y="829416"/>
                      <a:pt x="30433" y="1658670"/>
                      <a:pt x="77519" y="2507031"/>
                    </a:cubicBezTo>
                    <a:cubicBezTo>
                      <a:pt x="77792" y="2512899"/>
                      <a:pt x="73288" y="2518086"/>
                      <a:pt x="67419" y="2518359"/>
                    </a:cubicBezTo>
                    <a:cubicBezTo>
                      <a:pt x="67283" y="2518359"/>
                      <a:pt x="67010" y="2518359"/>
                      <a:pt x="66873" y="2518359"/>
                    </a:cubicBezTo>
                    <a:close/>
                  </a:path>
                </a:pathLst>
              </a:custGeom>
              <a:solidFill>
                <a:srgbClr val="CC2228"/>
              </a:solidFill>
              <a:ln w="13632" cap="flat">
                <a:noFill/>
                <a:prstDash val="solid"/>
                <a:miter/>
              </a:ln>
            </p:spPr>
            <p:txBody>
              <a:bodyPr rtlCol="0" anchor="ctr"/>
              <a:lstStyle/>
              <a:p>
                <a:endParaRPr lang="zh-CN" altLang="en-US"/>
              </a:p>
            </p:txBody>
          </p:sp>
          <p:sp>
            <p:nvSpPr>
              <p:cNvPr id="126" name="任意多边形 125"/>
              <p:cNvSpPr/>
              <p:nvPr>
                <p:custDataLst>
                  <p:tags r:id="rId24"/>
                </p:custDataLst>
              </p:nvPr>
            </p:nvSpPr>
            <p:spPr>
              <a:xfrm>
                <a:off x="9540568" y="2357636"/>
                <a:ext cx="747243" cy="3096462"/>
              </a:xfrm>
              <a:custGeom>
                <a:avLst/>
                <a:gdLst>
                  <a:gd name="connsiteX0" fmla="*/ 627062 w 747243"/>
                  <a:gd name="connsiteY0" fmla="*/ 617437 h 3096462"/>
                  <a:gd name="connsiteX1" fmla="*/ 9079 w 747243"/>
                  <a:gd name="connsiteY1" fmla="*/ 682 h 3096462"/>
                  <a:gd name="connsiteX2" fmla="*/ 4166 w 747243"/>
                  <a:gd name="connsiteY2" fmla="*/ 0 h 3096462"/>
                  <a:gd name="connsiteX3" fmla="*/ 4576 w 747243"/>
                  <a:gd name="connsiteY3" fmla="*/ 218095 h 3096462"/>
                  <a:gd name="connsiteX4" fmla="*/ 30234 w 747243"/>
                  <a:gd name="connsiteY4" fmla="*/ 564209 h 3096462"/>
                  <a:gd name="connsiteX5" fmla="*/ 58076 w 747243"/>
                  <a:gd name="connsiteY5" fmla="*/ 2008989 h 3096462"/>
                  <a:gd name="connsiteX6" fmla="*/ 118400 w 747243"/>
                  <a:gd name="connsiteY6" fmla="*/ 3096463 h 3096462"/>
                  <a:gd name="connsiteX7" fmla="*/ 661319 w 747243"/>
                  <a:gd name="connsiteY7" fmla="*/ 2765226 h 3096462"/>
                  <a:gd name="connsiteX8" fmla="*/ 627062 w 747243"/>
                  <a:gd name="connsiteY8" fmla="*/ 617437 h 309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7243" h="3096462">
                    <a:moveTo>
                      <a:pt x="627062" y="617437"/>
                    </a:moveTo>
                    <a:cubicBezTo>
                      <a:pt x="641119" y="179335"/>
                      <a:pt x="430257" y="63736"/>
                      <a:pt x="9079" y="682"/>
                    </a:cubicBezTo>
                    <a:cubicBezTo>
                      <a:pt x="7442" y="409"/>
                      <a:pt x="5804" y="273"/>
                      <a:pt x="4166" y="0"/>
                    </a:cubicBezTo>
                    <a:cubicBezTo>
                      <a:pt x="-2658" y="72335"/>
                      <a:pt x="-65" y="145897"/>
                      <a:pt x="4576" y="218095"/>
                    </a:cubicBezTo>
                    <a:cubicBezTo>
                      <a:pt x="12082" y="333558"/>
                      <a:pt x="25594" y="448474"/>
                      <a:pt x="30234" y="564209"/>
                    </a:cubicBezTo>
                    <a:cubicBezTo>
                      <a:pt x="49614" y="1047076"/>
                      <a:pt x="96973" y="1375175"/>
                      <a:pt x="58076" y="2008989"/>
                    </a:cubicBezTo>
                    <a:cubicBezTo>
                      <a:pt x="28869" y="2485441"/>
                      <a:pt x="105025" y="2735473"/>
                      <a:pt x="118400" y="3096463"/>
                    </a:cubicBezTo>
                    <a:cubicBezTo>
                      <a:pt x="357377" y="3060023"/>
                      <a:pt x="545583" y="2962713"/>
                      <a:pt x="661319" y="2765226"/>
                    </a:cubicBezTo>
                    <a:cubicBezTo>
                      <a:pt x="878868" y="2394818"/>
                      <a:pt x="613004" y="1055402"/>
                      <a:pt x="627062" y="617437"/>
                    </a:cubicBezTo>
                    <a:close/>
                  </a:path>
                </a:pathLst>
              </a:custGeom>
              <a:solidFill>
                <a:srgbClr val="F24338"/>
              </a:solidFill>
              <a:ln w="13632" cap="flat">
                <a:noFill/>
                <a:prstDash val="solid"/>
                <a:miter/>
              </a:ln>
            </p:spPr>
            <p:txBody>
              <a:bodyPr rtlCol="0" anchor="ctr"/>
              <a:lstStyle/>
              <a:p>
                <a:endParaRPr lang="zh-CN" altLang="en-US"/>
              </a:p>
            </p:txBody>
          </p:sp>
          <p:sp>
            <p:nvSpPr>
              <p:cNvPr id="127" name="任意多边形 126"/>
              <p:cNvSpPr/>
              <p:nvPr>
                <p:custDataLst>
                  <p:tags r:id="rId25"/>
                </p:custDataLst>
              </p:nvPr>
            </p:nvSpPr>
            <p:spPr>
              <a:xfrm>
                <a:off x="9785129" y="3349466"/>
                <a:ext cx="346942" cy="492119"/>
              </a:xfrm>
              <a:custGeom>
                <a:avLst/>
                <a:gdLst>
                  <a:gd name="connsiteX0" fmla="*/ 333095 w 346942"/>
                  <a:gd name="connsiteY0" fmla="*/ 492120 h 492119"/>
                  <a:gd name="connsiteX1" fmla="*/ 330092 w 346942"/>
                  <a:gd name="connsiteY1" fmla="*/ 491710 h 492119"/>
                  <a:gd name="connsiteX2" fmla="*/ 83 w 346942"/>
                  <a:gd name="connsiteY2" fmla="*/ 15258 h 492119"/>
                  <a:gd name="connsiteX3" fmla="*/ 12093 w 346942"/>
                  <a:gd name="connsiteY3" fmla="*/ 109 h 492119"/>
                  <a:gd name="connsiteX4" fmla="*/ 27243 w 346942"/>
                  <a:gd name="connsiteY4" fmla="*/ 12119 h 492119"/>
                  <a:gd name="connsiteX5" fmla="*/ 336370 w 346942"/>
                  <a:gd name="connsiteY5" fmla="*/ 465097 h 492119"/>
                  <a:gd name="connsiteX6" fmla="*/ 346606 w 346942"/>
                  <a:gd name="connsiteY6" fmla="*/ 481474 h 492119"/>
                  <a:gd name="connsiteX7" fmla="*/ 333095 w 346942"/>
                  <a:gd name="connsiteY7" fmla="*/ 492120 h 49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942" h="492119">
                    <a:moveTo>
                      <a:pt x="333095" y="492120"/>
                    </a:moveTo>
                    <a:cubicBezTo>
                      <a:pt x="332139" y="492120"/>
                      <a:pt x="331048" y="491983"/>
                      <a:pt x="330092" y="491710"/>
                    </a:cubicBezTo>
                    <a:cubicBezTo>
                      <a:pt x="327226" y="491028"/>
                      <a:pt x="47305" y="422378"/>
                      <a:pt x="83" y="15258"/>
                    </a:cubicBezTo>
                    <a:cubicBezTo>
                      <a:pt x="-736" y="7751"/>
                      <a:pt x="4587" y="1064"/>
                      <a:pt x="12093" y="109"/>
                    </a:cubicBezTo>
                    <a:cubicBezTo>
                      <a:pt x="19600" y="-847"/>
                      <a:pt x="26424" y="4612"/>
                      <a:pt x="27243" y="12119"/>
                    </a:cubicBezTo>
                    <a:cubicBezTo>
                      <a:pt x="72417" y="400268"/>
                      <a:pt x="333641" y="464551"/>
                      <a:pt x="336370" y="465097"/>
                    </a:cubicBezTo>
                    <a:cubicBezTo>
                      <a:pt x="343740" y="466734"/>
                      <a:pt x="348244" y="474104"/>
                      <a:pt x="346606" y="481474"/>
                    </a:cubicBezTo>
                    <a:cubicBezTo>
                      <a:pt x="344968" y="487889"/>
                      <a:pt x="339373" y="492120"/>
                      <a:pt x="333095" y="492120"/>
                    </a:cubicBezTo>
                    <a:close/>
                  </a:path>
                </a:pathLst>
              </a:custGeom>
              <a:solidFill>
                <a:srgbClr val="CC2228"/>
              </a:solidFill>
              <a:ln w="13632" cap="flat">
                <a:noFill/>
                <a:prstDash val="solid"/>
                <a:miter/>
              </a:ln>
            </p:spPr>
            <p:txBody>
              <a:bodyPr rtlCol="0" anchor="ctr"/>
              <a:lstStyle/>
              <a:p>
                <a:endParaRPr lang="zh-CN" altLang="en-US"/>
              </a:p>
            </p:txBody>
          </p:sp>
          <p:sp>
            <p:nvSpPr>
              <p:cNvPr id="128" name="任意多边形 127"/>
              <p:cNvSpPr/>
              <p:nvPr>
                <p:custDataLst>
                  <p:tags r:id="rId26"/>
                </p:custDataLst>
              </p:nvPr>
            </p:nvSpPr>
            <p:spPr>
              <a:xfrm>
                <a:off x="9596686" y="2468820"/>
                <a:ext cx="108047" cy="2466517"/>
              </a:xfrm>
              <a:custGeom>
                <a:avLst/>
                <a:gdLst>
                  <a:gd name="connsiteX0" fmla="*/ 94492 w 108047"/>
                  <a:gd name="connsiteY0" fmla="*/ 2466518 h 2466517"/>
                  <a:gd name="connsiteX1" fmla="*/ 83846 w 108047"/>
                  <a:gd name="connsiteY1" fmla="*/ 2457510 h 2466517"/>
                  <a:gd name="connsiteX2" fmla="*/ 79069 w 108047"/>
                  <a:gd name="connsiteY2" fmla="*/ 1705095 h 2466517"/>
                  <a:gd name="connsiteX3" fmla="*/ 83710 w 108047"/>
                  <a:gd name="connsiteY3" fmla="*/ 1110450 h 2466517"/>
                  <a:gd name="connsiteX4" fmla="*/ 47 w 108047"/>
                  <a:gd name="connsiteY4" fmla="*/ 11785 h 2466517"/>
                  <a:gd name="connsiteX5" fmla="*/ 9737 w 108047"/>
                  <a:gd name="connsiteY5" fmla="*/ 47 h 2466517"/>
                  <a:gd name="connsiteX6" fmla="*/ 21475 w 108047"/>
                  <a:gd name="connsiteY6" fmla="*/ 9737 h 2466517"/>
                  <a:gd name="connsiteX7" fmla="*/ 105274 w 108047"/>
                  <a:gd name="connsiteY7" fmla="*/ 1109495 h 2466517"/>
                  <a:gd name="connsiteX8" fmla="*/ 100633 w 108047"/>
                  <a:gd name="connsiteY8" fmla="*/ 1705640 h 2466517"/>
                  <a:gd name="connsiteX9" fmla="*/ 105137 w 108047"/>
                  <a:gd name="connsiteY9" fmla="*/ 2454098 h 2466517"/>
                  <a:gd name="connsiteX10" fmla="*/ 96266 w 108047"/>
                  <a:gd name="connsiteY10" fmla="*/ 2466518 h 2466517"/>
                  <a:gd name="connsiteX11" fmla="*/ 94492 w 108047"/>
                  <a:gd name="connsiteY11" fmla="*/ 2466518 h 246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047" h="2466517">
                    <a:moveTo>
                      <a:pt x="94492" y="2466518"/>
                    </a:moveTo>
                    <a:cubicBezTo>
                      <a:pt x="89305" y="2466518"/>
                      <a:pt x="84801" y="2462833"/>
                      <a:pt x="83846" y="2457510"/>
                    </a:cubicBezTo>
                    <a:cubicBezTo>
                      <a:pt x="64056" y="2337680"/>
                      <a:pt x="71700" y="2015997"/>
                      <a:pt x="79069" y="1705095"/>
                    </a:cubicBezTo>
                    <a:cubicBezTo>
                      <a:pt x="84665" y="1468574"/>
                      <a:pt x="89851" y="1245020"/>
                      <a:pt x="83710" y="1110450"/>
                    </a:cubicBezTo>
                    <a:cubicBezTo>
                      <a:pt x="62965" y="654743"/>
                      <a:pt x="593" y="18199"/>
                      <a:pt x="47" y="11785"/>
                    </a:cubicBezTo>
                    <a:cubicBezTo>
                      <a:pt x="-499" y="5916"/>
                      <a:pt x="3732" y="593"/>
                      <a:pt x="9737" y="47"/>
                    </a:cubicBezTo>
                    <a:cubicBezTo>
                      <a:pt x="15606" y="-499"/>
                      <a:pt x="20929" y="3732"/>
                      <a:pt x="21475" y="9737"/>
                    </a:cubicBezTo>
                    <a:cubicBezTo>
                      <a:pt x="22157" y="16152"/>
                      <a:pt x="84392" y="653105"/>
                      <a:pt x="105274" y="1109495"/>
                    </a:cubicBezTo>
                    <a:cubicBezTo>
                      <a:pt x="111415" y="1244883"/>
                      <a:pt x="106229" y="1468711"/>
                      <a:pt x="100633" y="1705640"/>
                    </a:cubicBezTo>
                    <a:cubicBezTo>
                      <a:pt x="93263" y="2015587"/>
                      <a:pt x="85757" y="2336179"/>
                      <a:pt x="105137" y="2454098"/>
                    </a:cubicBezTo>
                    <a:cubicBezTo>
                      <a:pt x="106092" y="2459967"/>
                      <a:pt x="102135" y="2465562"/>
                      <a:pt x="96266" y="2466518"/>
                    </a:cubicBezTo>
                    <a:cubicBezTo>
                      <a:pt x="95720" y="2466518"/>
                      <a:pt x="95174" y="2466518"/>
                      <a:pt x="94492" y="2466518"/>
                    </a:cubicBezTo>
                    <a:close/>
                  </a:path>
                </a:pathLst>
              </a:custGeom>
              <a:solidFill>
                <a:srgbClr val="CC2228"/>
              </a:solidFill>
              <a:ln w="13632" cap="flat">
                <a:noFill/>
                <a:prstDash val="solid"/>
                <a:miter/>
              </a:ln>
            </p:spPr>
            <p:txBody>
              <a:bodyPr rtlCol="0" anchor="ctr"/>
              <a:lstStyle/>
              <a:p>
                <a:endParaRPr lang="zh-CN" altLang="en-US"/>
              </a:p>
            </p:txBody>
          </p:sp>
        </p:grpSp>
        <p:grpSp>
          <p:nvGrpSpPr>
            <p:cNvPr id="10" name="组合 9"/>
            <p:cNvGrpSpPr/>
            <p:nvPr>
              <p:custDataLst>
                <p:tags r:id="rId27"/>
              </p:custDataLst>
            </p:nvPr>
          </p:nvGrpSpPr>
          <p:grpSpPr>
            <a:xfrm flipH="1">
              <a:off x="8460123" y="961410"/>
              <a:ext cx="1372410" cy="2852606"/>
              <a:chOff x="8601558" y="961410"/>
              <a:chExt cx="1372410" cy="2852606"/>
            </a:xfrm>
            <a:solidFill>
              <a:schemeClr val="accent1"/>
            </a:solidFill>
          </p:grpSpPr>
          <p:grpSp>
            <p:nvGrpSpPr>
              <p:cNvPr id="59" name="组合 58"/>
              <p:cNvGrpSpPr/>
              <p:nvPr>
                <p:custDataLst>
                  <p:tags r:id="rId28"/>
                </p:custDataLst>
              </p:nvPr>
            </p:nvGrpSpPr>
            <p:grpSpPr>
              <a:xfrm>
                <a:off x="8795760" y="961410"/>
                <a:ext cx="745749" cy="564528"/>
                <a:chOff x="8795760" y="961410"/>
                <a:chExt cx="745749" cy="564528"/>
              </a:xfrm>
              <a:solidFill>
                <a:schemeClr val="accent1"/>
              </a:solidFill>
            </p:grpSpPr>
            <p:sp>
              <p:nvSpPr>
                <p:cNvPr id="117" name="任意多边形 116"/>
                <p:cNvSpPr/>
                <p:nvPr>
                  <p:custDataLst>
                    <p:tags r:id="rId29"/>
                  </p:custDataLst>
                </p:nvPr>
              </p:nvSpPr>
              <p:spPr>
                <a:xfrm>
                  <a:off x="8823532" y="1014008"/>
                  <a:ext cx="506465" cy="485098"/>
                </a:xfrm>
                <a:custGeom>
                  <a:avLst/>
                  <a:gdLst>
                    <a:gd name="connsiteX0" fmla="*/ 484955 w 506465"/>
                    <a:gd name="connsiteY0" fmla="*/ 339544 h 485098"/>
                    <a:gd name="connsiteX1" fmla="*/ 277915 w 506465"/>
                    <a:gd name="connsiteY1" fmla="*/ 414744 h 485098"/>
                    <a:gd name="connsiteX2" fmla="*/ 134337 w 506465"/>
                    <a:gd name="connsiteY2" fmla="*/ 482711 h 485098"/>
                    <a:gd name="connsiteX3" fmla="*/ 29794 w 506465"/>
                    <a:gd name="connsiteY3" fmla="*/ 399458 h 485098"/>
                    <a:gd name="connsiteX4" fmla="*/ 390920 w 506465"/>
                    <a:gd name="connsiteY4" fmla="*/ 4758 h 485098"/>
                    <a:gd name="connsiteX5" fmla="*/ 506383 w 506465"/>
                    <a:gd name="connsiteY5" fmla="*/ 183820 h 485098"/>
                    <a:gd name="connsiteX6" fmla="*/ 484955 w 506465"/>
                    <a:gd name="connsiteY6" fmla="*/ 339544 h 48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464" h="485097">
                      <a:moveTo>
                        <a:pt x="484955" y="339544"/>
                      </a:moveTo>
                      <a:lnTo>
                        <a:pt x="277915" y="414744"/>
                      </a:lnTo>
                      <a:cubicBezTo>
                        <a:pt x="277915" y="414744"/>
                        <a:pt x="215816" y="500317"/>
                        <a:pt x="134337" y="482711"/>
                      </a:cubicBezTo>
                      <a:cubicBezTo>
                        <a:pt x="101719" y="475614"/>
                        <a:pt x="65961" y="451867"/>
                        <a:pt x="29794" y="399458"/>
                      </a:cubicBezTo>
                      <a:cubicBezTo>
                        <a:pt x="-96451" y="216166"/>
                        <a:pt x="208037" y="-37961"/>
                        <a:pt x="390920" y="4758"/>
                      </a:cubicBezTo>
                      <a:cubicBezTo>
                        <a:pt x="480724" y="25639"/>
                        <a:pt x="505018" y="106708"/>
                        <a:pt x="506383" y="183820"/>
                      </a:cubicBezTo>
                      <a:cubicBezTo>
                        <a:pt x="508020" y="263797"/>
                        <a:pt x="484955" y="339544"/>
                        <a:pt x="484955" y="339544"/>
                      </a:cubicBezTo>
                      <a:close/>
                    </a:path>
                  </a:pathLst>
                </a:custGeom>
                <a:solidFill>
                  <a:srgbClr val="0A2E70"/>
                </a:solidFill>
                <a:ln w="13632" cap="flat">
                  <a:noFill/>
                  <a:prstDash val="solid"/>
                  <a:miter/>
                </a:ln>
              </p:spPr>
              <p:txBody>
                <a:bodyPr rtlCol="0" anchor="ctr"/>
                <a:lstStyle/>
                <a:p>
                  <a:endParaRPr lang="zh-CN" altLang="en-US">
                    <a:solidFill>
                      <a:srgbClr val="0A2E70"/>
                    </a:solidFill>
                  </a:endParaRPr>
                </a:p>
              </p:txBody>
            </p:sp>
            <p:sp>
              <p:nvSpPr>
                <p:cNvPr id="118" name="任意多边形 117"/>
                <p:cNvSpPr/>
                <p:nvPr>
                  <p:custDataLst>
                    <p:tags r:id="rId30"/>
                  </p:custDataLst>
                </p:nvPr>
              </p:nvSpPr>
              <p:spPr>
                <a:xfrm>
                  <a:off x="8957869" y="1197691"/>
                  <a:ext cx="372251" cy="301414"/>
                </a:xfrm>
                <a:custGeom>
                  <a:avLst/>
                  <a:gdLst>
                    <a:gd name="connsiteX0" fmla="*/ 350618 w 372251"/>
                    <a:gd name="connsiteY0" fmla="*/ 155860 h 301414"/>
                    <a:gd name="connsiteX1" fmla="*/ 143577 w 372251"/>
                    <a:gd name="connsiteY1" fmla="*/ 231061 h 301414"/>
                    <a:gd name="connsiteX2" fmla="*/ 0 w 372251"/>
                    <a:gd name="connsiteY2" fmla="*/ 299028 h 301414"/>
                    <a:gd name="connsiteX3" fmla="*/ 372182 w 372251"/>
                    <a:gd name="connsiteY3" fmla="*/ 0 h 301414"/>
                    <a:gd name="connsiteX4" fmla="*/ 350618 w 372251"/>
                    <a:gd name="connsiteY4" fmla="*/ 155860 h 301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51" h="301414">
                      <a:moveTo>
                        <a:pt x="350618" y="155860"/>
                      </a:moveTo>
                      <a:lnTo>
                        <a:pt x="143577" y="231061"/>
                      </a:lnTo>
                      <a:cubicBezTo>
                        <a:pt x="143577" y="231061"/>
                        <a:pt x="81479" y="316634"/>
                        <a:pt x="0" y="299028"/>
                      </a:cubicBezTo>
                      <a:cubicBezTo>
                        <a:pt x="0" y="204038"/>
                        <a:pt x="133205" y="30435"/>
                        <a:pt x="372182" y="0"/>
                      </a:cubicBezTo>
                      <a:cubicBezTo>
                        <a:pt x="373683" y="80114"/>
                        <a:pt x="350618" y="155860"/>
                        <a:pt x="350618" y="155860"/>
                      </a:cubicBezTo>
                      <a:close/>
                    </a:path>
                  </a:pathLst>
                </a:custGeom>
                <a:solidFill>
                  <a:srgbClr val="FDC228"/>
                </a:solidFill>
                <a:ln w="13632" cap="flat">
                  <a:noFill/>
                  <a:prstDash val="solid"/>
                  <a:miter/>
                </a:ln>
              </p:spPr>
              <p:txBody>
                <a:bodyPr rtlCol="0" anchor="ctr"/>
                <a:lstStyle/>
                <a:p>
                  <a:endParaRPr lang="zh-CN" altLang="en-US"/>
                </a:p>
              </p:txBody>
            </p:sp>
            <p:sp>
              <p:nvSpPr>
                <p:cNvPr id="119" name="任意多边形 118"/>
                <p:cNvSpPr/>
                <p:nvPr>
                  <p:custDataLst>
                    <p:tags r:id="rId31"/>
                  </p:custDataLst>
                </p:nvPr>
              </p:nvSpPr>
              <p:spPr>
                <a:xfrm>
                  <a:off x="9240324" y="961410"/>
                  <a:ext cx="128473" cy="283776"/>
                </a:xfrm>
                <a:custGeom>
                  <a:avLst/>
                  <a:gdLst>
                    <a:gd name="connsiteX0" fmla="*/ 82493 w 128473"/>
                    <a:gd name="connsiteY0" fmla="*/ 283776 h 283776"/>
                    <a:gd name="connsiteX1" fmla="*/ 71165 w 128473"/>
                    <a:gd name="connsiteY1" fmla="*/ 277089 h 283776"/>
                    <a:gd name="connsiteX2" fmla="*/ 7020 w 128473"/>
                    <a:gd name="connsiteY2" fmla="*/ 32789 h 283776"/>
                    <a:gd name="connsiteX3" fmla="*/ 47418 w 128473"/>
                    <a:gd name="connsiteY3" fmla="*/ 1808 h 283776"/>
                    <a:gd name="connsiteX4" fmla="*/ 107469 w 128473"/>
                    <a:gd name="connsiteY4" fmla="*/ 18322 h 283776"/>
                    <a:gd name="connsiteX5" fmla="*/ 94913 w 128473"/>
                    <a:gd name="connsiteY5" fmla="*/ 274905 h 283776"/>
                    <a:gd name="connsiteX6" fmla="*/ 83858 w 128473"/>
                    <a:gd name="connsiteY6" fmla="*/ 283776 h 283776"/>
                    <a:gd name="connsiteX7" fmla="*/ 82493 w 128473"/>
                    <a:gd name="connsiteY7" fmla="*/ 283776 h 283776"/>
                    <a:gd name="connsiteX8" fmla="*/ 64614 w 128473"/>
                    <a:gd name="connsiteY8" fmla="*/ 25828 h 283776"/>
                    <a:gd name="connsiteX9" fmla="*/ 52467 w 128473"/>
                    <a:gd name="connsiteY9" fmla="*/ 27193 h 283776"/>
                    <a:gd name="connsiteX10" fmla="*/ 30631 w 128473"/>
                    <a:gd name="connsiteY10" fmla="*/ 43571 h 283776"/>
                    <a:gd name="connsiteX11" fmla="*/ 79354 w 128473"/>
                    <a:gd name="connsiteY11" fmla="*/ 236417 h 283776"/>
                    <a:gd name="connsiteX12" fmla="*/ 88089 w 128473"/>
                    <a:gd name="connsiteY12" fmla="*/ 35382 h 283776"/>
                    <a:gd name="connsiteX13" fmla="*/ 64614 w 128473"/>
                    <a:gd name="connsiteY13" fmla="*/ 25828 h 283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8473" h="283776">
                      <a:moveTo>
                        <a:pt x="82493" y="283776"/>
                      </a:moveTo>
                      <a:cubicBezTo>
                        <a:pt x="77853" y="283776"/>
                        <a:pt x="73485" y="281319"/>
                        <a:pt x="71165" y="277089"/>
                      </a:cubicBezTo>
                      <a:cubicBezTo>
                        <a:pt x="61202" y="259346"/>
                        <a:pt x="-24780" y="101439"/>
                        <a:pt x="7020" y="32789"/>
                      </a:cubicBezTo>
                      <a:cubicBezTo>
                        <a:pt x="14662" y="16275"/>
                        <a:pt x="28583" y="5493"/>
                        <a:pt x="47418" y="1808"/>
                      </a:cubicBezTo>
                      <a:cubicBezTo>
                        <a:pt x="79354" y="-4607"/>
                        <a:pt x="97779" y="7267"/>
                        <a:pt x="107469" y="18322"/>
                      </a:cubicBezTo>
                      <a:cubicBezTo>
                        <a:pt x="158376" y="75917"/>
                        <a:pt x="101600" y="254706"/>
                        <a:pt x="94913" y="274905"/>
                      </a:cubicBezTo>
                      <a:cubicBezTo>
                        <a:pt x="93275" y="279818"/>
                        <a:pt x="88908" y="283230"/>
                        <a:pt x="83858" y="283776"/>
                      </a:cubicBezTo>
                      <a:cubicBezTo>
                        <a:pt x="83312" y="283640"/>
                        <a:pt x="82902" y="283776"/>
                        <a:pt x="82493" y="283776"/>
                      </a:cubicBezTo>
                      <a:close/>
                      <a:moveTo>
                        <a:pt x="64614" y="25828"/>
                      </a:moveTo>
                      <a:cubicBezTo>
                        <a:pt x="60929" y="25828"/>
                        <a:pt x="56835" y="26238"/>
                        <a:pt x="52467" y="27193"/>
                      </a:cubicBezTo>
                      <a:cubicBezTo>
                        <a:pt x="41685" y="29377"/>
                        <a:pt x="34725" y="34563"/>
                        <a:pt x="30631" y="43571"/>
                      </a:cubicBezTo>
                      <a:cubicBezTo>
                        <a:pt x="12069" y="83833"/>
                        <a:pt x="51239" y="179778"/>
                        <a:pt x="79354" y="236417"/>
                      </a:cubicBezTo>
                      <a:cubicBezTo>
                        <a:pt x="96687" y="173500"/>
                        <a:pt x="117432" y="68547"/>
                        <a:pt x="88089" y="35382"/>
                      </a:cubicBezTo>
                      <a:cubicBezTo>
                        <a:pt x="82357" y="28968"/>
                        <a:pt x="74714" y="25828"/>
                        <a:pt x="64614" y="25828"/>
                      </a:cubicBezTo>
                      <a:close/>
                    </a:path>
                  </a:pathLst>
                </a:custGeom>
                <a:solidFill>
                  <a:srgbClr val="FDC228"/>
                </a:solidFill>
                <a:ln w="13632" cap="flat">
                  <a:noFill/>
                  <a:prstDash val="solid"/>
                  <a:miter/>
                </a:ln>
              </p:spPr>
              <p:txBody>
                <a:bodyPr rtlCol="0" anchor="ctr"/>
                <a:lstStyle/>
                <a:p>
                  <a:endParaRPr lang="zh-CN" altLang="en-US"/>
                </a:p>
              </p:txBody>
            </p:sp>
            <p:sp>
              <p:nvSpPr>
                <p:cNvPr id="120" name="任意多边形 119"/>
                <p:cNvSpPr/>
                <p:nvPr>
                  <p:custDataLst>
                    <p:tags r:id="rId32"/>
                  </p:custDataLst>
                </p:nvPr>
              </p:nvSpPr>
              <p:spPr>
                <a:xfrm>
                  <a:off x="9313329" y="1025395"/>
                  <a:ext cx="228180" cy="220610"/>
                </a:xfrm>
                <a:custGeom>
                  <a:avLst/>
                  <a:gdLst>
                    <a:gd name="connsiteX0" fmla="*/ 13037 w 228180"/>
                    <a:gd name="connsiteY0" fmla="*/ 220611 h 220610"/>
                    <a:gd name="connsiteX1" fmla="*/ 3620 w 228180"/>
                    <a:gd name="connsiteY1" fmla="*/ 216653 h 220610"/>
                    <a:gd name="connsiteX2" fmla="*/ 1026 w 228180"/>
                    <a:gd name="connsiteY2" fmla="*/ 202732 h 220610"/>
                    <a:gd name="connsiteX3" fmla="*/ 159480 w 228180"/>
                    <a:gd name="connsiteY3" fmla="*/ 468 h 220610"/>
                    <a:gd name="connsiteX4" fmla="*/ 215710 w 228180"/>
                    <a:gd name="connsiteY4" fmla="*/ 27355 h 220610"/>
                    <a:gd name="connsiteX5" fmla="*/ 225946 w 228180"/>
                    <a:gd name="connsiteY5" fmla="*/ 77170 h 220610"/>
                    <a:gd name="connsiteX6" fmla="*/ 17540 w 228180"/>
                    <a:gd name="connsiteY6" fmla="*/ 220065 h 220610"/>
                    <a:gd name="connsiteX7" fmla="*/ 13037 w 228180"/>
                    <a:gd name="connsiteY7" fmla="*/ 220611 h 220610"/>
                    <a:gd name="connsiteX8" fmla="*/ 166713 w 228180"/>
                    <a:gd name="connsiteY8" fmla="*/ 25717 h 220610"/>
                    <a:gd name="connsiteX9" fmla="*/ 163028 w 228180"/>
                    <a:gd name="connsiteY9" fmla="*/ 25990 h 220610"/>
                    <a:gd name="connsiteX10" fmla="*/ 38149 w 228180"/>
                    <a:gd name="connsiteY10" fmla="*/ 183761 h 220610"/>
                    <a:gd name="connsiteX11" fmla="*/ 201106 w 228180"/>
                    <a:gd name="connsiteY11" fmla="*/ 69800 h 220610"/>
                    <a:gd name="connsiteX12" fmla="*/ 195238 w 228180"/>
                    <a:gd name="connsiteY12" fmla="*/ 43050 h 220610"/>
                    <a:gd name="connsiteX13" fmla="*/ 166713 w 228180"/>
                    <a:gd name="connsiteY13" fmla="*/ 25717 h 22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8180" h="220605">
                      <a:moveTo>
                        <a:pt x="13037" y="220611"/>
                      </a:moveTo>
                      <a:cubicBezTo>
                        <a:pt x="9488" y="220611"/>
                        <a:pt x="6076" y="219246"/>
                        <a:pt x="3620" y="216653"/>
                      </a:cubicBezTo>
                      <a:cubicBezTo>
                        <a:pt x="71" y="212968"/>
                        <a:pt x="-1021" y="207508"/>
                        <a:pt x="1026" y="202732"/>
                      </a:cubicBezTo>
                      <a:cubicBezTo>
                        <a:pt x="9215" y="183078"/>
                        <a:pt x="83187" y="10567"/>
                        <a:pt x="159480" y="468"/>
                      </a:cubicBezTo>
                      <a:cubicBezTo>
                        <a:pt x="174083" y="-1443"/>
                        <a:pt x="195647" y="1560"/>
                        <a:pt x="215710" y="27355"/>
                      </a:cubicBezTo>
                      <a:cubicBezTo>
                        <a:pt x="227447" y="42504"/>
                        <a:pt x="230995" y="59700"/>
                        <a:pt x="225946" y="77170"/>
                      </a:cubicBezTo>
                      <a:cubicBezTo>
                        <a:pt x="204928" y="149914"/>
                        <a:pt x="36648" y="213104"/>
                        <a:pt x="17540" y="220065"/>
                      </a:cubicBezTo>
                      <a:cubicBezTo>
                        <a:pt x="16039" y="220338"/>
                        <a:pt x="14538" y="220611"/>
                        <a:pt x="13037" y="220611"/>
                      </a:cubicBezTo>
                      <a:close/>
                      <a:moveTo>
                        <a:pt x="166713" y="25717"/>
                      </a:moveTo>
                      <a:cubicBezTo>
                        <a:pt x="165485" y="25717"/>
                        <a:pt x="164257" y="25853"/>
                        <a:pt x="163028" y="25990"/>
                      </a:cubicBezTo>
                      <a:cubicBezTo>
                        <a:pt x="119218" y="31858"/>
                        <a:pt x="66127" y="124938"/>
                        <a:pt x="38149" y="183761"/>
                      </a:cubicBezTo>
                      <a:cubicBezTo>
                        <a:pt x="96426" y="159194"/>
                        <a:pt x="188823" y="112382"/>
                        <a:pt x="201106" y="69800"/>
                      </a:cubicBezTo>
                      <a:cubicBezTo>
                        <a:pt x="203836" y="60246"/>
                        <a:pt x="202062" y="51785"/>
                        <a:pt x="195238" y="43050"/>
                      </a:cubicBezTo>
                      <a:cubicBezTo>
                        <a:pt x="186230" y="31449"/>
                        <a:pt x="176813" y="25717"/>
                        <a:pt x="166713" y="25717"/>
                      </a:cubicBezTo>
                      <a:close/>
                    </a:path>
                  </a:pathLst>
                </a:custGeom>
                <a:solidFill>
                  <a:srgbClr val="FDC228"/>
                </a:solidFill>
                <a:ln w="13632" cap="flat">
                  <a:noFill/>
                  <a:prstDash val="solid"/>
                  <a:miter/>
                </a:ln>
              </p:spPr>
              <p:txBody>
                <a:bodyPr rtlCol="0" anchor="ctr"/>
                <a:lstStyle/>
                <a:p>
                  <a:endParaRPr lang="zh-CN" altLang="en-US"/>
                </a:p>
              </p:txBody>
            </p:sp>
            <p:sp>
              <p:nvSpPr>
                <p:cNvPr id="121" name="任意多边形 120"/>
                <p:cNvSpPr/>
                <p:nvPr>
                  <p:custDataLst>
                    <p:tags r:id="rId33"/>
                  </p:custDataLst>
                </p:nvPr>
              </p:nvSpPr>
              <p:spPr>
                <a:xfrm>
                  <a:off x="8795760" y="1133674"/>
                  <a:ext cx="248140" cy="392264"/>
                </a:xfrm>
                <a:custGeom>
                  <a:avLst/>
                  <a:gdLst>
                    <a:gd name="connsiteX0" fmla="*/ 146414 w 248140"/>
                    <a:gd name="connsiteY0" fmla="*/ 390069 h 392264"/>
                    <a:gd name="connsiteX1" fmla="*/ 18396 w 248140"/>
                    <a:gd name="connsiteY1" fmla="*/ 292622 h 392264"/>
                    <a:gd name="connsiteX2" fmla="*/ 125123 w 248140"/>
                    <a:gd name="connsiteY2" fmla="*/ 1509 h 392264"/>
                    <a:gd name="connsiteX3" fmla="*/ 136588 w 248140"/>
                    <a:gd name="connsiteY3" fmla="*/ 3420 h 392264"/>
                    <a:gd name="connsiteX4" fmla="*/ 134677 w 248140"/>
                    <a:gd name="connsiteY4" fmla="*/ 14885 h 392264"/>
                    <a:gd name="connsiteX5" fmla="*/ 33136 w 248140"/>
                    <a:gd name="connsiteY5" fmla="*/ 285525 h 392264"/>
                    <a:gd name="connsiteX6" fmla="*/ 237174 w 248140"/>
                    <a:gd name="connsiteY6" fmla="*/ 367140 h 392264"/>
                    <a:gd name="connsiteX7" fmla="*/ 247683 w 248140"/>
                    <a:gd name="connsiteY7" fmla="*/ 372190 h 392264"/>
                    <a:gd name="connsiteX8" fmla="*/ 242633 w 248140"/>
                    <a:gd name="connsiteY8" fmla="*/ 382699 h 392264"/>
                    <a:gd name="connsiteX9" fmla="*/ 146414 w 248140"/>
                    <a:gd name="connsiteY9" fmla="*/ 390069 h 39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140" h="392264">
                      <a:moveTo>
                        <a:pt x="146414" y="390069"/>
                      </a:moveTo>
                      <a:cubicBezTo>
                        <a:pt x="101239" y="383381"/>
                        <a:pt x="50332" y="359224"/>
                        <a:pt x="18396" y="292622"/>
                      </a:cubicBezTo>
                      <a:cubicBezTo>
                        <a:pt x="-56941" y="135397"/>
                        <a:pt x="123349" y="2874"/>
                        <a:pt x="125123" y="1509"/>
                      </a:cubicBezTo>
                      <a:cubicBezTo>
                        <a:pt x="128808" y="-1084"/>
                        <a:pt x="133995" y="-265"/>
                        <a:pt x="136588" y="3420"/>
                      </a:cubicBezTo>
                      <a:cubicBezTo>
                        <a:pt x="139317" y="7105"/>
                        <a:pt x="138362" y="12291"/>
                        <a:pt x="134677" y="14885"/>
                      </a:cubicBezTo>
                      <a:cubicBezTo>
                        <a:pt x="132903" y="16113"/>
                        <a:pt x="-36333" y="140856"/>
                        <a:pt x="33136" y="285525"/>
                      </a:cubicBezTo>
                      <a:cubicBezTo>
                        <a:pt x="95098" y="414635"/>
                        <a:pt x="231441" y="369187"/>
                        <a:pt x="237174" y="367140"/>
                      </a:cubicBezTo>
                      <a:cubicBezTo>
                        <a:pt x="241541" y="365639"/>
                        <a:pt x="246181" y="367959"/>
                        <a:pt x="247683" y="372190"/>
                      </a:cubicBezTo>
                      <a:cubicBezTo>
                        <a:pt x="249184" y="376421"/>
                        <a:pt x="246864" y="381197"/>
                        <a:pt x="242633" y="382699"/>
                      </a:cubicBezTo>
                      <a:cubicBezTo>
                        <a:pt x="241950" y="382972"/>
                        <a:pt x="197867" y="397712"/>
                        <a:pt x="146414" y="390069"/>
                      </a:cubicBezTo>
                      <a:close/>
                    </a:path>
                  </a:pathLst>
                </a:custGeom>
                <a:solidFill>
                  <a:srgbClr val="0A2E70"/>
                </a:solidFill>
                <a:ln w="13632" cap="flat">
                  <a:noFill/>
                  <a:prstDash val="solid"/>
                  <a:miter/>
                </a:ln>
              </p:spPr>
              <p:txBody>
                <a:bodyPr rtlCol="0" anchor="ctr"/>
                <a:lstStyle/>
                <a:p>
                  <a:endParaRPr lang="zh-CN" altLang="en-US"/>
                </a:p>
              </p:txBody>
            </p:sp>
          </p:grpSp>
          <p:sp>
            <p:nvSpPr>
              <p:cNvPr id="60" name="任意多边形 59"/>
              <p:cNvSpPr/>
              <p:nvPr>
                <p:custDataLst>
                  <p:tags r:id="rId34"/>
                </p:custDataLst>
              </p:nvPr>
            </p:nvSpPr>
            <p:spPr>
              <a:xfrm>
                <a:off x="9366456" y="1232903"/>
                <a:ext cx="607512" cy="1237198"/>
              </a:xfrm>
              <a:custGeom>
                <a:avLst/>
                <a:gdLst>
                  <a:gd name="connsiteX0" fmla="*/ 175548 w 607512"/>
                  <a:gd name="connsiteY0" fmla="*/ 310220 h 1237198"/>
                  <a:gd name="connsiteX1" fmla="*/ 144158 w 607512"/>
                  <a:gd name="connsiteY1" fmla="*/ 869106 h 1237198"/>
                  <a:gd name="connsiteX2" fmla="*/ 80285 w 607512"/>
                  <a:gd name="connsiteY2" fmla="*/ 1216721 h 1237198"/>
                  <a:gd name="connsiteX3" fmla="*/ 547866 w 607512"/>
                  <a:gd name="connsiteY3" fmla="*/ 1222590 h 1237198"/>
                  <a:gd name="connsiteX4" fmla="*/ 455606 w 607512"/>
                  <a:gd name="connsiteY4" fmla="*/ 329736 h 1237198"/>
                  <a:gd name="connsiteX5" fmla="*/ 18733 w 607512"/>
                  <a:gd name="connsiteY5" fmla="*/ 0 h 1237198"/>
                  <a:gd name="connsiteX6" fmla="*/ 175548 w 607512"/>
                  <a:gd name="connsiteY6" fmla="*/ 310220 h 123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512" h="1237198">
                    <a:moveTo>
                      <a:pt x="175548" y="310220"/>
                    </a:moveTo>
                    <a:cubicBezTo>
                      <a:pt x="175548" y="310220"/>
                      <a:pt x="256345" y="649509"/>
                      <a:pt x="144158" y="869106"/>
                    </a:cubicBezTo>
                    <a:cubicBezTo>
                      <a:pt x="31971" y="1088703"/>
                      <a:pt x="-80762" y="1148481"/>
                      <a:pt x="80285" y="1216721"/>
                    </a:cubicBezTo>
                    <a:cubicBezTo>
                      <a:pt x="241468" y="1284961"/>
                      <a:pt x="424761" y="1155032"/>
                      <a:pt x="547866" y="1222590"/>
                    </a:cubicBezTo>
                    <a:cubicBezTo>
                      <a:pt x="696357" y="1304205"/>
                      <a:pt x="529851" y="619484"/>
                      <a:pt x="455606" y="329736"/>
                    </a:cubicBezTo>
                    <a:cubicBezTo>
                      <a:pt x="379586" y="33301"/>
                      <a:pt x="18733" y="0"/>
                      <a:pt x="18733" y="0"/>
                    </a:cubicBezTo>
                    <a:lnTo>
                      <a:pt x="175548" y="310220"/>
                    </a:lnTo>
                    <a:close/>
                  </a:path>
                </a:pathLst>
              </a:custGeom>
              <a:solidFill>
                <a:schemeClr val="bg1"/>
              </a:solidFill>
              <a:ln w="13632" cap="flat">
                <a:noFill/>
                <a:prstDash val="solid"/>
                <a:miter/>
              </a:ln>
            </p:spPr>
            <p:txBody>
              <a:bodyPr rtlCol="0" anchor="ctr"/>
              <a:lstStyle/>
              <a:p>
                <a:endParaRPr lang="zh-CN" altLang="en-US">
                  <a:solidFill>
                    <a:srgbClr val="0A2E70"/>
                  </a:solidFill>
                </a:endParaRPr>
              </a:p>
            </p:txBody>
          </p:sp>
          <p:sp>
            <p:nvSpPr>
              <p:cNvPr id="61" name="任意多边形 60"/>
              <p:cNvSpPr/>
              <p:nvPr>
                <p:custDataLst>
                  <p:tags r:id="rId35"/>
                </p:custDataLst>
              </p:nvPr>
            </p:nvSpPr>
            <p:spPr>
              <a:xfrm>
                <a:off x="8987629" y="1228179"/>
                <a:ext cx="806563" cy="558696"/>
              </a:xfrm>
              <a:custGeom>
                <a:avLst/>
                <a:gdLst>
                  <a:gd name="connsiteX0" fmla="*/ 768103 w 806563"/>
                  <a:gd name="connsiteY0" fmla="*/ 558697 h 558696"/>
                  <a:gd name="connsiteX1" fmla="*/ 641722 w 806563"/>
                  <a:gd name="connsiteY1" fmla="*/ 72418 h 558696"/>
                  <a:gd name="connsiteX2" fmla="*/ 24695 w 806563"/>
                  <a:gd name="connsiteY2" fmla="*/ 213539 h 558696"/>
                  <a:gd name="connsiteX3" fmla="*/ 63456 w 806563"/>
                  <a:gd name="connsiteY3" fmla="*/ 510656 h 558696"/>
                  <a:gd name="connsiteX4" fmla="*/ 768103 w 806563"/>
                  <a:gd name="connsiteY4" fmla="*/ 558697 h 558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563" h="558696">
                    <a:moveTo>
                      <a:pt x="768103" y="558697"/>
                    </a:moveTo>
                    <a:cubicBezTo>
                      <a:pt x="768103" y="558697"/>
                      <a:pt x="912499" y="228005"/>
                      <a:pt x="641722" y="72418"/>
                    </a:cubicBezTo>
                    <a:cubicBezTo>
                      <a:pt x="370945" y="-83169"/>
                      <a:pt x="97576" y="34340"/>
                      <a:pt x="24695" y="213539"/>
                    </a:cubicBezTo>
                    <a:cubicBezTo>
                      <a:pt x="-48185" y="392737"/>
                      <a:pt x="63456" y="510656"/>
                      <a:pt x="63456" y="510656"/>
                    </a:cubicBezTo>
                    <a:lnTo>
                      <a:pt x="768103" y="558697"/>
                    </a:lnTo>
                    <a:close/>
                  </a:path>
                </a:pathLst>
              </a:custGeom>
              <a:solidFill>
                <a:schemeClr val="bg1"/>
              </a:solidFill>
              <a:ln w="13632" cap="flat">
                <a:noFill/>
                <a:prstDash val="solid"/>
                <a:miter/>
              </a:ln>
            </p:spPr>
            <p:txBody>
              <a:bodyPr rtlCol="0" anchor="ctr"/>
              <a:lstStyle/>
              <a:p>
                <a:endParaRPr lang="zh-CN" altLang="en-US"/>
              </a:p>
            </p:txBody>
          </p:sp>
          <p:grpSp>
            <p:nvGrpSpPr>
              <p:cNvPr id="62" name="组合 61"/>
              <p:cNvGrpSpPr/>
              <p:nvPr>
                <p:custDataLst>
                  <p:tags r:id="rId36"/>
                </p:custDataLst>
              </p:nvPr>
            </p:nvGrpSpPr>
            <p:grpSpPr>
              <a:xfrm>
                <a:off x="9098444" y="2132035"/>
                <a:ext cx="353893" cy="359906"/>
                <a:chOff x="9098444" y="2132035"/>
                <a:chExt cx="353893" cy="359906"/>
              </a:xfrm>
              <a:solidFill>
                <a:schemeClr val="accent1"/>
              </a:solidFill>
            </p:grpSpPr>
            <p:sp>
              <p:nvSpPr>
                <p:cNvPr id="115" name="任意多边形 114"/>
                <p:cNvSpPr/>
                <p:nvPr>
                  <p:custDataLst>
                    <p:tags r:id="rId37"/>
                  </p:custDataLst>
                </p:nvPr>
              </p:nvSpPr>
              <p:spPr>
                <a:xfrm>
                  <a:off x="9098444" y="2132035"/>
                  <a:ext cx="353893" cy="359906"/>
                </a:xfrm>
                <a:custGeom>
                  <a:avLst/>
                  <a:gdLst>
                    <a:gd name="connsiteX0" fmla="*/ 193120 w 353893"/>
                    <a:gd name="connsiteY0" fmla="*/ 353074 h 359906"/>
                    <a:gd name="connsiteX1" fmla="*/ 326461 w 353893"/>
                    <a:gd name="connsiteY1" fmla="*/ 314314 h 359906"/>
                    <a:gd name="connsiteX2" fmla="*/ 342565 w 353893"/>
                    <a:gd name="connsiteY2" fmla="*/ 174149 h 359906"/>
                    <a:gd name="connsiteX3" fmla="*/ 351983 w 353893"/>
                    <a:gd name="connsiteY3" fmla="*/ 92397 h 359906"/>
                    <a:gd name="connsiteX4" fmla="*/ 353893 w 353893"/>
                    <a:gd name="connsiteY4" fmla="*/ 80387 h 359906"/>
                    <a:gd name="connsiteX5" fmla="*/ 317999 w 353893"/>
                    <a:gd name="connsiteY5" fmla="*/ 76429 h 359906"/>
                    <a:gd name="connsiteX6" fmla="*/ 52954 w 353893"/>
                    <a:gd name="connsiteY6" fmla="*/ 0 h 359906"/>
                    <a:gd name="connsiteX7" fmla="*/ 17060 w 353893"/>
                    <a:gd name="connsiteY7" fmla="*/ 168280 h 359906"/>
                    <a:gd name="connsiteX8" fmla="*/ 0 w 353893"/>
                    <a:gd name="connsiteY8" fmla="*/ 248121 h 359906"/>
                    <a:gd name="connsiteX9" fmla="*/ 193120 w 353893"/>
                    <a:gd name="connsiteY9" fmla="*/ 353074 h 35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3893" h="359906">
                      <a:moveTo>
                        <a:pt x="193120" y="353074"/>
                      </a:moveTo>
                      <a:cubicBezTo>
                        <a:pt x="271186" y="374775"/>
                        <a:pt x="302577" y="340109"/>
                        <a:pt x="326461" y="314314"/>
                      </a:cubicBezTo>
                      <a:lnTo>
                        <a:pt x="342565" y="174149"/>
                      </a:lnTo>
                      <a:lnTo>
                        <a:pt x="351983" y="92397"/>
                      </a:lnTo>
                      <a:lnTo>
                        <a:pt x="353893" y="80387"/>
                      </a:lnTo>
                      <a:lnTo>
                        <a:pt x="317999" y="76429"/>
                      </a:lnTo>
                      <a:lnTo>
                        <a:pt x="52954" y="0"/>
                      </a:lnTo>
                      <a:lnTo>
                        <a:pt x="17060" y="168280"/>
                      </a:lnTo>
                      <a:lnTo>
                        <a:pt x="0" y="248121"/>
                      </a:lnTo>
                      <a:cubicBezTo>
                        <a:pt x="34257" y="280467"/>
                        <a:pt x="79568" y="321547"/>
                        <a:pt x="193120" y="353074"/>
                      </a:cubicBezTo>
                      <a:close/>
                    </a:path>
                  </a:pathLst>
                </a:custGeom>
                <a:solidFill>
                  <a:srgbClr val="FBB990"/>
                </a:solidFill>
                <a:ln w="13632" cap="flat">
                  <a:noFill/>
                  <a:prstDash val="solid"/>
                  <a:miter/>
                </a:ln>
              </p:spPr>
              <p:txBody>
                <a:bodyPr rtlCol="0" anchor="ctr"/>
                <a:lstStyle/>
                <a:p>
                  <a:endParaRPr lang="zh-CN" altLang="en-US"/>
                </a:p>
              </p:txBody>
            </p:sp>
            <p:sp>
              <p:nvSpPr>
                <p:cNvPr id="116" name="任意多边形 115"/>
                <p:cNvSpPr/>
                <p:nvPr>
                  <p:custDataLst>
                    <p:tags r:id="rId38"/>
                  </p:custDataLst>
                </p:nvPr>
              </p:nvSpPr>
              <p:spPr>
                <a:xfrm>
                  <a:off x="9114821" y="2132035"/>
                  <a:ext cx="337515" cy="195729"/>
                </a:xfrm>
                <a:custGeom>
                  <a:avLst/>
                  <a:gdLst>
                    <a:gd name="connsiteX0" fmla="*/ 326324 w 337515"/>
                    <a:gd name="connsiteY0" fmla="*/ 174285 h 195729"/>
                    <a:gd name="connsiteX1" fmla="*/ 819 w 337515"/>
                    <a:gd name="connsiteY1" fmla="*/ 168417 h 195729"/>
                    <a:gd name="connsiteX2" fmla="*/ 0 w 337515"/>
                    <a:gd name="connsiteY2" fmla="*/ 168144 h 195729"/>
                    <a:gd name="connsiteX3" fmla="*/ 36577 w 337515"/>
                    <a:gd name="connsiteY3" fmla="*/ 0 h 195729"/>
                    <a:gd name="connsiteX4" fmla="*/ 301621 w 337515"/>
                    <a:gd name="connsiteY4" fmla="*/ 76429 h 195729"/>
                    <a:gd name="connsiteX5" fmla="*/ 337516 w 337515"/>
                    <a:gd name="connsiteY5" fmla="*/ 80387 h 195729"/>
                    <a:gd name="connsiteX6" fmla="*/ 335605 w 337515"/>
                    <a:gd name="connsiteY6" fmla="*/ 92397 h 195729"/>
                    <a:gd name="connsiteX7" fmla="*/ 326324 w 337515"/>
                    <a:gd name="connsiteY7" fmla="*/ 174285 h 195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515" h="195729">
                      <a:moveTo>
                        <a:pt x="326324" y="174285"/>
                      </a:moveTo>
                      <a:cubicBezTo>
                        <a:pt x="244163" y="211271"/>
                        <a:pt x="82161" y="194484"/>
                        <a:pt x="819" y="168417"/>
                      </a:cubicBezTo>
                      <a:cubicBezTo>
                        <a:pt x="546" y="168417"/>
                        <a:pt x="273" y="168280"/>
                        <a:pt x="0" y="168144"/>
                      </a:cubicBezTo>
                      <a:lnTo>
                        <a:pt x="36577" y="0"/>
                      </a:lnTo>
                      <a:lnTo>
                        <a:pt x="301621" y="76429"/>
                      </a:lnTo>
                      <a:lnTo>
                        <a:pt x="337516" y="80387"/>
                      </a:lnTo>
                      <a:lnTo>
                        <a:pt x="335605" y="92397"/>
                      </a:lnTo>
                      <a:lnTo>
                        <a:pt x="326324" y="174285"/>
                      </a:lnTo>
                      <a:close/>
                    </a:path>
                  </a:pathLst>
                </a:custGeom>
                <a:solidFill>
                  <a:srgbClr val="181818"/>
                </a:solidFill>
                <a:ln w="13632" cap="flat">
                  <a:noFill/>
                  <a:prstDash val="solid"/>
                  <a:miter/>
                </a:ln>
              </p:spPr>
              <p:txBody>
                <a:bodyPr rtlCol="0" anchor="ctr"/>
                <a:lstStyle/>
                <a:p>
                  <a:endParaRPr lang="zh-CN" altLang="en-US"/>
                </a:p>
              </p:txBody>
            </p:sp>
          </p:grpSp>
          <p:grpSp>
            <p:nvGrpSpPr>
              <p:cNvPr id="63" name="组合 62"/>
              <p:cNvGrpSpPr/>
              <p:nvPr>
                <p:custDataLst>
                  <p:tags r:id="rId39"/>
                </p:custDataLst>
              </p:nvPr>
            </p:nvGrpSpPr>
            <p:grpSpPr>
              <a:xfrm>
                <a:off x="9543410" y="1781729"/>
                <a:ext cx="244717" cy="384248"/>
                <a:chOff x="9543410" y="1781729"/>
                <a:chExt cx="244717" cy="384248"/>
              </a:xfrm>
              <a:solidFill>
                <a:schemeClr val="accent1"/>
              </a:solidFill>
            </p:grpSpPr>
            <p:sp>
              <p:nvSpPr>
                <p:cNvPr id="111" name="任意多边形 110"/>
                <p:cNvSpPr/>
                <p:nvPr>
                  <p:custDataLst>
                    <p:tags r:id="rId40"/>
                  </p:custDataLst>
                </p:nvPr>
              </p:nvSpPr>
              <p:spPr>
                <a:xfrm>
                  <a:off x="9603284" y="1781729"/>
                  <a:ext cx="184843" cy="213542"/>
                </a:xfrm>
                <a:custGeom>
                  <a:avLst/>
                  <a:gdLst>
                    <a:gd name="connsiteX0" fmla="*/ 54319 w 184843"/>
                    <a:gd name="connsiteY0" fmla="*/ 7195 h 213542"/>
                    <a:gd name="connsiteX1" fmla="*/ 180836 w 184843"/>
                    <a:gd name="connsiteY1" fmla="*/ 100547 h 213542"/>
                    <a:gd name="connsiteX2" fmla="*/ 0 w 184843"/>
                    <a:gd name="connsiteY2" fmla="*/ 200314 h 213542"/>
                    <a:gd name="connsiteX3" fmla="*/ 54319 w 184843"/>
                    <a:gd name="connsiteY3" fmla="*/ 7195 h 213542"/>
                  </a:gdLst>
                  <a:ahLst/>
                  <a:cxnLst>
                    <a:cxn ang="0">
                      <a:pos x="connsiteX0" y="connsiteY0"/>
                    </a:cxn>
                    <a:cxn ang="0">
                      <a:pos x="connsiteX1" y="connsiteY1"/>
                    </a:cxn>
                    <a:cxn ang="0">
                      <a:pos x="connsiteX2" y="connsiteY2"/>
                    </a:cxn>
                    <a:cxn ang="0">
                      <a:pos x="connsiteX3" y="connsiteY3"/>
                    </a:cxn>
                  </a:cxnLst>
                  <a:rect l="l" t="t" r="r" b="b"/>
                  <a:pathLst>
                    <a:path w="184843" h="213540">
                      <a:moveTo>
                        <a:pt x="54319" y="7195"/>
                      </a:moveTo>
                      <a:cubicBezTo>
                        <a:pt x="54319" y="7195"/>
                        <a:pt x="211681" y="-38526"/>
                        <a:pt x="180836" y="100547"/>
                      </a:cubicBezTo>
                      <a:cubicBezTo>
                        <a:pt x="146853" y="253678"/>
                        <a:pt x="21564" y="210141"/>
                        <a:pt x="0" y="200314"/>
                      </a:cubicBezTo>
                      <a:lnTo>
                        <a:pt x="54319" y="7195"/>
                      </a:lnTo>
                      <a:close/>
                    </a:path>
                  </a:pathLst>
                </a:custGeom>
                <a:solidFill>
                  <a:srgbClr val="FB9476"/>
                </a:solidFill>
                <a:ln w="13632" cap="flat">
                  <a:noFill/>
                  <a:prstDash val="solid"/>
                  <a:miter/>
                </a:ln>
              </p:spPr>
              <p:txBody>
                <a:bodyPr rtlCol="0" anchor="ctr"/>
                <a:lstStyle/>
                <a:p>
                  <a:endParaRPr lang="zh-CN" altLang="en-US"/>
                </a:p>
              </p:txBody>
            </p:sp>
            <p:sp>
              <p:nvSpPr>
                <p:cNvPr id="112" name="任意多边形 111"/>
                <p:cNvSpPr/>
                <p:nvPr>
                  <p:custDataLst>
                    <p:tags r:id="rId41"/>
                  </p:custDataLst>
                </p:nvPr>
              </p:nvSpPr>
              <p:spPr>
                <a:xfrm>
                  <a:off x="9543410" y="1960343"/>
                  <a:ext cx="213624" cy="205635"/>
                </a:xfrm>
                <a:custGeom>
                  <a:avLst/>
                  <a:gdLst>
                    <a:gd name="connsiteX0" fmla="*/ 1188 w 213624"/>
                    <a:gd name="connsiteY0" fmla="*/ 82980 h 205635"/>
                    <a:gd name="connsiteX1" fmla="*/ 90992 w 213624"/>
                    <a:gd name="connsiteY1" fmla="*/ 204447 h 205635"/>
                    <a:gd name="connsiteX2" fmla="*/ 212459 w 213624"/>
                    <a:gd name="connsiteY2" fmla="*/ 114643 h 205635"/>
                    <a:gd name="connsiteX3" fmla="*/ 146948 w 213624"/>
                    <a:gd name="connsiteY3" fmla="*/ 0 h 205635"/>
                    <a:gd name="connsiteX4" fmla="*/ 146676 w 213624"/>
                    <a:gd name="connsiteY4" fmla="*/ 410 h 205635"/>
                    <a:gd name="connsiteX5" fmla="*/ 136985 w 213624"/>
                    <a:gd name="connsiteY5" fmla="*/ 14467 h 205635"/>
                    <a:gd name="connsiteX6" fmla="*/ 195536 w 213624"/>
                    <a:gd name="connsiteY6" fmla="*/ 112187 h 205635"/>
                    <a:gd name="connsiteX7" fmla="*/ 93585 w 213624"/>
                    <a:gd name="connsiteY7" fmla="*/ 187660 h 205635"/>
                    <a:gd name="connsiteX8" fmla="*/ 18111 w 213624"/>
                    <a:gd name="connsiteY8" fmla="*/ 85710 h 205635"/>
                    <a:gd name="connsiteX9" fmla="*/ 48273 w 213624"/>
                    <a:gd name="connsiteY9" fmla="*/ 31118 h 205635"/>
                    <a:gd name="connsiteX10" fmla="*/ 61375 w 213624"/>
                    <a:gd name="connsiteY10" fmla="*/ 21837 h 205635"/>
                    <a:gd name="connsiteX11" fmla="*/ 49911 w 213624"/>
                    <a:gd name="connsiteY11" fmla="*/ 8871 h 205635"/>
                    <a:gd name="connsiteX12" fmla="*/ 37628 w 213624"/>
                    <a:gd name="connsiteY12" fmla="*/ 17879 h 205635"/>
                    <a:gd name="connsiteX13" fmla="*/ 1188 w 213624"/>
                    <a:gd name="connsiteY13" fmla="*/ 82980 h 20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624" h="205635">
                      <a:moveTo>
                        <a:pt x="1188" y="82980"/>
                      </a:moveTo>
                      <a:cubicBezTo>
                        <a:pt x="-7547" y="141257"/>
                        <a:pt x="32851" y="195713"/>
                        <a:pt x="90992" y="204447"/>
                      </a:cubicBezTo>
                      <a:cubicBezTo>
                        <a:pt x="149269" y="213182"/>
                        <a:pt x="203724" y="172784"/>
                        <a:pt x="212459" y="114643"/>
                      </a:cubicBezTo>
                      <a:cubicBezTo>
                        <a:pt x="219829" y="64965"/>
                        <a:pt x="191578" y="18152"/>
                        <a:pt x="146948" y="0"/>
                      </a:cubicBezTo>
                      <a:cubicBezTo>
                        <a:pt x="146812" y="137"/>
                        <a:pt x="146812" y="273"/>
                        <a:pt x="146676" y="410"/>
                      </a:cubicBezTo>
                      <a:cubicBezTo>
                        <a:pt x="139169" y="2320"/>
                        <a:pt x="137531" y="8189"/>
                        <a:pt x="136985" y="14467"/>
                      </a:cubicBezTo>
                      <a:cubicBezTo>
                        <a:pt x="176565" y="28524"/>
                        <a:pt x="201950" y="69195"/>
                        <a:pt x="195536" y="112187"/>
                      </a:cubicBezTo>
                      <a:cubicBezTo>
                        <a:pt x="188166" y="161047"/>
                        <a:pt x="142445" y="195030"/>
                        <a:pt x="93585" y="187660"/>
                      </a:cubicBezTo>
                      <a:cubicBezTo>
                        <a:pt x="44725" y="180290"/>
                        <a:pt x="10741" y="134569"/>
                        <a:pt x="18111" y="85710"/>
                      </a:cubicBezTo>
                      <a:cubicBezTo>
                        <a:pt x="21387" y="63600"/>
                        <a:pt x="32578" y="44629"/>
                        <a:pt x="48273" y="31118"/>
                      </a:cubicBezTo>
                      <a:cubicBezTo>
                        <a:pt x="52368" y="27706"/>
                        <a:pt x="56735" y="24430"/>
                        <a:pt x="61375" y="21837"/>
                      </a:cubicBezTo>
                      <a:cubicBezTo>
                        <a:pt x="57281" y="18152"/>
                        <a:pt x="53323" y="13785"/>
                        <a:pt x="49911" y="8871"/>
                      </a:cubicBezTo>
                      <a:cubicBezTo>
                        <a:pt x="45680" y="11464"/>
                        <a:pt x="41586" y="14467"/>
                        <a:pt x="37628" y="17879"/>
                      </a:cubicBezTo>
                      <a:cubicBezTo>
                        <a:pt x="18521" y="33574"/>
                        <a:pt x="5146" y="56366"/>
                        <a:pt x="1188" y="82980"/>
                      </a:cubicBezTo>
                      <a:close/>
                    </a:path>
                  </a:pathLst>
                </a:custGeom>
                <a:solidFill>
                  <a:srgbClr val="FFFFFF"/>
                </a:solidFill>
                <a:ln w="13632" cap="flat">
                  <a:noFill/>
                  <a:prstDash val="solid"/>
                  <a:miter/>
                </a:ln>
              </p:spPr>
              <p:txBody>
                <a:bodyPr rtlCol="0" anchor="ctr"/>
                <a:lstStyle/>
                <a:p>
                  <a:endParaRPr lang="zh-CN" altLang="en-US"/>
                </a:p>
              </p:txBody>
            </p:sp>
            <p:sp>
              <p:nvSpPr>
                <p:cNvPr id="113" name="任意多边形 112"/>
                <p:cNvSpPr/>
                <p:nvPr>
                  <p:custDataLst>
                    <p:tags r:id="rId42"/>
                  </p:custDataLst>
                </p:nvPr>
              </p:nvSpPr>
              <p:spPr>
                <a:xfrm>
                  <a:off x="9667827" y="1833472"/>
                  <a:ext cx="81708" cy="103195"/>
                </a:xfrm>
                <a:custGeom>
                  <a:avLst/>
                  <a:gdLst>
                    <a:gd name="connsiteX0" fmla="*/ 7382 w 81708"/>
                    <a:gd name="connsiteY0" fmla="*/ 103123 h 103195"/>
                    <a:gd name="connsiteX1" fmla="*/ 6427 w 81708"/>
                    <a:gd name="connsiteY1" fmla="*/ 102987 h 103195"/>
                    <a:gd name="connsiteX2" fmla="*/ 285 w 81708"/>
                    <a:gd name="connsiteY2" fmla="*/ 92614 h 103195"/>
                    <a:gd name="connsiteX3" fmla="*/ 69617 w 81708"/>
                    <a:gd name="connsiteY3" fmla="*/ 763 h 103195"/>
                    <a:gd name="connsiteX4" fmla="*/ 80945 w 81708"/>
                    <a:gd name="connsiteY4" fmla="*/ 4994 h 103195"/>
                    <a:gd name="connsiteX5" fmla="*/ 76714 w 81708"/>
                    <a:gd name="connsiteY5" fmla="*/ 16322 h 103195"/>
                    <a:gd name="connsiteX6" fmla="*/ 16799 w 81708"/>
                    <a:gd name="connsiteY6" fmla="*/ 96982 h 103195"/>
                    <a:gd name="connsiteX7" fmla="*/ 7382 w 81708"/>
                    <a:gd name="connsiteY7" fmla="*/ 103123 h 103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708" h="103194">
                      <a:moveTo>
                        <a:pt x="7382" y="103123"/>
                      </a:moveTo>
                      <a:cubicBezTo>
                        <a:pt x="7109" y="103123"/>
                        <a:pt x="6836" y="102987"/>
                        <a:pt x="6427" y="102987"/>
                      </a:cubicBezTo>
                      <a:cubicBezTo>
                        <a:pt x="1923" y="101759"/>
                        <a:pt x="-943" y="97118"/>
                        <a:pt x="285" y="92614"/>
                      </a:cubicBezTo>
                      <a:cubicBezTo>
                        <a:pt x="17755" y="25057"/>
                        <a:pt x="67434" y="1719"/>
                        <a:pt x="69617" y="763"/>
                      </a:cubicBezTo>
                      <a:cubicBezTo>
                        <a:pt x="73848" y="-1147"/>
                        <a:pt x="79034" y="627"/>
                        <a:pt x="80945" y="4994"/>
                      </a:cubicBezTo>
                      <a:cubicBezTo>
                        <a:pt x="82856" y="9225"/>
                        <a:pt x="81082" y="14275"/>
                        <a:pt x="76714" y="16322"/>
                      </a:cubicBezTo>
                      <a:cubicBezTo>
                        <a:pt x="74803" y="17141"/>
                        <a:pt x="32222" y="37613"/>
                        <a:pt x="16799" y="96982"/>
                      </a:cubicBezTo>
                      <a:cubicBezTo>
                        <a:pt x="15844" y="101076"/>
                        <a:pt x="11750" y="103669"/>
                        <a:pt x="7382" y="103123"/>
                      </a:cubicBezTo>
                      <a:close/>
                    </a:path>
                  </a:pathLst>
                </a:custGeom>
                <a:solidFill>
                  <a:srgbClr val="FA7764"/>
                </a:solidFill>
                <a:ln w="13632" cap="flat">
                  <a:noFill/>
                  <a:prstDash val="solid"/>
                  <a:miter/>
                </a:ln>
              </p:spPr>
              <p:txBody>
                <a:bodyPr rtlCol="0" anchor="ctr"/>
                <a:lstStyle/>
                <a:p>
                  <a:endParaRPr lang="zh-CN" altLang="en-US"/>
                </a:p>
              </p:txBody>
            </p:sp>
            <p:sp>
              <p:nvSpPr>
                <p:cNvPr id="114" name="任意多边形 113"/>
                <p:cNvSpPr/>
                <p:nvPr>
                  <p:custDataLst>
                    <p:tags r:id="rId43"/>
                  </p:custDataLst>
                </p:nvPr>
              </p:nvSpPr>
              <p:spPr>
                <a:xfrm>
                  <a:off x="9691314" y="1869993"/>
                  <a:ext cx="50120" cy="38297"/>
                </a:xfrm>
                <a:custGeom>
                  <a:avLst/>
                  <a:gdLst>
                    <a:gd name="connsiteX0" fmla="*/ 40262 w 50120"/>
                    <a:gd name="connsiteY0" fmla="*/ 38214 h 38297"/>
                    <a:gd name="connsiteX1" fmla="*/ 34256 w 50120"/>
                    <a:gd name="connsiteY1" fmla="*/ 34256 h 38297"/>
                    <a:gd name="connsiteX2" fmla="*/ 8462 w 50120"/>
                    <a:gd name="connsiteY2" fmla="*/ 17060 h 38297"/>
                    <a:gd name="connsiteX3" fmla="*/ 0 w 50120"/>
                    <a:gd name="connsiteY3" fmla="*/ 8462 h 38297"/>
                    <a:gd name="connsiteX4" fmla="*/ 8598 w 50120"/>
                    <a:gd name="connsiteY4" fmla="*/ 0 h 38297"/>
                    <a:gd name="connsiteX5" fmla="*/ 48860 w 50120"/>
                    <a:gd name="connsiteY5" fmla="*/ 25385 h 38297"/>
                    <a:gd name="connsiteX6" fmla="*/ 45994 w 50120"/>
                    <a:gd name="connsiteY6" fmla="*/ 37123 h 38297"/>
                    <a:gd name="connsiteX7" fmla="*/ 40262 w 50120"/>
                    <a:gd name="connsiteY7" fmla="*/ 38214 h 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120" h="38297">
                      <a:moveTo>
                        <a:pt x="40262" y="38214"/>
                      </a:moveTo>
                      <a:cubicBezTo>
                        <a:pt x="37805" y="37805"/>
                        <a:pt x="35621" y="36440"/>
                        <a:pt x="34256" y="34256"/>
                      </a:cubicBezTo>
                      <a:cubicBezTo>
                        <a:pt x="33984" y="33847"/>
                        <a:pt x="23475" y="17196"/>
                        <a:pt x="8462" y="17060"/>
                      </a:cubicBezTo>
                      <a:cubicBezTo>
                        <a:pt x="3821" y="17060"/>
                        <a:pt x="0" y="13102"/>
                        <a:pt x="0" y="8462"/>
                      </a:cubicBezTo>
                      <a:cubicBezTo>
                        <a:pt x="0" y="3685"/>
                        <a:pt x="3958" y="0"/>
                        <a:pt x="8598" y="0"/>
                      </a:cubicBezTo>
                      <a:cubicBezTo>
                        <a:pt x="33165" y="273"/>
                        <a:pt x="48177" y="24430"/>
                        <a:pt x="48860" y="25385"/>
                      </a:cubicBezTo>
                      <a:cubicBezTo>
                        <a:pt x="51316" y="29480"/>
                        <a:pt x="50088" y="34666"/>
                        <a:pt x="45994" y="37123"/>
                      </a:cubicBezTo>
                      <a:cubicBezTo>
                        <a:pt x="44220" y="38078"/>
                        <a:pt x="42172" y="38487"/>
                        <a:pt x="40262" y="38214"/>
                      </a:cubicBezTo>
                      <a:close/>
                    </a:path>
                  </a:pathLst>
                </a:custGeom>
                <a:solidFill>
                  <a:srgbClr val="FA7764"/>
                </a:solidFill>
                <a:ln w="13632" cap="flat">
                  <a:noFill/>
                  <a:prstDash val="solid"/>
                  <a:miter/>
                </a:ln>
              </p:spPr>
              <p:txBody>
                <a:bodyPr rtlCol="0" anchor="ctr"/>
                <a:lstStyle/>
                <a:p>
                  <a:endParaRPr lang="zh-CN" altLang="en-US"/>
                </a:p>
              </p:txBody>
            </p:sp>
          </p:grpSp>
          <p:sp>
            <p:nvSpPr>
              <p:cNvPr id="64" name="任意多边形 63"/>
              <p:cNvSpPr/>
              <p:nvPr>
                <p:custDataLst>
                  <p:tags r:id="rId44"/>
                </p:custDataLst>
              </p:nvPr>
            </p:nvSpPr>
            <p:spPr>
              <a:xfrm>
                <a:off x="9047717" y="1410092"/>
                <a:ext cx="705369" cy="854835"/>
              </a:xfrm>
              <a:custGeom>
                <a:avLst/>
                <a:gdLst>
                  <a:gd name="connsiteX0" fmla="*/ 696278 w 705369"/>
                  <a:gd name="connsiteY0" fmla="*/ 359861 h 854835"/>
                  <a:gd name="connsiteX1" fmla="*/ 652605 w 705369"/>
                  <a:gd name="connsiteY1" fmla="*/ 519270 h 854835"/>
                  <a:gd name="connsiteX2" fmla="*/ 625036 w 705369"/>
                  <a:gd name="connsiteY2" fmla="*/ 585463 h 854835"/>
                  <a:gd name="connsiteX3" fmla="*/ 376369 w 705369"/>
                  <a:gd name="connsiteY3" fmla="*/ 852691 h 854835"/>
                  <a:gd name="connsiteX4" fmla="*/ 36942 w 705369"/>
                  <a:gd name="connsiteY4" fmla="*/ 641420 h 854835"/>
                  <a:gd name="connsiteX5" fmla="*/ 7736 w 705369"/>
                  <a:gd name="connsiteY5" fmla="*/ 543836 h 854835"/>
                  <a:gd name="connsiteX6" fmla="*/ 5552 w 705369"/>
                  <a:gd name="connsiteY6" fmla="*/ 527595 h 854835"/>
                  <a:gd name="connsiteX7" fmla="*/ 28344 w 705369"/>
                  <a:gd name="connsiteY7" fmla="*/ 113241 h 854835"/>
                  <a:gd name="connsiteX8" fmla="*/ 482687 w 705369"/>
                  <a:gd name="connsiteY8" fmla="*/ 21254 h 854835"/>
                  <a:gd name="connsiteX9" fmla="*/ 696278 w 705369"/>
                  <a:gd name="connsiteY9" fmla="*/ 359861 h 85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5369" h="854834">
                    <a:moveTo>
                      <a:pt x="696278" y="359861"/>
                    </a:moveTo>
                    <a:cubicBezTo>
                      <a:pt x="686452" y="415136"/>
                      <a:pt x="671439" y="468909"/>
                      <a:pt x="652605" y="519270"/>
                    </a:cubicBezTo>
                    <a:cubicBezTo>
                      <a:pt x="644143" y="542062"/>
                      <a:pt x="634862" y="564172"/>
                      <a:pt x="625036" y="585463"/>
                    </a:cubicBezTo>
                    <a:cubicBezTo>
                      <a:pt x="555704" y="735318"/>
                      <a:pt x="455937" y="843410"/>
                      <a:pt x="376369" y="852691"/>
                    </a:cubicBezTo>
                    <a:cubicBezTo>
                      <a:pt x="250261" y="867567"/>
                      <a:pt x="107093" y="805878"/>
                      <a:pt x="36942" y="641420"/>
                    </a:cubicBezTo>
                    <a:cubicBezTo>
                      <a:pt x="25478" y="614533"/>
                      <a:pt x="13468" y="582187"/>
                      <a:pt x="7736" y="543836"/>
                    </a:cubicBezTo>
                    <a:cubicBezTo>
                      <a:pt x="6917" y="538514"/>
                      <a:pt x="6234" y="533054"/>
                      <a:pt x="5552" y="527595"/>
                    </a:cubicBezTo>
                    <a:cubicBezTo>
                      <a:pt x="-15057" y="356722"/>
                      <a:pt x="28344" y="113241"/>
                      <a:pt x="28344" y="113241"/>
                    </a:cubicBezTo>
                    <a:cubicBezTo>
                      <a:pt x="131660" y="-40981"/>
                      <a:pt x="353849" y="99"/>
                      <a:pt x="482687" y="21254"/>
                    </a:cubicBezTo>
                    <a:cubicBezTo>
                      <a:pt x="611797" y="42545"/>
                      <a:pt x="741180" y="106690"/>
                      <a:pt x="696278" y="359861"/>
                    </a:cubicBezTo>
                    <a:close/>
                  </a:path>
                </a:pathLst>
              </a:custGeom>
              <a:solidFill>
                <a:srgbClr val="FBB990"/>
              </a:solidFill>
              <a:ln w="13632" cap="flat">
                <a:noFill/>
                <a:prstDash val="solid"/>
                <a:miter/>
              </a:ln>
            </p:spPr>
            <p:txBody>
              <a:bodyPr rtlCol="0" anchor="ctr"/>
              <a:lstStyle/>
              <a:p>
                <a:endParaRPr lang="zh-CN" altLang="en-US"/>
              </a:p>
            </p:txBody>
          </p:sp>
          <p:sp>
            <p:nvSpPr>
              <p:cNvPr id="65" name="任意多边形 64"/>
              <p:cNvSpPr/>
              <p:nvPr>
                <p:custDataLst>
                  <p:tags r:id="rId45"/>
                </p:custDataLst>
              </p:nvPr>
            </p:nvSpPr>
            <p:spPr>
              <a:xfrm>
                <a:off x="9341788" y="2142135"/>
                <a:ext cx="105478" cy="33708"/>
              </a:xfrm>
              <a:custGeom>
                <a:avLst/>
                <a:gdLst>
                  <a:gd name="connsiteX0" fmla="*/ 47495 w 105478"/>
                  <a:gd name="connsiteY0" fmla="*/ 32345 h 33708"/>
                  <a:gd name="connsiteX1" fmla="*/ 3275 w 105478"/>
                  <a:gd name="connsiteY1" fmla="*/ 15285 h 33708"/>
                  <a:gd name="connsiteX2" fmla="*/ 1774 w 105478"/>
                  <a:gd name="connsiteY2" fmla="*/ 3275 h 33708"/>
                  <a:gd name="connsiteX3" fmla="*/ 13784 w 105478"/>
                  <a:gd name="connsiteY3" fmla="*/ 1774 h 33708"/>
                  <a:gd name="connsiteX4" fmla="*/ 52681 w 105478"/>
                  <a:gd name="connsiteY4" fmla="*/ 15695 h 33708"/>
                  <a:gd name="connsiteX5" fmla="*/ 94035 w 105478"/>
                  <a:gd name="connsiteY5" fmla="*/ 12965 h 33708"/>
                  <a:gd name="connsiteX6" fmla="*/ 104953 w 105478"/>
                  <a:gd name="connsiteY6" fmla="*/ 18152 h 33708"/>
                  <a:gd name="connsiteX7" fmla="*/ 99767 w 105478"/>
                  <a:gd name="connsiteY7" fmla="*/ 29070 h 33708"/>
                  <a:gd name="connsiteX8" fmla="*/ 50634 w 105478"/>
                  <a:gd name="connsiteY8" fmla="*/ 32755 h 33708"/>
                  <a:gd name="connsiteX9" fmla="*/ 47495 w 105478"/>
                  <a:gd name="connsiteY9" fmla="*/ 32345 h 3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478" h="33708">
                    <a:moveTo>
                      <a:pt x="47495" y="32345"/>
                    </a:moveTo>
                    <a:cubicBezTo>
                      <a:pt x="20062" y="28251"/>
                      <a:pt x="3958" y="15831"/>
                      <a:pt x="3275" y="15285"/>
                    </a:cubicBezTo>
                    <a:cubicBezTo>
                      <a:pt x="-410" y="12419"/>
                      <a:pt x="-1092" y="6960"/>
                      <a:pt x="1774" y="3275"/>
                    </a:cubicBezTo>
                    <a:cubicBezTo>
                      <a:pt x="4640" y="-410"/>
                      <a:pt x="9963" y="-1092"/>
                      <a:pt x="13784" y="1774"/>
                    </a:cubicBezTo>
                    <a:cubicBezTo>
                      <a:pt x="14057" y="2047"/>
                      <a:pt x="28524" y="12829"/>
                      <a:pt x="52681" y="15695"/>
                    </a:cubicBezTo>
                    <a:cubicBezTo>
                      <a:pt x="77248" y="18697"/>
                      <a:pt x="93762" y="12965"/>
                      <a:pt x="94035" y="12965"/>
                    </a:cubicBezTo>
                    <a:cubicBezTo>
                      <a:pt x="98538" y="11464"/>
                      <a:pt x="103315" y="13784"/>
                      <a:pt x="104953" y="18152"/>
                    </a:cubicBezTo>
                    <a:cubicBezTo>
                      <a:pt x="106591" y="22519"/>
                      <a:pt x="104271" y="27432"/>
                      <a:pt x="99767" y="29070"/>
                    </a:cubicBezTo>
                    <a:cubicBezTo>
                      <a:pt x="98948" y="29343"/>
                      <a:pt x="79568" y="36167"/>
                      <a:pt x="50634" y="32755"/>
                    </a:cubicBezTo>
                    <a:cubicBezTo>
                      <a:pt x="49542" y="32618"/>
                      <a:pt x="48450" y="32482"/>
                      <a:pt x="47495" y="32345"/>
                    </a:cubicBezTo>
                    <a:close/>
                  </a:path>
                </a:pathLst>
              </a:custGeom>
              <a:solidFill>
                <a:srgbClr val="FB9476"/>
              </a:solidFill>
              <a:ln w="13632" cap="flat">
                <a:noFill/>
                <a:prstDash val="solid"/>
                <a:miter/>
              </a:ln>
            </p:spPr>
            <p:txBody>
              <a:bodyPr rtlCol="0" anchor="ctr"/>
              <a:lstStyle/>
              <a:p>
                <a:endParaRPr lang="zh-CN" altLang="en-US"/>
              </a:p>
            </p:txBody>
          </p:sp>
          <p:grpSp>
            <p:nvGrpSpPr>
              <p:cNvPr id="66" name="组合 65"/>
              <p:cNvGrpSpPr/>
              <p:nvPr>
                <p:custDataLst>
                  <p:tags r:id="rId46"/>
                </p:custDataLst>
              </p:nvPr>
            </p:nvGrpSpPr>
            <p:grpSpPr>
              <a:xfrm>
                <a:off x="8748645" y="1933663"/>
                <a:ext cx="951923" cy="1880353"/>
                <a:chOff x="8748645" y="1933663"/>
                <a:chExt cx="951923" cy="1880353"/>
              </a:xfrm>
              <a:solidFill>
                <a:schemeClr val="accent1"/>
              </a:solidFill>
            </p:grpSpPr>
            <p:grpSp>
              <p:nvGrpSpPr>
                <p:cNvPr id="88" name="组合 87"/>
                <p:cNvGrpSpPr/>
                <p:nvPr>
                  <p:custDataLst>
                    <p:tags r:id="rId47"/>
                  </p:custDataLst>
                </p:nvPr>
              </p:nvGrpSpPr>
              <p:grpSpPr>
                <a:xfrm>
                  <a:off x="8864819" y="3528566"/>
                  <a:ext cx="473587" cy="285450"/>
                  <a:chOff x="8864819" y="3528566"/>
                  <a:chExt cx="473587" cy="285450"/>
                </a:xfrm>
                <a:solidFill>
                  <a:srgbClr val="1C55D1"/>
                </a:solidFill>
              </p:grpSpPr>
              <p:sp>
                <p:nvSpPr>
                  <p:cNvPr id="104" name="任意多边形 103"/>
                  <p:cNvSpPr/>
                  <p:nvPr>
                    <p:custDataLst>
                      <p:tags r:id="rId48"/>
                    </p:custDataLst>
                  </p:nvPr>
                </p:nvSpPr>
                <p:spPr>
                  <a:xfrm>
                    <a:off x="8864819" y="3665010"/>
                    <a:ext cx="57510" cy="149006"/>
                  </a:xfrm>
                  <a:custGeom>
                    <a:avLst/>
                    <a:gdLst>
                      <a:gd name="connsiteX0" fmla="*/ 44463 w 57510"/>
                      <a:gd name="connsiteY0" fmla="*/ 149007 h 149006"/>
                      <a:gd name="connsiteX1" fmla="*/ 32180 w 57510"/>
                      <a:gd name="connsiteY1" fmla="*/ 139999 h 149006"/>
                      <a:gd name="connsiteX2" fmla="*/ 243 w 57510"/>
                      <a:gd name="connsiteY2" fmla="*/ 15529 h 149006"/>
                      <a:gd name="connsiteX3" fmla="*/ 10480 w 57510"/>
                      <a:gd name="connsiteY3" fmla="*/ 243 h 149006"/>
                      <a:gd name="connsiteX4" fmla="*/ 25765 w 57510"/>
                      <a:gd name="connsiteY4" fmla="*/ 10479 h 149006"/>
                      <a:gd name="connsiteX5" fmla="*/ 56883 w 57510"/>
                      <a:gd name="connsiteY5" fmla="*/ 131947 h 149006"/>
                      <a:gd name="connsiteX6" fmla="*/ 48557 w 57510"/>
                      <a:gd name="connsiteY6" fmla="*/ 148325 h 149006"/>
                      <a:gd name="connsiteX7" fmla="*/ 44463 w 57510"/>
                      <a:gd name="connsiteY7" fmla="*/ 149007 h 149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10" h="149006">
                        <a:moveTo>
                          <a:pt x="44463" y="149007"/>
                        </a:moveTo>
                        <a:cubicBezTo>
                          <a:pt x="39004" y="149007"/>
                          <a:pt x="33954" y="145458"/>
                          <a:pt x="32180" y="139999"/>
                        </a:cubicBezTo>
                        <a:cubicBezTo>
                          <a:pt x="13618" y="82814"/>
                          <a:pt x="789" y="18259"/>
                          <a:pt x="243" y="15529"/>
                        </a:cubicBezTo>
                        <a:cubicBezTo>
                          <a:pt x="-1121" y="8432"/>
                          <a:pt x="3382" y="1608"/>
                          <a:pt x="10480" y="243"/>
                        </a:cubicBezTo>
                        <a:cubicBezTo>
                          <a:pt x="17440" y="-1121"/>
                          <a:pt x="24400" y="3383"/>
                          <a:pt x="25765" y="10479"/>
                        </a:cubicBezTo>
                        <a:cubicBezTo>
                          <a:pt x="25902" y="11162"/>
                          <a:pt x="38867" y="76263"/>
                          <a:pt x="56883" y="131947"/>
                        </a:cubicBezTo>
                        <a:cubicBezTo>
                          <a:pt x="59066" y="138771"/>
                          <a:pt x="55381" y="146141"/>
                          <a:pt x="48557" y="148325"/>
                        </a:cubicBezTo>
                        <a:cubicBezTo>
                          <a:pt x="47193" y="148870"/>
                          <a:pt x="45828" y="149007"/>
                          <a:pt x="44463" y="149007"/>
                        </a:cubicBezTo>
                        <a:close/>
                      </a:path>
                    </a:pathLst>
                  </a:custGeom>
                  <a:solidFill>
                    <a:srgbClr val="1C55D1"/>
                  </a:solidFill>
                  <a:ln w="13632" cap="flat">
                    <a:noFill/>
                    <a:prstDash val="solid"/>
                    <a:miter/>
                  </a:ln>
                </p:spPr>
                <p:txBody>
                  <a:bodyPr rtlCol="0" anchor="ctr"/>
                  <a:lstStyle/>
                  <a:p>
                    <a:endParaRPr lang="zh-CN" altLang="en-US"/>
                  </a:p>
                </p:txBody>
              </p:sp>
              <p:sp>
                <p:nvSpPr>
                  <p:cNvPr id="105" name="任意多边形 104"/>
                  <p:cNvSpPr/>
                  <p:nvPr>
                    <p:custDataLst>
                      <p:tags r:id="rId49"/>
                    </p:custDataLst>
                  </p:nvPr>
                </p:nvSpPr>
                <p:spPr>
                  <a:xfrm>
                    <a:off x="8932468" y="3642309"/>
                    <a:ext cx="59123" cy="148506"/>
                  </a:xfrm>
                  <a:custGeom>
                    <a:avLst/>
                    <a:gdLst>
                      <a:gd name="connsiteX0" fmla="*/ 46146 w 59123"/>
                      <a:gd name="connsiteY0" fmla="*/ 148506 h 148506"/>
                      <a:gd name="connsiteX1" fmla="*/ 33863 w 59123"/>
                      <a:gd name="connsiteY1" fmla="*/ 139635 h 148506"/>
                      <a:gd name="connsiteX2" fmla="*/ 289 w 59123"/>
                      <a:gd name="connsiteY2" fmla="*/ 15711 h 148506"/>
                      <a:gd name="connsiteX3" fmla="*/ 10252 w 59123"/>
                      <a:gd name="connsiteY3" fmla="*/ 289 h 148506"/>
                      <a:gd name="connsiteX4" fmla="*/ 25674 w 59123"/>
                      <a:gd name="connsiteY4" fmla="*/ 10252 h 148506"/>
                      <a:gd name="connsiteX5" fmla="*/ 58429 w 59123"/>
                      <a:gd name="connsiteY5" fmla="*/ 131173 h 148506"/>
                      <a:gd name="connsiteX6" fmla="*/ 50241 w 59123"/>
                      <a:gd name="connsiteY6" fmla="*/ 147687 h 148506"/>
                      <a:gd name="connsiteX7" fmla="*/ 46146 w 59123"/>
                      <a:gd name="connsiteY7" fmla="*/ 148506 h 14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23" h="148506">
                        <a:moveTo>
                          <a:pt x="46146" y="148506"/>
                        </a:moveTo>
                        <a:cubicBezTo>
                          <a:pt x="40687" y="148506"/>
                          <a:pt x="35637" y="145094"/>
                          <a:pt x="33863" y="139635"/>
                        </a:cubicBezTo>
                        <a:cubicBezTo>
                          <a:pt x="14483" y="82723"/>
                          <a:pt x="835" y="18441"/>
                          <a:pt x="289" y="15711"/>
                        </a:cubicBezTo>
                        <a:cubicBezTo>
                          <a:pt x="-1212" y="8751"/>
                          <a:pt x="3291" y="1790"/>
                          <a:pt x="10252" y="289"/>
                        </a:cubicBezTo>
                        <a:cubicBezTo>
                          <a:pt x="17212" y="-1212"/>
                          <a:pt x="24173" y="3291"/>
                          <a:pt x="25674" y="10252"/>
                        </a:cubicBezTo>
                        <a:cubicBezTo>
                          <a:pt x="25811" y="10934"/>
                          <a:pt x="39595" y="75762"/>
                          <a:pt x="58429" y="131173"/>
                        </a:cubicBezTo>
                        <a:cubicBezTo>
                          <a:pt x="60750" y="137997"/>
                          <a:pt x="57065" y="145367"/>
                          <a:pt x="50241" y="147687"/>
                        </a:cubicBezTo>
                        <a:cubicBezTo>
                          <a:pt x="49012" y="148233"/>
                          <a:pt x="47511" y="148506"/>
                          <a:pt x="46146" y="148506"/>
                        </a:cubicBezTo>
                        <a:close/>
                      </a:path>
                    </a:pathLst>
                  </a:custGeom>
                  <a:solidFill>
                    <a:srgbClr val="1C55D1"/>
                  </a:solidFill>
                  <a:ln w="13632" cap="flat">
                    <a:noFill/>
                    <a:prstDash val="solid"/>
                    <a:miter/>
                  </a:ln>
                </p:spPr>
                <p:txBody>
                  <a:bodyPr rtlCol="0" anchor="ctr"/>
                  <a:lstStyle/>
                  <a:p>
                    <a:endParaRPr lang="zh-CN" altLang="en-US"/>
                  </a:p>
                </p:txBody>
              </p:sp>
              <p:sp>
                <p:nvSpPr>
                  <p:cNvPr id="106" name="任意多边形 105"/>
                  <p:cNvSpPr/>
                  <p:nvPr>
                    <p:custDataLst>
                      <p:tags r:id="rId50"/>
                    </p:custDataLst>
                  </p:nvPr>
                </p:nvSpPr>
                <p:spPr>
                  <a:xfrm>
                    <a:off x="9000114" y="3619647"/>
                    <a:ext cx="60757" cy="147830"/>
                  </a:xfrm>
                  <a:custGeom>
                    <a:avLst/>
                    <a:gdLst>
                      <a:gd name="connsiteX0" fmla="*/ 47832 w 60757"/>
                      <a:gd name="connsiteY0" fmla="*/ 147830 h 147830"/>
                      <a:gd name="connsiteX1" fmla="*/ 35549 w 60757"/>
                      <a:gd name="connsiteY1" fmla="*/ 139232 h 147830"/>
                      <a:gd name="connsiteX2" fmla="*/ 337 w 60757"/>
                      <a:gd name="connsiteY2" fmla="*/ 15854 h 147830"/>
                      <a:gd name="connsiteX3" fmla="*/ 10163 w 60757"/>
                      <a:gd name="connsiteY3" fmla="*/ 295 h 147830"/>
                      <a:gd name="connsiteX4" fmla="*/ 25722 w 60757"/>
                      <a:gd name="connsiteY4" fmla="*/ 10122 h 147830"/>
                      <a:gd name="connsiteX5" fmla="*/ 59979 w 60757"/>
                      <a:gd name="connsiteY5" fmla="*/ 130634 h 147830"/>
                      <a:gd name="connsiteX6" fmla="*/ 52063 w 60757"/>
                      <a:gd name="connsiteY6" fmla="*/ 147148 h 147830"/>
                      <a:gd name="connsiteX7" fmla="*/ 47832 w 60757"/>
                      <a:gd name="connsiteY7" fmla="*/ 147830 h 147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57" h="147830">
                        <a:moveTo>
                          <a:pt x="47832" y="147830"/>
                        </a:moveTo>
                        <a:cubicBezTo>
                          <a:pt x="42509" y="147830"/>
                          <a:pt x="37460" y="144555"/>
                          <a:pt x="35549" y="139232"/>
                        </a:cubicBezTo>
                        <a:cubicBezTo>
                          <a:pt x="15486" y="82593"/>
                          <a:pt x="1019" y="18447"/>
                          <a:pt x="337" y="15854"/>
                        </a:cubicBezTo>
                        <a:cubicBezTo>
                          <a:pt x="-1301" y="8893"/>
                          <a:pt x="3203" y="1933"/>
                          <a:pt x="10163" y="295"/>
                        </a:cubicBezTo>
                        <a:cubicBezTo>
                          <a:pt x="17124" y="-1206"/>
                          <a:pt x="24084" y="3161"/>
                          <a:pt x="25722" y="10122"/>
                        </a:cubicBezTo>
                        <a:cubicBezTo>
                          <a:pt x="25859" y="10804"/>
                          <a:pt x="40462" y="75496"/>
                          <a:pt x="59979" y="130634"/>
                        </a:cubicBezTo>
                        <a:cubicBezTo>
                          <a:pt x="62435" y="137458"/>
                          <a:pt x="58887" y="144828"/>
                          <a:pt x="52063" y="147148"/>
                        </a:cubicBezTo>
                        <a:cubicBezTo>
                          <a:pt x="50835" y="147694"/>
                          <a:pt x="49333" y="147830"/>
                          <a:pt x="47832" y="147830"/>
                        </a:cubicBezTo>
                        <a:close/>
                      </a:path>
                    </a:pathLst>
                  </a:custGeom>
                  <a:solidFill>
                    <a:srgbClr val="1C55D1"/>
                  </a:solidFill>
                  <a:ln w="13632" cap="flat">
                    <a:noFill/>
                    <a:prstDash val="solid"/>
                    <a:miter/>
                  </a:ln>
                </p:spPr>
                <p:txBody>
                  <a:bodyPr rtlCol="0" anchor="ctr"/>
                  <a:lstStyle/>
                  <a:p>
                    <a:endParaRPr lang="zh-CN" altLang="en-US"/>
                  </a:p>
                </p:txBody>
              </p:sp>
              <p:sp>
                <p:nvSpPr>
                  <p:cNvPr id="107" name="任意多边形 106"/>
                  <p:cNvSpPr/>
                  <p:nvPr>
                    <p:custDataLst>
                      <p:tags r:id="rId51"/>
                    </p:custDataLst>
                  </p:nvPr>
                </p:nvSpPr>
                <p:spPr>
                  <a:xfrm>
                    <a:off x="9067930" y="3596798"/>
                    <a:ext cx="62291" cy="147477"/>
                  </a:xfrm>
                  <a:custGeom>
                    <a:avLst/>
                    <a:gdLst>
                      <a:gd name="connsiteX0" fmla="*/ 49348 w 62291"/>
                      <a:gd name="connsiteY0" fmla="*/ 147478 h 147477"/>
                      <a:gd name="connsiteX1" fmla="*/ 37202 w 62291"/>
                      <a:gd name="connsiteY1" fmla="*/ 139016 h 147477"/>
                      <a:gd name="connsiteX2" fmla="*/ 352 w 62291"/>
                      <a:gd name="connsiteY2" fmla="*/ 16047 h 147477"/>
                      <a:gd name="connsiteX3" fmla="*/ 9905 w 62291"/>
                      <a:gd name="connsiteY3" fmla="*/ 352 h 147477"/>
                      <a:gd name="connsiteX4" fmla="*/ 25601 w 62291"/>
                      <a:gd name="connsiteY4" fmla="*/ 9905 h 147477"/>
                      <a:gd name="connsiteX5" fmla="*/ 61495 w 62291"/>
                      <a:gd name="connsiteY5" fmla="*/ 129871 h 147477"/>
                      <a:gd name="connsiteX6" fmla="*/ 53852 w 62291"/>
                      <a:gd name="connsiteY6" fmla="*/ 146522 h 147477"/>
                      <a:gd name="connsiteX7" fmla="*/ 49348 w 62291"/>
                      <a:gd name="connsiteY7" fmla="*/ 147478 h 147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1" h="147477">
                        <a:moveTo>
                          <a:pt x="49348" y="147478"/>
                        </a:moveTo>
                        <a:cubicBezTo>
                          <a:pt x="44026" y="147478"/>
                          <a:pt x="39112" y="144202"/>
                          <a:pt x="37202" y="139016"/>
                        </a:cubicBezTo>
                        <a:cubicBezTo>
                          <a:pt x="16456" y="82649"/>
                          <a:pt x="1034" y="18777"/>
                          <a:pt x="352" y="16047"/>
                        </a:cubicBezTo>
                        <a:cubicBezTo>
                          <a:pt x="-1286" y="9087"/>
                          <a:pt x="2945" y="2126"/>
                          <a:pt x="9905" y="352"/>
                        </a:cubicBezTo>
                        <a:cubicBezTo>
                          <a:pt x="16866" y="-1286"/>
                          <a:pt x="23827" y="2945"/>
                          <a:pt x="25601" y="9905"/>
                        </a:cubicBezTo>
                        <a:cubicBezTo>
                          <a:pt x="25737" y="10588"/>
                          <a:pt x="41296" y="75007"/>
                          <a:pt x="61495" y="129871"/>
                        </a:cubicBezTo>
                        <a:cubicBezTo>
                          <a:pt x="63952" y="136559"/>
                          <a:pt x="60540" y="144066"/>
                          <a:pt x="53852" y="146522"/>
                        </a:cubicBezTo>
                        <a:cubicBezTo>
                          <a:pt x="52351" y="147205"/>
                          <a:pt x="50850" y="147478"/>
                          <a:pt x="49348" y="147478"/>
                        </a:cubicBezTo>
                        <a:close/>
                      </a:path>
                    </a:pathLst>
                  </a:custGeom>
                  <a:solidFill>
                    <a:srgbClr val="1C55D1"/>
                  </a:solidFill>
                  <a:ln w="13632" cap="flat">
                    <a:noFill/>
                    <a:prstDash val="solid"/>
                    <a:miter/>
                  </a:ln>
                </p:spPr>
                <p:txBody>
                  <a:bodyPr rtlCol="0" anchor="ctr"/>
                  <a:lstStyle/>
                  <a:p>
                    <a:endParaRPr lang="zh-CN" altLang="en-US"/>
                  </a:p>
                </p:txBody>
              </p:sp>
              <p:sp>
                <p:nvSpPr>
                  <p:cNvPr id="108" name="任意多边形 107"/>
                  <p:cNvSpPr/>
                  <p:nvPr>
                    <p:custDataLst>
                      <p:tags r:id="rId52"/>
                    </p:custDataLst>
                  </p:nvPr>
                </p:nvSpPr>
                <p:spPr>
                  <a:xfrm>
                    <a:off x="9135708" y="3573953"/>
                    <a:ext cx="64054" cy="146984"/>
                  </a:xfrm>
                  <a:custGeom>
                    <a:avLst/>
                    <a:gdLst>
                      <a:gd name="connsiteX0" fmla="*/ 51038 w 64054"/>
                      <a:gd name="connsiteY0" fmla="*/ 146984 h 146984"/>
                      <a:gd name="connsiteX1" fmla="*/ 38892 w 64054"/>
                      <a:gd name="connsiteY1" fmla="*/ 138659 h 146984"/>
                      <a:gd name="connsiteX2" fmla="*/ 404 w 64054"/>
                      <a:gd name="connsiteY2" fmla="*/ 16236 h 146984"/>
                      <a:gd name="connsiteX3" fmla="*/ 9821 w 64054"/>
                      <a:gd name="connsiteY3" fmla="*/ 404 h 146984"/>
                      <a:gd name="connsiteX4" fmla="*/ 25653 w 64054"/>
                      <a:gd name="connsiteY4" fmla="*/ 9821 h 146984"/>
                      <a:gd name="connsiteX5" fmla="*/ 63185 w 64054"/>
                      <a:gd name="connsiteY5" fmla="*/ 129378 h 146984"/>
                      <a:gd name="connsiteX6" fmla="*/ 55679 w 64054"/>
                      <a:gd name="connsiteY6" fmla="*/ 146165 h 146984"/>
                      <a:gd name="connsiteX7" fmla="*/ 51038 w 64054"/>
                      <a:gd name="connsiteY7" fmla="*/ 146984 h 146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054" h="146984">
                        <a:moveTo>
                          <a:pt x="51038" y="146984"/>
                        </a:moveTo>
                        <a:cubicBezTo>
                          <a:pt x="45852" y="146984"/>
                          <a:pt x="40939" y="143845"/>
                          <a:pt x="38892" y="138659"/>
                        </a:cubicBezTo>
                        <a:cubicBezTo>
                          <a:pt x="17328" y="82565"/>
                          <a:pt x="1087" y="18829"/>
                          <a:pt x="404" y="16236"/>
                        </a:cubicBezTo>
                        <a:cubicBezTo>
                          <a:pt x="-1370" y="9276"/>
                          <a:pt x="2861" y="2179"/>
                          <a:pt x="9821" y="404"/>
                        </a:cubicBezTo>
                        <a:cubicBezTo>
                          <a:pt x="16782" y="-1370"/>
                          <a:pt x="23879" y="2861"/>
                          <a:pt x="25653" y="9821"/>
                        </a:cubicBezTo>
                        <a:cubicBezTo>
                          <a:pt x="25790" y="10504"/>
                          <a:pt x="42167" y="74786"/>
                          <a:pt x="63185" y="129378"/>
                        </a:cubicBezTo>
                        <a:cubicBezTo>
                          <a:pt x="65778" y="136066"/>
                          <a:pt x="62366" y="143572"/>
                          <a:pt x="55679" y="146165"/>
                        </a:cubicBezTo>
                        <a:cubicBezTo>
                          <a:pt x="54041" y="146711"/>
                          <a:pt x="52540" y="146984"/>
                          <a:pt x="51038" y="146984"/>
                        </a:cubicBezTo>
                        <a:close/>
                      </a:path>
                    </a:pathLst>
                  </a:custGeom>
                  <a:solidFill>
                    <a:srgbClr val="1C55D1"/>
                  </a:solidFill>
                  <a:ln w="13632" cap="flat">
                    <a:noFill/>
                    <a:prstDash val="solid"/>
                    <a:miter/>
                  </a:ln>
                </p:spPr>
                <p:txBody>
                  <a:bodyPr rtlCol="0" anchor="ctr"/>
                  <a:lstStyle/>
                  <a:p>
                    <a:endParaRPr lang="zh-CN" altLang="en-US"/>
                  </a:p>
                </p:txBody>
              </p:sp>
              <p:sp>
                <p:nvSpPr>
                  <p:cNvPr id="109" name="任意多边形 108"/>
                  <p:cNvSpPr/>
                  <p:nvPr>
                    <p:custDataLst>
                      <p:tags r:id="rId53"/>
                    </p:custDataLst>
                  </p:nvPr>
                </p:nvSpPr>
                <p:spPr>
                  <a:xfrm>
                    <a:off x="9203619" y="3551242"/>
                    <a:ext cx="65432" cy="146493"/>
                  </a:xfrm>
                  <a:custGeom>
                    <a:avLst/>
                    <a:gdLst>
                      <a:gd name="connsiteX0" fmla="*/ 52459 w 65432"/>
                      <a:gd name="connsiteY0" fmla="*/ 146494 h 146493"/>
                      <a:gd name="connsiteX1" fmla="*/ 40449 w 65432"/>
                      <a:gd name="connsiteY1" fmla="*/ 138305 h 146493"/>
                      <a:gd name="connsiteX2" fmla="*/ 460 w 65432"/>
                      <a:gd name="connsiteY2" fmla="*/ 16292 h 146493"/>
                      <a:gd name="connsiteX3" fmla="*/ 9604 w 65432"/>
                      <a:gd name="connsiteY3" fmla="*/ 460 h 146493"/>
                      <a:gd name="connsiteX4" fmla="*/ 25436 w 65432"/>
                      <a:gd name="connsiteY4" fmla="*/ 9604 h 146493"/>
                      <a:gd name="connsiteX5" fmla="*/ 64469 w 65432"/>
                      <a:gd name="connsiteY5" fmla="*/ 128615 h 146493"/>
                      <a:gd name="connsiteX6" fmla="*/ 57236 w 65432"/>
                      <a:gd name="connsiteY6" fmla="*/ 145539 h 146493"/>
                      <a:gd name="connsiteX7" fmla="*/ 52459 w 65432"/>
                      <a:gd name="connsiteY7" fmla="*/ 146494 h 14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432" h="146493">
                        <a:moveTo>
                          <a:pt x="52459" y="146494"/>
                        </a:moveTo>
                        <a:cubicBezTo>
                          <a:pt x="47273" y="146494"/>
                          <a:pt x="42359" y="143355"/>
                          <a:pt x="40449" y="138305"/>
                        </a:cubicBezTo>
                        <a:cubicBezTo>
                          <a:pt x="18203" y="82485"/>
                          <a:pt x="1143" y="19021"/>
                          <a:pt x="460" y="16292"/>
                        </a:cubicBezTo>
                        <a:cubicBezTo>
                          <a:pt x="-1451" y="9331"/>
                          <a:pt x="2780" y="2234"/>
                          <a:pt x="9604" y="460"/>
                        </a:cubicBezTo>
                        <a:cubicBezTo>
                          <a:pt x="16565" y="-1451"/>
                          <a:pt x="23662" y="2780"/>
                          <a:pt x="25436" y="9604"/>
                        </a:cubicBezTo>
                        <a:cubicBezTo>
                          <a:pt x="25572" y="10287"/>
                          <a:pt x="42769" y="74296"/>
                          <a:pt x="64469" y="128615"/>
                        </a:cubicBezTo>
                        <a:cubicBezTo>
                          <a:pt x="67199" y="135302"/>
                          <a:pt x="63923" y="142809"/>
                          <a:pt x="57236" y="145539"/>
                        </a:cubicBezTo>
                        <a:cubicBezTo>
                          <a:pt x="55598" y="146221"/>
                          <a:pt x="53960" y="146494"/>
                          <a:pt x="52459" y="146494"/>
                        </a:cubicBezTo>
                        <a:close/>
                      </a:path>
                    </a:pathLst>
                  </a:custGeom>
                  <a:solidFill>
                    <a:srgbClr val="1C55D1"/>
                  </a:solidFill>
                  <a:ln w="13632" cap="flat">
                    <a:noFill/>
                    <a:prstDash val="solid"/>
                    <a:miter/>
                  </a:ln>
                </p:spPr>
                <p:txBody>
                  <a:bodyPr rtlCol="0" anchor="ctr"/>
                  <a:lstStyle/>
                  <a:p>
                    <a:endParaRPr lang="zh-CN" altLang="en-US"/>
                  </a:p>
                </p:txBody>
              </p:sp>
              <p:sp>
                <p:nvSpPr>
                  <p:cNvPr id="110" name="任意多边形 109"/>
                  <p:cNvSpPr/>
                  <p:nvPr>
                    <p:custDataLst>
                      <p:tags r:id="rId54"/>
                    </p:custDataLst>
                  </p:nvPr>
                </p:nvSpPr>
                <p:spPr>
                  <a:xfrm>
                    <a:off x="9271294" y="3528566"/>
                    <a:ext cx="67112" cy="145967"/>
                  </a:xfrm>
                  <a:custGeom>
                    <a:avLst/>
                    <a:gdLst>
                      <a:gd name="connsiteX0" fmla="*/ 54117 w 67112"/>
                      <a:gd name="connsiteY0" fmla="*/ 145968 h 145967"/>
                      <a:gd name="connsiteX1" fmla="*/ 42106 w 67112"/>
                      <a:gd name="connsiteY1" fmla="*/ 137915 h 145967"/>
                      <a:gd name="connsiteX2" fmla="*/ 480 w 67112"/>
                      <a:gd name="connsiteY2" fmla="*/ 16448 h 145967"/>
                      <a:gd name="connsiteX3" fmla="*/ 9487 w 67112"/>
                      <a:gd name="connsiteY3" fmla="*/ 480 h 145967"/>
                      <a:gd name="connsiteX4" fmla="*/ 25456 w 67112"/>
                      <a:gd name="connsiteY4" fmla="*/ 9487 h 145967"/>
                      <a:gd name="connsiteX5" fmla="*/ 66127 w 67112"/>
                      <a:gd name="connsiteY5" fmla="*/ 128089 h 145967"/>
                      <a:gd name="connsiteX6" fmla="*/ 59166 w 67112"/>
                      <a:gd name="connsiteY6" fmla="*/ 145012 h 145967"/>
                      <a:gd name="connsiteX7" fmla="*/ 54117 w 67112"/>
                      <a:gd name="connsiteY7" fmla="*/ 145968 h 14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12" h="145967">
                        <a:moveTo>
                          <a:pt x="54117" y="145968"/>
                        </a:moveTo>
                        <a:cubicBezTo>
                          <a:pt x="49067" y="145968"/>
                          <a:pt x="44154" y="142965"/>
                          <a:pt x="42106" y="137915"/>
                        </a:cubicBezTo>
                        <a:cubicBezTo>
                          <a:pt x="19041" y="82368"/>
                          <a:pt x="1162" y="19041"/>
                          <a:pt x="480" y="16448"/>
                        </a:cubicBezTo>
                        <a:cubicBezTo>
                          <a:pt x="-1431" y="9487"/>
                          <a:pt x="2527" y="2390"/>
                          <a:pt x="9487" y="480"/>
                        </a:cubicBezTo>
                        <a:cubicBezTo>
                          <a:pt x="16448" y="-1431"/>
                          <a:pt x="23545" y="2527"/>
                          <a:pt x="25456" y="9487"/>
                        </a:cubicBezTo>
                        <a:cubicBezTo>
                          <a:pt x="25592" y="10170"/>
                          <a:pt x="43744" y="73906"/>
                          <a:pt x="66127" y="128089"/>
                        </a:cubicBezTo>
                        <a:cubicBezTo>
                          <a:pt x="68856" y="134776"/>
                          <a:pt x="65717" y="142283"/>
                          <a:pt x="59166" y="145012"/>
                        </a:cubicBezTo>
                        <a:cubicBezTo>
                          <a:pt x="57392" y="145558"/>
                          <a:pt x="55754" y="145968"/>
                          <a:pt x="54117" y="145968"/>
                        </a:cubicBezTo>
                        <a:close/>
                      </a:path>
                    </a:pathLst>
                  </a:custGeom>
                  <a:solidFill>
                    <a:srgbClr val="1C55D1"/>
                  </a:solidFill>
                  <a:ln w="13632" cap="flat">
                    <a:noFill/>
                    <a:prstDash val="solid"/>
                    <a:miter/>
                  </a:ln>
                </p:spPr>
                <p:txBody>
                  <a:bodyPr rtlCol="0" anchor="ctr"/>
                  <a:lstStyle/>
                  <a:p>
                    <a:endParaRPr lang="zh-CN" altLang="en-US"/>
                  </a:p>
                </p:txBody>
              </p:sp>
            </p:grpSp>
            <p:sp>
              <p:nvSpPr>
                <p:cNvPr id="89" name="任意多边形 88"/>
                <p:cNvSpPr/>
                <p:nvPr>
                  <p:custDataLst>
                    <p:tags r:id="rId55"/>
                  </p:custDataLst>
                </p:nvPr>
              </p:nvSpPr>
              <p:spPr>
                <a:xfrm>
                  <a:off x="8905450" y="1933663"/>
                  <a:ext cx="795118" cy="611786"/>
                </a:xfrm>
                <a:custGeom>
                  <a:avLst/>
                  <a:gdLst>
                    <a:gd name="connsiteX0" fmla="*/ 793507 w 795118"/>
                    <a:gd name="connsiteY0" fmla="*/ 356552 h 611786"/>
                    <a:gd name="connsiteX1" fmla="*/ 773035 w 795118"/>
                    <a:gd name="connsiteY1" fmla="*/ 455773 h 611786"/>
                    <a:gd name="connsiteX2" fmla="*/ 763072 w 795118"/>
                    <a:gd name="connsiteY2" fmla="*/ 479520 h 611786"/>
                    <a:gd name="connsiteX3" fmla="*/ 763072 w 795118"/>
                    <a:gd name="connsiteY3" fmla="*/ 479520 h 611786"/>
                    <a:gd name="connsiteX4" fmla="*/ 674906 w 795118"/>
                    <a:gd name="connsiteY4" fmla="*/ 578878 h 611786"/>
                    <a:gd name="connsiteX5" fmla="*/ 235576 w 795118"/>
                    <a:gd name="connsiteY5" fmla="*/ 559361 h 611786"/>
                    <a:gd name="connsiteX6" fmla="*/ 235576 w 795118"/>
                    <a:gd name="connsiteY6" fmla="*/ 559361 h 611786"/>
                    <a:gd name="connsiteX7" fmla="*/ 194768 w 795118"/>
                    <a:gd name="connsiteY7" fmla="*/ 539435 h 611786"/>
                    <a:gd name="connsiteX8" fmla="*/ 158737 w 795118"/>
                    <a:gd name="connsiteY8" fmla="*/ 518827 h 611786"/>
                    <a:gd name="connsiteX9" fmla="*/ 3423 w 795118"/>
                    <a:gd name="connsiteY9" fmla="*/ 289267 h 611786"/>
                    <a:gd name="connsiteX10" fmla="*/ 1103 w 795118"/>
                    <a:gd name="connsiteY10" fmla="*/ 267703 h 611786"/>
                    <a:gd name="connsiteX11" fmla="*/ 17071 w 795118"/>
                    <a:gd name="connsiteY11" fmla="*/ 115528 h 611786"/>
                    <a:gd name="connsiteX12" fmla="*/ 19255 w 795118"/>
                    <a:gd name="connsiteY12" fmla="*/ 107612 h 611786"/>
                    <a:gd name="connsiteX13" fmla="*/ 44231 w 795118"/>
                    <a:gd name="connsiteY13" fmla="*/ 39099 h 611786"/>
                    <a:gd name="connsiteX14" fmla="*/ 167745 w 795118"/>
                    <a:gd name="connsiteY14" fmla="*/ 5252 h 611786"/>
                    <a:gd name="connsiteX15" fmla="*/ 252909 w 795118"/>
                    <a:gd name="connsiteY15" fmla="*/ 475 h 611786"/>
                    <a:gd name="connsiteX16" fmla="*/ 351857 w 795118"/>
                    <a:gd name="connsiteY16" fmla="*/ 23267 h 611786"/>
                    <a:gd name="connsiteX17" fmla="*/ 756657 w 795118"/>
                    <a:gd name="connsiteY17" fmla="*/ 83728 h 611786"/>
                    <a:gd name="connsiteX18" fmla="*/ 778358 w 795118"/>
                    <a:gd name="connsiteY18" fmla="*/ 166026 h 611786"/>
                    <a:gd name="connsiteX19" fmla="*/ 782725 w 795118"/>
                    <a:gd name="connsiteY19" fmla="*/ 187999 h 611786"/>
                    <a:gd name="connsiteX20" fmla="*/ 792279 w 795118"/>
                    <a:gd name="connsiteY20" fmla="*/ 256512 h 611786"/>
                    <a:gd name="connsiteX21" fmla="*/ 793507 w 795118"/>
                    <a:gd name="connsiteY21" fmla="*/ 356552 h 61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5118" h="611786">
                      <a:moveTo>
                        <a:pt x="793507" y="356552"/>
                      </a:moveTo>
                      <a:cubicBezTo>
                        <a:pt x="790914" y="390399"/>
                        <a:pt x="784499" y="424246"/>
                        <a:pt x="773035" y="455773"/>
                      </a:cubicBezTo>
                      <a:cubicBezTo>
                        <a:pt x="770169" y="463825"/>
                        <a:pt x="766757" y="471741"/>
                        <a:pt x="763072" y="479520"/>
                      </a:cubicBezTo>
                      <a:lnTo>
                        <a:pt x="763072" y="479520"/>
                      </a:lnTo>
                      <a:cubicBezTo>
                        <a:pt x="744511" y="518827"/>
                        <a:pt x="716396" y="553629"/>
                        <a:pt x="674906" y="578878"/>
                      </a:cubicBezTo>
                      <a:cubicBezTo>
                        <a:pt x="674906" y="578878"/>
                        <a:pt x="473188" y="664588"/>
                        <a:pt x="235576" y="559361"/>
                      </a:cubicBezTo>
                      <a:cubicBezTo>
                        <a:pt x="235576" y="559361"/>
                        <a:pt x="235576" y="559361"/>
                        <a:pt x="235576" y="559361"/>
                      </a:cubicBezTo>
                      <a:cubicBezTo>
                        <a:pt x="222064" y="553356"/>
                        <a:pt x="208416" y="546805"/>
                        <a:pt x="194768" y="539435"/>
                      </a:cubicBezTo>
                      <a:cubicBezTo>
                        <a:pt x="182758" y="533157"/>
                        <a:pt x="170748" y="526197"/>
                        <a:pt x="158737" y="518827"/>
                      </a:cubicBezTo>
                      <a:cubicBezTo>
                        <a:pt x="55558" y="455636"/>
                        <a:pt x="14614" y="370336"/>
                        <a:pt x="3423" y="289267"/>
                      </a:cubicBezTo>
                      <a:cubicBezTo>
                        <a:pt x="2468" y="282034"/>
                        <a:pt x="1649" y="274937"/>
                        <a:pt x="1103" y="267703"/>
                      </a:cubicBezTo>
                      <a:cubicBezTo>
                        <a:pt x="-3265" y="210518"/>
                        <a:pt x="6016" y="156608"/>
                        <a:pt x="17071" y="115528"/>
                      </a:cubicBezTo>
                      <a:cubicBezTo>
                        <a:pt x="17753" y="112798"/>
                        <a:pt x="18572" y="110205"/>
                        <a:pt x="19255" y="107612"/>
                      </a:cubicBezTo>
                      <a:cubicBezTo>
                        <a:pt x="31265" y="65712"/>
                        <a:pt x="44231" y="39099"/>
                        <a:pt x="44231" y="39099"/>
                      </a:cubicBezTo>
                      <a:cubicBezTo>
                        <a:pt x="44231" y="39099"/>
                        <a:pt x="97594" y="15897"/>
                        <a:pt x="167745" y="5252"/>
                      </a:cubicBezTo>
                      <a:cubicBezTo>
                        <a:pt x="194359" y="1157"/>
                        <a:pt x="223429" y="-1026"/>
                        <a:pt x="252909" y="475"/>
                      </a:cubicBezTo>
                      <a:cubicBezTo>
                        <a:pt x="286346" y="2249"/>
                        <a:pt x="320330" y="8800"/>
                        <a:pt x="351857" y="23267"/>
                      </a:cubicBezTo>
                      <a:cubicBezTo>
                        <a:pt x="577186" y="126037"/>
                        <a:pt x="691283" y="171894"/>
                        <a:pt x="756657" y="83728"/>
                      </a:cubicBezTo>
                      <a:cubicBezTo>
                        <a:pt x="756657" y="83728"/>
                        <a:pt x="767985" y="116620"/>
                        <a:pt x="778358" y="166026"/>
                      </a:cubicBezTo>
                      <a:cubicBezTo>
                        <a:pt x="779859" y="172986"/>
                        <a:pt x="781224" y="180356"/>
                        <a:pt x="782725" y="187999"/>
                      </a:cubicBezTo>
                      <a:cubicBezTo>
                        <a:pt x="786546" y="209017"/>
                        <a:pt x="789958" y="232082"/>
                        <a:pt x="792279" y="256512"/>
                      </a:cubicBezTo>
                      <a:cubicBezTo>
                        <a:pt x="795281" y="288585"/>
                        <a:pt x="796236" y="322568"/>
                        <a:pt x="793507" y="356552"/>
                      </a:cubicBezTo>
                      <a:close/>
                    </a:path>
                  </a:pathLst>
                </a:custGeom>
                <a:solidFill>
                  <a:srgbClr val="2A81EA"/>
                </a:solidFill>
                <a:ln w="13632" cap="flat">
                  <a:noFill/>
                  <a:prstDash val="solid"/>
                  <a:miter/>
                </a:ln>
              </p:spPr>
              <p:txBody>
                <a:bodyPr rtlCol="0" anchor="ctr"/>
                <a:lstStyle/>
                <a:p>
                  <a:endParaRPr lang="zh-CN" altLang="en-US"/>
                </a:p>
              </p:txBody>
            </p:sp>
            <p:sp>
              <p:nvSpPr>
                <p:cNvPr id="90" name="任意多边形 89"/>
                <p:cNvSpPr/>
                <p:nvPr>
                  <p:custDataLst>
                    <p:tags r:id="rId56"/>
                  </p:custDataLst>
                </p:nvPr>
              </p:nvSpPr>
              <p:spPr>
                <a:xfrm>
                  <a:off x="8921019" y="2035169"/>
                  <a:ext cx="767155" cy="178207"/>
                </a:xfrm>
                <a:custGeom>
                  <a:avLst/>
                  <a:gdLst>
                    <a:gd name="connsiteX0" fmla="*/ 767155 w 767155"/>
                    <a:gd name="connsiteY0" fmla="*/ 86629 h 178207"/>
                    <a:gd name="connsiteX1" fmla="*/ 757056 w 767155"/>
                    <a:gd name="connsiteY1" fmla="*/ 100687 h 178207"/>
                    <a:gd name="connsiteX2" fmla="*/ 568986 w 767155"/>
                    <a:gd name="connsiteY2" fmla="*/ 178208 h 178207"/>
                    <a:gd name="connsiteX3" fmla="*/ 549333 w 767155"/>
                    <a:gd name="connsiteY3" fmla="*/ 177662 h 178207"/>
                    <a:gd name="connsiteX4" fmla="*/ 293569 w 767155"/>
                    <a:gd name="connsiteY4" fmla="*/ 90860 h 178207"/>
                    <a:gd name="connsiteX5" fmla="*/ 3003 w 767155"/>
                    <a:gd name="connsiteY5" fmla="*/ 21392 h 178207"/>
                    <a:gd name="connsiteX6" fmla="*/ 1501 w 767155"/>
                    <a:gd name="connsiteY6" fmla="*/ 14159 h 178207"/>
                    <a:gd name="connsiteX7" fmla="*/ 0 w 767155"/>
                    <a:gd name="connsiteY7" fmla="*/ 6925 h 178207"/>
                    <a:gd name="connsiteX8" fmla="*/ 3685 w 767155"/>
                    <a:gd name="connsiteY8" fmla="*/ 6243 h 178207"/>
                    <a:gd name="connsiteX9" fmla="*/ 300529 w 767155"/>
                    <a:gd name="connsiteY9" fmla="*/ 77895 h 178207"/>
                    <a:gd name="connsiteX10" fmla="*/ 550015 w 767155"/>
                    <a:gd name="connsiteY10" fmla="*/ 162922 h 178207"/>
                    <a:gd name="connsiteX11" fmla="*/ 745045 w 767155"/>
                    <a:gd name="connsiteY11" fmla="*/ 92089 h 178207"/>
                    <a:gd name="connsiteX12" fmla="*/ 762925 w 767155"/>
                    <a:gd name="connsiteY12" fmla="*/ 64793 h 178207"/>
                    <a:gd name="connsiteX13" fmla="*/ 767155 w 767155"/>
                    <a:gd name="connsiteY13" fmla="*/ 86629 h 17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7155" h="178207">
                      <a:moveTo>
                        <a:pt x="767155" y="86629"/>
                      </a:moveTo>
                      <a:cubicBezTo>
                        <a:pt x="764153" y="91270"/>
                        <a:pt x="760741" y="96047"/>
                        <a:pt x="757056" y="100687"/>
                      </a:cubicBezTo>
                      <a:cubicBezTo>
                        <a:pt x="728531" y="136718"/>
                        <a:pt x="673121" y="178208"/>
                        <a:pt x="568986" y="178208"/>
                      </a:cubicBezTo>
                      <a:cubicBezTo>
                        <a:pt x="562571" y="178208"/>
                        <a:pt x="556020" y="178071"/>
                        <a:pt x="549333" y="177662"/>
                      </a:cubicBezTo>
                      <a:cubicBezTo>
                        <a:pt x="448338" y="172885"/>
                        <a:pt x="369725" y="131122"/>
                        <a:pt x="293569" y="90860"/>
                      </a:cubicBezTo>
                      <a:cubicBezTo>
                        <a:pt x="202673" y="42819"/>
                        <a:pt x="116827" y="-2629"/>
                        <a:pt x="3003" y="21392"/>
                      </a:cubicBezTo>
                      <a:lnTo>
                        <a:pt x="1501" y="14159"/>
                      </a:lnTo>
                      <a:lnTo>
                        <a:pt x="0" y="6925"/>
                      </a:lnTo>
                      <a:cubicBezTo>
                        <a:pt x="1228" y="6652"/>
                        <a:pt x="2457" y="6379"/>
                        <a:pt x="3685" y="6243"/>
                      </a:cubicBezTo>
                      <a:cubicBezTo>
                        <a:pt x="120921" y="-17095"/>
                        <a:pt x="208269" y="29035"/>
                        <a:pt x="300529" y="77895"/>
                      </a:cubicBezTo>
                      <a:cubicBezTo>
                        <a:pt x="375184" y="117338"/>
                        <a:pt x="452432" y="158282"/>
                        <a:pt x="550015" y="162922"/>
                      </a:cubicBezTo>
                      <a:cubicBezTo>
                        <a:pt x="638454" y="167153"/>
                        <a:pt x="704101" y="143269"/>
                        <a:pt x="745045" y="92089"/>
                      </a:cubicBezTo>
                      <a:cubicBezTo>
                        <a:pt x="752415" y="82945"/>
                        <a:pt x="758284" y="73527"/>
                        <a:pt x="762925" y="64793"/>
                      </a:cubicBezTo>
                      <a:cubicBezTo>
                        <a:pt x="764426" y="71753"/>
                        <a:pt x="765790" y="78987"/>
                        <a:pt x="767155" y="86629"/>
                      </a:cubicBezTo>
                      <a:close/>
                    </a:path>
                  </a:pathLst>
                </a:custGeom>
                <a:solidFill>
                  <a:srgbClr val="1C55D1"/>
                </a:solidFill>
                <a:ln w="13632" cap="flat">
                  <a:noFill/>
                  <a:prstDash val="solid"/>
                  <a:miter/>
                </a:ln>
              </p:spPr>
              <p:txBody>
                <a:bodyPr rtlCol="0" anchor="ctr"/>
                <a:lstStyle/>
                <a:p>
                  <a:endParaRPr lang="zh-CN" altLang="en-US"/>
                </a:p>
              </p:txBody>
            </p:sp>
            <p:sp>
              <p:nvSpPr>
                <p:cNvPr id="91" name="任意多边形 90"/>
                <p:cNvSpPr/>
                <p:nvPr>
                  <p:custDataLst>
                    <p:tags r:id="rId57"/>
                  </p:custDataLst>
                </p:nvPr>
              </p:nvSpPr>
              <p:spPr>
                <a:xfrm>
                  <a:off x="9006320" y="2366098"/>
                  <a:ext cx="672165" cy="98265"/>
                </a:xfrm>
                <a:custGeom>
                  <a:avLst/>
                  <a:gdLst>
                    <a:gd name="connsiteX0" fmla="*/ 672165 w 672165"/>
                    <a:gd name="connsiteY0" fmla="*/ 23475 h 98265"/>
                    <a:gd name="connsiteX1" fmla="*/ 662202 w 672165"/>
                    <a:gd name="connsiteY1" fmla="*/ 47222 h 98265"/>
                    <a:gd name="connsiteX2" fmla="*/ 662202 w 672165"/>
                    <a:gd name="connsiteY2" fmla="*/ 47222 h 98265"/>
                    <a:gd name="connsiteX3" fmla="*/ 526950 w 672165"/>
                    <a:gd name="connsiteY3" fmla="*/ 91578 h 98265"/>
                    <a:gd name="connsiteX4" fmla="*/ 431005 w 672165"/>
                    <a:gd name="connsiteY4" fmla="*/ 98266 h 98265"/>
                    <a:gd name="connsiteX5" fmla="*/ 287018 w 672165"/>
                    <a:gd name="connsiteY5" fmla="*/ 86938 h 98265"/>
                    <a:gd name="connsiteX6" fmla="*/ 0 w 672165"/>
                    <a:gd name="connsiteY6" fmla="*/ 13921 h 98265"/>
                    <a:gd name="connsiteX7" fmla="*/ 5323 w 672165"/>
                    <a:gd name="connsiteY7" fmla="*/ 0 h 98265"/>
                    <a:gd name="connsiteX8" fmla="*/ 289475 w 672165"/>
                    <a:gd name="connsiteY8" fmla="*/ 72198 h 98265"/>
                    <a:gd name="connsiteX9" fmla="*/ 672165 w 672165"/>
                    <a:gd name="connsiteY9" fmla="*/ 23475 h 9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2165" h="98265">
                      <a:moveTo>
                        <a:pt x="672165" y="23475"/>
                      </a:moveTo>
                      <a:cubicBezTo>
                        <a:pt x="669299" y="31527"/>
                        <a:pt x="665887" y="39443"/>
                        <a:pt x="662202" y="47222"/>
                      </a:cubicBezTo>
                      <a:lnTo>
                        <a:pt x="662202" y="47222"/>
                      </a:lnTo>
                      <a:cubicBezTo>
                        <a:pt x="624534" y="68923"/>
                        <a:pt x="579222" y="83662"/>
                        <a:pt x="526950" y="91578"/>
                      </a:cubicBezTo>
                      <a:cubicBezTo>
                        <a:pt x="497198" y="96082"/>
                        <a:pt x="465261" y="98266"/>
                        <a:pt x="431005" y="98266"/>
                      </a:cubicBezTo>
                      <a:cubicBezTo>
                        <a:pt x="386512" y="98266"/>
                        <a:pt x="338471" y="94444"/>
                        <a:pt x="287018" y="86938"/>
                      </a:cubicBezTo>
                      <a:cubicBezTo>
                        <a:pt x="132932" y="64146"/>
                        <a:pt x="1228" y="14467"/>
                        <a:pt x="0" y="13921"/>
                      </a:cubicBezTo>
                      <a:lnTo>
                        <a:pt x="5323" y="0"/>
                      </a:lnTo>
                      <a:cubicBezTo>
                        <a:pt x="6688" y="546"/>
                        <a:pt x="137026" y="49815"/>
                        <a:pt x="289475" y="72198"/>
                      </a:cubicBezTo>
                      <a:cubicBezTo>
                        <a:pt x="410942" y="90077"/>
                        <a:pt x="568031" y="93898"/>
                        <a:pt x="672165" y="23475"/>
                      </a:cubicBezTo>
                      <a:close/>
                    </a:path>
                  </a:pathLst>
                </a:custGeom>
                <a:solidFill>
                  <a:srgbClr val="1C55D1"/>
                </a:solidFill>
                <a:ln w="13632" cap="flat">
                  <a:noFill/>
                  <a:prstDash val="solid"/>
                  <a:miter/>
                </a:ln>
              </p:spPr>
              <p:txBody>
                <a:bodyPr rtlCol="0" anchor="ctr"/>
                <a:lstStyle/>
                <a:p>
                  <a:endParaRPr lang="zh-CN" altLang="en-US"/>
                </a:p>
              </p:txBody>
            </p:sp>
            <p:sp>
              <p:nvSpPr>
                <p:cNvPr id="92" name="任意多边形 91"/>
                <p:cNvSpPr/>
                <p:nvPr>
                  <p:custDataLst>
                    <p:tags r:id="rId58"/>
                  </p:custDataLst>
                </p:nvPr>
              </p:nvSpPr>
              <p:spPr>
                <a:xfrm>
                  <a:off x="8748647" y="2296357"/>
                  <a:ext cx="573760" cy="1430858"/>
                </a:xfrm>
                <a:custGeom>
                  <a:avLst/>
                  <a:gdLst>
                    <a:gd name="connsiteX0" fmla="*/ 573761 w 573760"/>
                    <a:gd name="connsiteY0" fmla="*/ 1281686 h 1430858"/>
                    <a:gd name="connsiteX1" fmla="*/ 117098 w 573760"/>
                    <a:gd name="connsiteY1" fmla="*/ 1430859 h 1430858"/>
                    <a:gd name="connsiteX2" fmla="*/ 101676 w 573760"/>
                    <a:gd name="connsiteY2" fmla="*/ 1358933 h 1430858"/>
                    <a:gd name="connsiteX3" fmla="*/ 94988 w 573760"/>
                    <a:gd name="connsiteY3" fmla="*/ 1325905 h 1430858"/>
                    <a:gd name="connsiteX4" fmla="*/ 73288 w 573760"/>
                    <a:gd name="connsiteY4" fmla="*/ 1212627 h 1430858"/>
                    <a:gd name="connsiteX5" fmla="*/ 67283 w 573760"/>
                    <a:gd name="connsiteY5" fmla="*/ 1179325 h 1430858"/>
                    <a:gd name="connsiteX6" fmla="*/ 48176 w 573760"/>
                    <a:gd name="connsiteY6" fmla="*/ 1065228 h 1430858"/>
                    <a:gd name="connsiteX7" fmla="*/ 42989 w 573760"/>
                    <a:gd name="connsiteY7" fmla="*/ 1031517 h 1430858"/>
                    <a:gd name="connsiteX8" fmla="*/ 26748 w 573760"/>
                    <a:gd name="connsiteY8" fmla="*/ 916465 h 1430858"/>
                    <a:gd name="connsiteX9" fmla="*/ 22517 w 573760"/>
                    <a:gd name="connsiteY9" fmla="*/ 882208 h 1430858"/>
                    <a:gd name="connsiteX10" fmla="*/ 10234 w 573760"/>
                    <a:gd name="connsiteY10" fmla="*/ 765654 h 1430858"/>
                    <a:gd name="connsiteX11" fmla="*/ 7368 w 573760"/>
                    <a:gd name="connsiteY11" fmla="*/ 730988 h 1430858"/>
                    <a:gd name="connsiteX12" fmla="*/ 817 w 573760"/>
                    <a:gd name="connsiteY12" fmla="*/ 612387 h 1430858"/>
                    <a:gd name="connsiteX13" fmla="*/ 135 w 573760"/>
                    <a:gd name="connsiteY13" fmla="*/ 577311 h 1430858"/>
                    <a:gd name="connsiteX14" fmla="*/ 3820 w 573760"/>
                    <a:gd name="connsiteY14" fmla="*/ 455161 h 1430858"/>
                    <a:gd name="connsiteX15" fmla="*/ 7505 w 573760"/>
                    <a:gd name="connsiteY15" fmla="*/ 418994 h 1430858"/>
                    <a:gd name="connsiteX16" fmla="*/ 10917 w 573760"/>
                    <a:gd name="connsiteY16" fmla="*/ 394155 h 1430858"/>
                    <a:gd name="connsiteX17" fmla="*/ 35210 w 573760"/>
                    <a:gd name="connsiteY17" fmla="*/ 291522 h 1430858"/>
                    <a:gd name="connsiteX18" fmla="*/ 48585 w 573760"/>
                    <a:gd name="connsiteY18" fmla="*/ 254263 h 1430858"/>
                    <a:gd name="connsiteX19" fmla="*/ 299163 w 573760"/>
                    <a:gd name="connsiteY19" fmla="*/ 0 h 1430858"/>
                    <a:gd name="connsiteX20" fmla="*/ 476178 w 573760"/>
                    <a:gd name="connsiteY20" fmla="*/ 143577 h 1430858"/>
                    <a:gd name="connsiteX21" fmla="*/ 418992 w 573760"/>
                    <a:gd name="connsiteY21" fmla="*/ 242389 h 1430858"/>
                    <a:gd name="connsiteX22" fmla="*/ 410258 w 573760"/>
                    <a:gd name="connsiteY22" fmla="*/ 275144 h 1430858"/>
                    <a:gd name="connsiteX23" fmla="*/ 397292 w 573760"/>
                    <a:gd name="connsiteY23" fmla="*/ 374502 h 1430858"/>
                    <a:gd name="connsiteX24" fmla="*/ 396064 w 573760"/>
                    <a:gd name="connsiteY24" fmla="*/ 408212 h 1430858"/>
                    <a:gd name="connsiteX25" fmla="*/ 399203 w 573760"/>
                    <a:gd name="connsiteY25" fmla="*/ 511801 h 1430858"/>
                    <a:gd name="connsiteX26" fmla="*/ 401932 w 573760"/>
                    <a:gd name="connsiteY26" fmla="*/ 545375 h 1430858"/>
                    <a:gd name="connsiteX27" fmla="*/ 414762 w 573760"/>
                    <a:gd name="connsiteY27" fmla="*/ 650055 h 1430858"/>
                    <a:gd name="connsiteX28" fmla="*/ 419948 w 573760"/>
                    <a:gd name="connsiteY28" fmla="*/ 683629 h 1430858"/>
                    <a:gd name="connsiteX29" fmla="*/ 439192 w 573760"/>
                    <a:gd name="connsiteY29" fmla="*/ 788310 h 1430858"/>
                    <a:gd name="connsiteX30" fmla="*/ 446152 w 573760"/>
                    <a:gd name="connsiteY30" fmla="*/ 821474 h 1430858"/>
                    <a:gd name="connsiteX31" fmla="*/ 470173 w 573760"/>
                    <a:gd name="connsiteY31" fmla="*/ 925609 h 1430858"/>
                    <a:gd name="connsiteX32" fmla="*/ 478361 w 573760"/>
                    <a:gd name="connsiteY32" fmla="*/ 958091 h 1430858"/>
                    <a:gd name="connsiteX33" fmla="*/ 505794 w 573760"/>
                    <a:gd name="connsiteY33" fmla="*/ 1060861 h 1430858"/>
                    <a:gd name="connsiteX34" fmla="*/ 514938 w 573760"/>
                    <a:gd name="connsiteY34" fmla="*/ 1093070 h 1430858"/>
                    <a:gd name="connsiteX35" fmla="*/ 545237 w 573760"/>
                    <a:gd name="connsiteY35" fmla="*/ 1193929 h 1430858"/>
                    <a:gd name="connsiteX36" fmla="*/ 555336 w 573760"/>
                    <a:gd name="connsiteY36" fmla="*/ 1225729 h 1430858"/>
                    <a:gd name="connsiteX37" fmla="*/ 573761 w 573760"/>
                    <a:gd name="connsiteY37" fmla="*/ 1281686 h 1430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3760" h="1430858">
                      <a:moveTo>
                        <a:pt x="573761" y="1281686"/>
                      </a:moveTo>
                      <a:lnTo>
                        <a:pt x="117098" y="1430859"/>
                      </a:lnTo>
                      <a:cubicBezTo>
                        <a:pt x="117098" y="1430859"/>
                        <a:pt x="111093" y="1404245"/>
                        <a:pt x="101676" y="1358933"/>
                      </a:cubicBezTo>
                      <a:cubicBezTo>
                        <a:pt x="99629" y="1348834"/>
                        <a:pt x="97309" y="1337779"/>
                        <a:pt x="94988" y="1325905"/>
                      </a:cubicBezTo>
                      <a:cubicBezTo>
                        <a:pt x="88574" y="1293832"/>
                        <a:pt x="81067" y="1255481"/>
                        <a:pt x="73288" y="1212627"/>
                      </a:cubicBezTo>
                      <a:cubicBezTo>
                        <a:pt x="71377" y="1201845"/>
                        <a:pt x="69330" y="1190653"/>
                        <a:pt x="67283" y="1179325"/>
                      </a:cubicBezTo>
                      <a:cubicBezTo>
                        <a:pt x="61005" y="1143568"/>
                        <a:pt x="54454" y="1105217"/>
                        <a:pt x="48176" y="1065228"/>
                      </a:cubicBezTo>
                      <a:cubicBezTo>
                        <a:pt x="46401" y="1054173"/>
                        <a:pt x="44627" y="1042982"/>
                        <a:pt x="42989" y="1031517"/>
                      </a:cubicBezTo>
                      <a:cubicBezTo>
                        <a:pt x="37257" y="994122"/>
                        <a:pt x="31798" y="955498"/>
                        <a:pt x="26748" y="916465"/>
                      </a:cubicBezTo>
                      <a:cubicBezTo>
                        <a:pt x="25247" y="905137"/>
                        <a:pt x="23882" y="893672"/>
                        <a:pt x="22517" y="882208"/>
                      </a:cubicBezTo>
                      <a:cubicBezTo>
                        <a:pt x="17877" y="843448"/>
                        <a:pt x="13646" y="804414"/>
                        <a:pt x="10234" y="765654"/>
                      </a:cubicBezTo>
                      <a:cubicBezTo>
                        <a:pt x="9142" y="754053"/>
                        <a:pt x="8187" y="742452"/>
                        <a:pt x="7368" y="730988"/>
                      </a:cubicBezTo>
                      <a:cubicBezTo>
                        <a:pt x="4229" y="690590"/>
                        <a:pt x="1909" y="650874"/>
                        <a:pt x="817" y="612387"/>
                      </a:cubicBezTo>
                      <a:cubicBezTo>
                        <a:pt x="544" y="600513"/>
                        <a:pt x="271" y="588776"/>
                        <a:pt x="135" y="577311"/>
                      </a:cubicBezTo>
                      <a:cubicBezTo>
                        <a:pt x="-411" y="534184"/>
                        <a:pt x="681" y="493103"/>
                        <a:pt x="3820" y="455161"/>
                      </a:cubicBezTo>
                      <a:cubicBezTo>
                        <a:pt x="4775" y="442742"/>
                        <a:pt x="6003" y="430732"/>
                        <a:pt x="7505" y="418994"/>
                      </a:cubicBezTo>
                      <a:cubicBezTo>
                        <a:pt x="8460" y="410532"/>
                        <a:pt x="9688" y="402207"/>
                        <a:pt x="10917" y="394155"/>
                      </a:cubicBezTo>
                      <a:cubicBezTo>
                        <a:pt x="16922" y="356623"/>
                        <a:pt x="25111" y="322503"/>
                        <a:pt x="35210" y="291522"/>
                      </a:cubicBezTo>
                      <a:cubicBezTo>
                        <a:pt x="39304" y="278556"/>
                        <a:pt x="43808" y="266136"/>
                        <a:pt x="48585" y="254263"/>
                      </a:cubicBezTo>
                      <a:cubicBezTo>
                        <a:pt x="133066" y="41899"/>
                        <a:pt x="299163" y="0"/>
                        <a:pt x="299163" y="0"/>
                      </a:cubicBezTo>
                      <a:cubicBezTo>
                        <a:pt x="422131" y="12147"/>
                        <a:pt x="476178" y="143577"/>
                        <a:pt x="476178" y="143577"/>
                      </a:cubicBezTo>
                      <a:cubicBezTo>
                        <a:pt x="450383" y="168144"/>
                        <a:pt x="431822" y="201854"/>
                        <a:pt x="418992" y="242389"/>
                      </a:cubicBezTo>
                      <a:cubicBezTo>
                        <a:pt x="415717" y="252898"/>
                        <a:pt x="412714" y="263816"/>
                        <a:pt x="410258" y="275144"/>
                      </a:cubicBezTo>
                      <a:cubicBezTo>
                        <a:pt x="403434" y="305579"/>
                        <a:pt x="399339" y="339017"/>
                        <a:pt x="397292" y="374502"/>
                      </a:cubicBezTo>
                      <a:cubicBezTo>
                        <a:pt x="396610" y="385557"/>
                        <a:pt x="396337" y="396748"/>
                        <a:pt x="396064" y="408212"/>
                      </a:cubicBezTo>
                      <a:cubicBezTo>
                        <a:pt x="395518" y="441377"/>
                        <a:pt x="396610" y="476180"/>
                        <a:pt x="399203" y="511801"/>
                      </a:cubicBezTo>
                      <a:cubicBezTo>
                        <a:pt x="400022" y="522992"/>
                        <a:pt x="400977" y="534184"/>
                        <a:pt x="401932" y="545375"/>
                      </a:cubicBezTo>
                      <a:cubicBezTo>
                        <a:pt x="405071" y="579768"/>
                        <a:pt x="409439" y="614843"/>
                        <a:pt x="414762" y="650055"/>
                      </a:cubicBezTo>
                      <a:cubicBezTo>
                        <a:pt x="416399" y="661247"/>
                        <a:pt x="418174" y="672438"/>
                        <a:pt x="419948" y="683629"/>
                      </a:cubicBezTo>
                      <a:cubicBezTo>
                        <a:pt x="425680" y="718705"/>
                        <a:pt x="432094" y="753644"/>
                        <a:pt x="439192" y="788310"/>
                      </a:cubicBezTo>
                      <a:cubicBezTo>
                        <a:pt x="441375" y="799501"/>
                        <a:pt x="443695" y="810556"/>
                        <a:pt x="446152" y="821474"/>
                      </a:cubicBezTo>
                      <a:cubicBezTo>
                        <a:pt x="453795" y="857096"/>
                        <a:pt x="461847" y="891898"/>
                        <a:pt x="470173" y="925609"/>
                      </a:cubicBezTo>
                      <a:cubicBezTo>
                        <a:pt x="472902" y="936527"/>
                        <a:pt x="475495" y="947446"/>
                        <a:pt x="478361" y="958091"/>
                      </a:cubicBezTo>
                      <a:cubicBezTo>
                        <a:pt x="487505" y="994258"/>
                        <a:pt x="496786" y="1028788"/>
                        <a:pt x="505794" y="1060861"/>
                      </a:cubicBezTo>
                      <a:cubicBezTo>
                        <a:pt x="508933" y="1071916"/>
                        <a:pt x="511935" y="1082697"/>
                        <a:pt x="514938" y="1093070"/>
                      </a:cubicBezTo>
                      <a:cubicBezTo>
                        <a:pt x="525993" y="1131557"/>
                        <a:pt x="536365" y="1165541"/>
                        <a:pt x="545237" y="1193929"/>
                      </a:cubicBezTo>
                      <a:cubicBezTo>
                        <a:pt x="548922" y="1205530"/>
                        <a:pt x="552334" y="1216175"/>
                        <a:pt x="555336" y="1225729"/>
                      </a:cubicBezTo>
                      <a:cubicBezTo>
                        <a:pt x="566528" y="1261350"/>
                        <a:pt x="573761" y="1281686"/>
                        <a:pt x="573761" y="1281686"/>
                      </a:cubicBezTo>
                      <a:close/>
                    </a:path>
                  </a:pathLst>
                </a:custGeom>
                <a:solidFill>
                  <a:srgbClr val="2A81EA"/>
                </a:solidFill>
                <a:ln w="13632" cap="flat">
                  <a:noFill/>
                  <a:prstDash val="solid"/>
                  <a:miter/>
                </a:ln>
              </p:spPr>
              <p:txBody>
                <a:bodyPr rtlCol="0" anchor="ctr"/>
                <a:lstStyle/>
                <a:p>
                  <a:endParaRPr lang="zh-CN" altLang="en-US"/>
                </a:p>
              </p:txBody>
            </p:sp>
            <p:grpSp>
              <p:nvGrpSpPr>
                <p:cNvPr id="93" name="组合 92"/>
                <p:cNvGrpSpPr/>
                <p:nvPr>
                  <p:custDataLst>
                    <p:tags r:id="rId59"/>
                  </p:custDataLst>
                </p:nvPr>
              </p:nvGrpSpPr>
              <p:grpSpPr>
                <a:xfrm>
                  <a:off x="8748645" y="2528972"/>
                  <a:ext cx="555065" cy="1126318"/>
                  <a:chOff x="8748645" y="2528972"/>
                  <a:chExt cx="555065" cy="1126318"/>
                </a:xfrm>
                <a:solidFill>
                  <a:srgbClr val="1C55D1"/>
                </a:solidFill>
              </p:grpSpPr>
              <p:sp>
                <p:nvSpPr>
                  <p:cNvPr id="96" name="任意多边形 95"/>
                  <p:cNvSpPr/>
                  <p:nvPr>
                    <p:custDataLst>
                      <p:tags r:id="rId60"/>
                    </p:custDataLst>
                  </p:nvPr>
                </p:nvSpPr>
                <p:spPr>
                  <a:xfrm>
                    <a:off x="8783584" y="2528972"/>
                    <a:ext cx="383782" cy="59043"/>
                  </a:xfrm>
                  <a:custGeom>
                    <a:avLst/>
                    <a:gdLst>
                      <a:gd name="connsiteX0" fmla="*/ 383782 w 383782"/>
                      <a:gd name="connsiteY0" fmla="*/ 10047 h 59043"/>
                      <a:gd name="connsiteX1" fmla="*/ 375048 w 383782"/>
                      <a:gd name="connsiteY1" fmla="*/ 42802 h 59043"/>
                      <a:gd name="connsiteX2" fmla="*/ 0 w 383782"/>
                      <a:gd name="connsiteY2" fmla="*/ 59043 h 59043"/>
                      <a:gd name="connsiteX3" fmla="*/ 13375 w 383782"/>
                      <a:gd name="connsiteY3" fmla="*/ 21784 h 59043"/>
                      <a:gd name="connsiteX4" fmla="*/ 215093 w 383782"/>
                      <a:gd name="connsiteY4" fmla="*/ 84 h 59043"/>
                      <a:gd name="connsiteX5" fmla="*/ 383782 w 383782"/>
                      <a:gd name="connsiteY5" fmla="*/ 10047 h 5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782" h="59043">
                        <a:moveTo>
                          <a:pt x="383782" y="10047"/>
                        </a:moveTo>
                        <a:cubicBezTo>
                          <a:pt x="380507" y="20556"/>
                          <a:pt x="377504" y="31474"/>
                          <a:pt x="375048" y="42802"/>
                        </a:cubicBezTo>
                        <a:cubicBezTo>
                          <a:pt x="294251" y="32839"/>
                          <a:pt x="147398" y="23558"/>
                          <a:pt x="0" y="59043"/>
                        </a:cubicBezTo>
                        <a:cubicBezTo>
                          <a:pt x="4094" y="46078"/>
                          <a:pt x="8598" y="33658"/>
                          <a:pt x="13375" y="21784"/>
                        </a:cubicBezTo>
                        <a:cubicBezTo>
                          <a:pt x="86665" y="5952"/>
                          <a:pt x="156952" y="630"/>
                          <a:pt x="215093" y="84"/>
                        </a:cubicBezTo>
                        <a:cubicBezTo>
                          <a:pt x="283606" y="-735"/>
                          <a:pt x="342565" y="4588"/>
                          <a:pt x="383782" y="10047"/>
                        </a:cubicBezTo>
                        <a:close/>
                      </a:path>
                    </a:pathLst>
                  </a:custGeom>
                  <a:solidFill>
                    <a:srgbClr val="1C55D1"/>
                  </a:solidFill>
                  <a:ln w="13632" cap="flat">
                    <a:noFill/>
                    <a:prstDash val="solid"/>
                    <a:miter/>
                  </a:ln>
                </p:spPr>
                <p:txBody>
                  <a:bodyPr rtlCol="0" anchor="ctr"/>
                  <a:lstStyle/>
                  <a:p>
                    <a:endParaRPr lang="zh-CN" altLang="en-US"/>
                  </a:p>
                </p:txBody>
              </p:sp>
              <p:sp>
                <p:nvSpPr>
                  <p:cNvPr id="97" name="任意多边形 96"/>
                  <p:cNvSpPr/>
                  <p:nvPr>
                    <p:custDataLst>
                      <p:tags r:id="rId61"/>
                    </p:custDataLst>
                  </p:nvPr>
                </p:nvSpPr>
                <p:spPr>
                  <a:xfrm>
                    <a:off x="8752057" y="2669833"/>
                    <a:ext cx="393609" cy="81821"/>
                  </a:xfrm>
                  <a:custGeom>
                    <a:avLst/>
                    <a:gdLst>
                      <a:gd name="connsiteX0" fmla="*/ 393609 w 393609"/>
                      <a:gd name="connsiteY0" fmla="*/ 1298 h 81821"/>
                      <a:gd name="connsiteX1" fmla="*/ 392381 w 393609"/>
                      <a:gd name="connsiteY1" fmla="*/ 35009 h 81821"/>
                      <a:gd name="connsiteX2" fmla="*/ 0 w 393609"/>
                      <a:gd name="connsiteY2" fmla="*/ 81822 h 81821"/>
                      <a:gd name="connsiteX3" fmla="*/ 3685 w 393609"/>
                      <a:gd name="connsiteY3" fmla="*/ 45654 h 81821"/>
                      <a:gd name="connsiteX4" fmla="*/ 269685 w 393609"/>
                      <a:gd name="connsiteY4" fmla="*/ 1571 h 81821"/>
                      <a:gd name="connsiteX5" fmla="*/ 393609 w 393609"/>
                      <a:gd name="connsiteY5" fmla="*/ 1298 h 8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09" h="81821">
                        <a:moveTo>
                          <a:pt x="393609" y="1298"/>
                        </a:moveTo>
                        <a:cubicBezTo>
                          <a:pt x="392927" y="12353"/>
                          <a:pt x="392654" y="23545"/>
                          <a:pt x="392381" y="35009"/>
                        </a:cubicBezTo>
                        <a:cubicBezTo>
                          <a:pt x="295889" y="30915"/>
                          <a:pt x="144396" y="34736"/>
                          <a:pt x="0" y="81822"/>
                        </a:cubicBezTo>
                        <a:cubicBezTo>
                          <a:pt x="955" y="69402"/>
                          <a:pt x="2184" y="57392"/>
                          <a:pt x="3685" y="45654"/>
                        </a:cubicBezTo>
                        <a:cubicBezTo>
                          <a:pt x="99358" y="16175"/>
                          <a:pt x="194757" y="5120"/>
                          <a:pt x="269685" y="1571"/>
                        </a:cubicBezTo>
                        <a:cubicBezTo>
                          <a:pt x="316361" y="-749"/>
                          <a:pt x="358534" y="-203"/>
                          <a:pt x="393609" y="1298"/>
                        </a:cubicBezTo>
                        <a:close/>
                      </a:path>
                    </a:pathLst>
                  </a:custGeom>
                  <a:solidFill>
                    <a:srgbClr val="1C55D1"/>
                  </a:solidFill>
                  <a:ln w="13632" cap="flat">
                    <a:noFill/>
                    <a:prstDash val="solid"/>
                    <a:miter/>
                  </a:ln>
                </p:spPr>
                <p:txBody>
                  <a:bodyPr rtlCol="0" anchor="ctr"/>
                  <a:lstStyle/>
                  <a:p>
                    <a:endParaRPr lang="zh-CN" altLang="en-US"/>
                  </a:p>
                </p:txBody>
              </p:sp>
              <p:sp>
                <p:nvSpPr>
                  <p:cNvPr id="98" name="任意多边形 97"/>
                  <p:cNvSpPr/>
                  <p:nvPr>
                    <p:custDataLst>
                      <p:tags r:id="rId62"/>
                    </p:custDataLst>
                  </p:nvPr>
                </p:nvSpPr>
                <p:spPr>
                  <a:xfrm>
                    <a:off x="8748645" y="2808431"/>
                    <a:ext cx="401797" cy="100449"/>
                  </a:xfrm>
                  <a:custGeom>
                    <a:avLst/>
                    <a:gdLst>
                      <a:gd name="connsiteX0" fmla="*/ 401798 w 401797"/>
                      <a:gd name="connsiteY0" fmla="*/ 33574 h 100449"/>
                      <a:gd name="connsiteX1" fmla="*/ 682 w 401797"/>
                      <a:gd name="connsiteY1" fmla="*/ 100449 h 100449"/>
                      <a:gd name="connsiteX2" fmla="*/ 0 w 401797"/>
                      <a:gd name="connsiteY2" fmla="*/ 65374 h 100449"/>
                      <a:gd name="connsiteX3" fmla="*/ 296435 w 401797"/>
                      <a:gd name="connsiteY3" fmla="*/ 5186 h 100449"/>
                      <a:gd name="connsiteX4" fmla="*/ 399205 w 401797"/>
                      <a:gd name="connsiteY4" fmla="*/ 0 h 100449"/>
                      <a:gd name="connsiteX5" fmla="*/ 401798 w 401797"/>
                      <a:gd name="connsiteY5" fmla="*/ 33574 h 10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797" h="100449">
                        <a:moveTo>
                          <a:pt x="401798" y="33574"/>
                        </a:moveTo>
                        <a:cubicBezTo>
                          <a:pt x="298755" y="35348"/>
                          <a:pt x="144123" y="48177"/>
                          <a:pt x="682" y="100449"/>
                        </a:cubicBezTo>
                        <a:cubicBezTo>
                          <a:pt x="410" y="88576"/>
                          <a:pt x="137" y="76838"/>
                          <a:pt x="0" y="65374"/>
                        </a:cubicBezTo>
                        <a:cubicBezTo>
                          <a:pt x="105636" y="28388"/>
                          <a:pt x="213592" y="12147"/>
                          <a:pt x="296435" y="5186"/>
                        </a:cubicBezTo>
                        <a:cubicBezTo>
                          <a:pt x="334104" y="2047"/>
                          <a:pt x="368770" y="546"/>
                          <a:pt x="399205" y="0"/>
                        </a:cubicBezTo>
                        <a:cubicBezTo>
                          <a:pt x="399751" y="11055"/>
                          <a:pt x="400706" y="22246"/>
                          <a:pt x="401798" y="33574"/>
                        </a:cubicBezTo>
                        <a:close/>
                      </a:path>
                    </a:pathLst>
                  </a:custGeom>
                  <a:solidFill>
                    <a:srgbClr val="1C55D1"/>
                  </a:solidFill>
                  <a:ln w="13632" cap="flat">
                    <a:noFill/>
                    <a:prstDash val="solid"/>
                    <a:miter/>
                  </a:ln>
                </p:spPr>
                <p:txBody>
                  <a:bodyPr rtlCol="0" anchor="ctr"/>
                  <a:lstStyle/>
                  <a:p>
                    <a:endParaRPr lang="zh-CN" altLang="en-US"/>
                  </a:p>
                </p:txBody>
              </p:sp>
              <p:sp>
                <p:nvSpPr>
                  <p:cNvPr id="99" name="任意多边形 98"/>
                  <p:cNvSpPr/>
                  <p:nvPr>
                    <p:custDataLst>
                      <p:tags r:id="rId63"/>
                    </p:custDataLst>
                  </p:nvPr>
                </p:nvSpPr>
                <p:spPr>
                  <a:xfrm>
                    <a:off x="8756015" y="2946549"/>
                    <a:ext cx="412443" cy="115598"/>
                  </a:xfrm>
                  <a:custGeom>
                    <a:avLst/>
                    <a:gdLst>
                      <a:gd name="connsiteX0" fmla="*/ 412443 w 412443"/>
                      <a:gd name="connsiteY0" fmla="*/ 33574 h 115598"/>
                      <a:gd name="connsiteX1" fmla="*/ 2866 w 412443"/>
                      <a:gd name="connsiteY1" fmla="*/ 115599 h 115598"/>
                      <a:gd name="connsiteX2" fmla="*/ 0 w 412443"/>
                      <a:gd name="connsiteY2" fmla="*/ 80933 h 115598"/>
                      <a:gd name="connsiteX3" fmla="*/ 407257 w 412443"/>
                      <a:gd name="connsiteY3" fmla="*/ 0 h 115598"/>
                      <a:gd name="connsiteX4" fmla="*/ 412443 w 412443"/>
                      <a:gd name="connsiteY4" fmla="*/ 33574 h 11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443" h="115598">
                        <a:moveTo>
                          <a:pt x="412443" y="33574"/>
                        </a:moveTo>
                        <a:cubicBezTo>
                          <a:pt x="306125" y="40671"/>
                          <a:pt x="147808" y="60734"/>
                          <a:pt x="2866" y="115599"/>
                        </a:cubicBezTo>
                        <a:cubicBezTo>
                          <a:pt x="1774" y="103998"/>
                          <a:pt x="819" y="92397"/>
                          <a:pt x="0" y="80933"/>
                        </a:cubicBezTo>
                        <a:cubicBezTo>
                          <a:pt x="145761" y="26886"/>
                          <a:pt x="301075" y="7097"/>
                          <a:pt x="407257" y="0"/>
                        </a:cubicBezTo>
                        <a:cubicBezTo>
                          <a:pt x="408758" y="11191"/>
                          <a:pt x="410533" y="22383"/>
                          <a:pt x="412443" y="33574"/>
                        </a:cubicBezTo>
                        <a:close/>
                      </a:path>
                    </a:pathLst>
                  </a:custGeom>
                  <a:solidFill>
                    <a:srgbClr val="1C55D1"/>
                  </a:solidFill>
                  <a:ln w="13632" cap="flat">
                    <a:noFill/>
                    <a:prstDash val="solid"/>
                    <a:miter/>
                  </a:ln>
                </p:spPr>
                <p:txBody>
                  <a:bodyPr rtlCol="0" anchor="ctr"/>
                  <a:lstStyle/>
                  <a:p>
                    <a:endParaRPr lang="zh-CN" altLang="en-US"/>
                  </a:p>
                </p:txBody>
              </p:sp>
              <p:sp>
                <p:nvSpPr>
                  <p:cNvPr id="100" name="任意多边形 99"/>
                  <p:cNvSpPr/>
                  <p:nvPr>
                    <p:custDataLst>
                      <p:tags r:id="rId64"/>
                    </p:custDataLst>
                  </p:nvPr>
                </p:nvSpPr>
                <p:spPr>
                  <a:xfrm>
                    <a:off x="8771028" y="3084803"/>
                    <a:ext cx="423498" cy="128154"/>
                  </a:xfrm>
                  <a:custGeom>
                    <a:avLst/>
                    <a:gdLst>
                      <a:gd name="connsiteX0" fmla="*/ 423498 w 423498"/>
                      <a:gd name="connsiteY0" fmla="*/ 33165 h 128154"/>
                      <a:gd name="connsiteX1" fmla="*/ 4231 w 423498"/>
                      <a:gd name="connsiteY1" fmla="*/ 128155 h 128154"/>
                      <a:gd name="connsiteX2" fmla="*/ 0 w 423498"/>
                      <a:gd name="connsiteY2" fmla="*/ 93898 h 128154"/>
                      <a:gd name="connsiteX3" fmla="*/ 416537 w 423498"/>
                      <a:gd name="connsiteY3" fmla="*/ 0 h 128154"/>
                      <a:gd name="connsiteX4" fmla="*/ 423498 w 423498"/>
                      <a:gd name="connsiteY4" fmla="*/ 33165 h 128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498" h="128154">
                        <a:moveTo>
                          <a:pt x="423498" y="33165"/>
                        </a:moveTo>
                        <a:cubicBezTo>
                          <a:pt x="315406" y="45448"/>
                          <a:pt x="152312" y="71925"/>
                          <a:pt x="4231" y="128155"/>
                        </a:cubicBezTo>
                        <a:cubicBezTo>
                          <a:pt x="2730" y="116827"/>
                          <a:pt x="1365" y="105363"/>
                          <a:pt x="0" y="93898"/>
                        </a:cubicBezTo>
                        <a:cubicBezTo>
                          <a:pt x="148627" y="38351"/>
                          <a:pt x="308718" y="12147"/>
                          <a:pt x="416537" y="0"/>
                        </a:cubicBezTo>
                        <a:cubicBezTo>
                          <a:pt x="418858" y="11191"/>
                          <a:pt x="421178" y="22246"/>
                          <a:pt x="423498" y="33165"/>
                        </a:cubicBezTo>
                        <a:close/>
                      </a:path>
                    </a:pathLst>
                  </a:custGeom>
                  <a:solidFill>
                    <a:srgbClr val="1C55D1"/>
                  </a:solidFill>
                  <a:ln w="13632" cap="flat">
                    <a:noFill/>
                    <a:prstDash val="solid"/>
                    <a:miter/>
                  </a:ln>
                </p:spPr>
                <p:txBody>
                  <a:bodyPr rtlCol="0" anchor="ctr"/>
                  <a:lstStyle/>
                  <a:p>
                    <a:endParaRPr lang="zh-CN" altLang="en-US"/>
                  </a:p>
                </p:txBody>
              </p:sp>
              <p:sp>
                <p:nvSpPr>
                  <p:cNvPr id="101" name="任意多边形 100"/>
                  <p:cNvSpPr/>
                  <p:nvPr>
                    <p:custDataLst>
                      <p:tags r:id="rId65"/>
                    </p:custDataLst>
                  </p:nvPr>
                </p:nvSpPr>
                <p:spPr>
                  <a:xfrm>
                    <a:off x="8791500" y="3222102"/>
                    <a:ext cx="435098" cy="139619"/>
                  </a:xfrm>
                  <a:custGeom>
                    <a:avLst/>
                    <a:gdLst>
                      <a:gd name="connsiteX0" fmla="*/ 435099 w 435098"/>
                      <a:gd name="connsiteY0" fmla="*/ 32619 h 139619"/>
                      <a:gd name="connsiteX1" fmla="*/ 5186 w 435098"/>
                      <a:gd name="connsiteY1" fmla="*/ 139619 h 139619"/>
                      <a:gd name="connsiteX2" fmla="*/ 0 w 435098"/>
                      <a:gd name="connsiteY2" fmla="*/ 105909 h 139619"/>
                      <a:gd name="connsiteX3" fmla="*/ 427046 w 435098"/>
                      <a:gd name="connsiteY3" fmla="*/ 0 h 139619"/>
                      <a:gd name="connsiteX4" fmla="*/ 435099 w 435098"/>
                      <a:gd name="connsiteY4" fmla="*/ 32619 h 139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097" h="139619">
                        <a:moveTo>
                          <a:pt x="435099" y="32619"/>
                        </a:moveTo>
                        <a:cubicBezTo>
                          <a:pt x="326733" y="49679"/>
                          <a:pt x="157771" y="82844"/>
                          <a:pt x="5186" y="139619"/>
                        </a:cubicBezTo>
                        <a:cubicBezTo>
                          <a:pt x="3412" y="128565"/>
                          <a:pt x="1638" y="117373"/>
                          <a:pt x="0" y="105909"/>
                        </a:cubicBezTo>
                        <a:cubicBezTo>
                          <a:pt x="152039" y="50088"/>
                          <a:pt x="318545" y="17333"/>
                          <a:pt x="427046" y="0"/>
                        </a:cubicBezTo>
                        <a:cubicBezTo>
                          <a:pt x="429640" y="11055"/>
                          <a:pt x="432369" y="21973"/>
                          <a:pt x="435099" y="32619"/>
                        </a:cubicBezTo>
                        <a:close/>
                      </a:path>
                    </a:pathLst>
                  </a:custGeom>
                  <a:solidFill>
                    <a:srgbClr val="1C55D1"/>
                  </a:solidFill>
                  <a:ln w="13632" cap="flat">
                    <a:noFill/>
                    <a:prstDash val="solid"/>
                    <a:miter/>
                  </a:ln>
                </p:spPr>
                <p:txBody>
                  <a:bodyPr rtlCol="0" anchor="ctr"/>
                  <a:lstStyle/>
                  <a:p>
                    <a:endParaRPr lang="zh-CN" altLang="en-US"/>
                  </a:p>
                </p:txBody>
              </p:sp>
              <p:sp>
                <p:nvSpPr>
                  <p:cNvPr id="102" name="任意多边形 101"/>
                  <p:cNvSpPr/>
                  <p:nvPr>
                    <p:custDataLst>
                      <p:tags r:id="rId66"/>
                    </p:custDataLst>
                  </p:nvPr>
                </p:nvSpPr>
                <p:spPr>
                  <a:xfrm>
                    <a:off x="8815930" y="3357354"/>
                    <a:ext cx="447382" cy="151629"/>
                  </a:xfrm>
                  <a:custGeom>
                    <a:avLst/>
                    <a:gdLst>
                      <a:gd name="connsiteX0" fmla="*/ 447382 w 447382"/>
                      <a:gd name="connsiteY0" fmla="*/ 32209 h 151629"/>
                      <a:gd name="connsiteX1" fmla="*/ 6005 w 447382"/>
                      <a:gd name="connsiteY1" fmla="*/ 151630 h 151629"/>
                      <a:gd name="connsiteX2" fmla="*/ 0 w 447382"/>
                      <a:gd name="connsiteY2" fmla="*/ 118328 h 151629"/>
                      <a:gd name="connsiteX3" fmla="*/ 438238 w 447382"/>
                      <a:gd name="connsiteY3" fmla="*/ 0 h 151629"/>
                      <a:gd name="connsiteX4" fmla="*/ 447382 w 447382"/>
                      <a:gd name="connsiteY4" fmla="*/ 32209 h 151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382" h="151629">
                        <a:moveTo>
                          <a:pt x="447382" y="32209"/>
                        </a:moveTo>
                        <a:cubicBezTo>
                          <a:pt x="340245" y="54046"/>
                          <a:pt x="164459" y="94444"/>
                          <a:pt x="6005" y="151630"/>
                        </a:cubicBezTo>
                        <a:cubicBezTo>
                          <a:pt x="4094" y="140848"/>
                          <a:pt x="2047" y="129656"/>
                          <a:pt x="0" y="118328"/>
                        </a:cubicBezTo>
                        <a:cubicBezTo>
                          <a:pt x="157771" y="61826"/>
                          <a:pt x="330965" y="21973"/>
                          <a:pt x="438238" y="0"/>
                        </a:cubicBezTo>
                        <a:cubicBezTo>
                          <a:pt x="441241" y="11055"/>
                          <a:pt x="444380" y="21837"/>
                          <a:pt x="447382" y="32209"/>
                        </a:cubicBezTo>
                        <a:close/>
                      </a:path>
                    </a:pathLst>
                  </a:custGeom>
                  <a:solidFill>
                    <a:srgbClr val="1C55D1"/>
                  </a:solidFill>
                  <a:ln w="13632" cap="flat">
                    <a:noFill/>
                    <a:prstDash val="solid"/>
                    <a:miter/>
                  </a:ln>
                </p:spPr>
                <p:txBody>
                  <a:bodyPr rtlCol="0" anchor="ctr"/>
                  <a:lstStyle/>
                  <a:p>
                    <a:endParaRPr lang="zh-CN" altLang="en-US"/>
                  </a:p>
                </p:txBody>
              </p:sp>
              <p:sp>
                <p:nvSpPr>
                  <p:cNvPr id="103" name="任意多边形 102"/>
                  <p:cNvSpPr/>
                  <p:nvPr>
                    <p:custDataLst>
                      <p:tags r:id="rId67"/>
                    </p:custDataLst>
                  </p:nvPr>
                </p:nvSpPr>
                <p:spPr>
                  <a:xfrm>
                    <a:off x="8843499" y="3490422"/>
                    <a:ext cx="460211" cy="164868"/>
                  </a:xfrm>
                  <a:custGeom>
                    <a:avLst/>
                    <a:gdLst>
                      <a:gd name="connsiteX0" fmla="*/ 460211 w 460211"/>
                      <a:gd name="connsiteY0" fmla="*/ 31800 h 164868"/>
                      <a:gd name="connsiteX1" fmla="*/ 6687 w 460211"/>
                      <a:gd name="connsiteY1" fmla="*/ 164868 h 164868"/>
                      <a:gd name="connsiteX2" fmla="*/ 0 w 460211"/>
                      <a:gd name="connsiteY2" fmla="*/ 131840 h 164868"/>
                      <a:gd name="connsiteX3" fmla="*/ 450112 w 460211"/>
                      <a:gd name="connsiteY3" fmla="*/ 0 h 164868"/>
                      <a:gd name="connsiteX4" fmla="*/ 460211 w 460211"/>
                      <a:gd name="connsiteY4" fmla="*/ 31800 h 164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11" h="164868">
                        <a:moveTo>
                          <a:pt x="460211" y="31800"/>
                        </a:moveTo>
                        <a:cubicBezTo>
                          <a:pt x="356350" y="57868"/>
                          <a:pt x="172647" y="106864"/>
                          <a:pt x="6687" y="164868"/>
                        </a:cubicBezTo>
                        <a:cubicBezTo>
                          <a:pt x="4640" y="154769"/>
                          <a:pt x="2320" y="143714"/>
                          <a:pt x="0" y="131840"/>
                        </a:cubicBezTo>
                        <a:cubicBezTo>
                          <a:pt x="165005" y="74518"/>
                          <a:pt x="346250" y="26204"/>
                          <a:pt x="450112" y="0"/>
                        </a:cubicBezTo>
                        <a:cubicBezTo>
                          <a:pt x="453797" y="11601"/>
                          <a:pt x="457209" y="22246"/>
                          <a:pt x="460211" y="31800"/>
                        </a:cubicBezTo>
                        <a:close/>
                      </a:path>
                    </a:pathLst>
                  </a:custGeom>
                  <a:solidFill>
                    <a:srgbClr val="1C55D1"/>
                  </a:solidFill>
                  <a:ln w="13632" cap="flat">
                    <a:noFill/>
                    <a:prstDash val="solid"/>
                    <a:miter/>
                  </a:ln>
                </p:spPr>
                <p:txBody>
                  <a:bodyPr rtlCol="0" anchor="ctr"/>
                  <a:lstStyle/>
                  <a:p>
                    <a:endParaRPr lang="zh-CN" altLang="en-US"/>
                  </a:p>
                </p:txBody>
              </p:sp>
            </p:grpSp>
            <p:sp>
              <p:nvSpPr>
                <p:cNvPr id="94" name="任意多边形 93"/>
                <p:cNvSpPr/>
                <p:nvPr>
                  <p:custDataLst>
                    <p:tags r:id="rId68"/>
                  </p:custDataLst>
                </p:nvPr>
              </p:nvSpPr>
              <p:spPr>
                <a:xfrm>
                  <a:off x="9001406" y="1933936"/>
                  <a:ext cx="224267" cy="559458"/>
                </a:xfrm>
                <a:custGeom>
                  <a:avLst/>
                  <a:gdLst>
                    <a:gd name="connsiteX0" fmla="*/ 139756 w 224267"/>
                    <a:gd name="connsiteY0" fmla="*/ 559361 h 559458"/>
                    <a:gd name="connsiteX1" fmla="*/ 139756 w 224267"/>
                    <a:gd name="connsiteY1" fmla="*/ 559361 h 559458"/>
                    <a:gd name="connsiteX2" fmla="*/ 129247 w 224267"/>
                    <a:gd name="connsiteY2" fmla="*/ 558133 h 559458"/>
                    <a:gd name="connsiteX3" fmla="*/ 98812 w 224267"/>
                    <a:gd name="connsiteY3" fmla="*/ 539572 h 559458"/>
                    <a:gd name="connsiteX4" fmla="*/ 0 w 224267"/>
                    <a:gd name="connsiteY4" fmla="*/ 120577 h 559458"/>
                    <a:gd name="connsiteX5" fmla="*/ 71789 w 224267"/>
                    <a:gd name="connsiteY5" fmla="*/ 5252 h 559458"/>
                    <a:gd name="connsiteX6" fmla="*/ 156952 w 224267"/>
                    <a:gd name="connsiteY6" fmla="*/ 475 h 559458"/>
                    <a:gd name="connsiteX7" fmla="*/ 208678 w 224267"/>
                    <a:gd name="connsiteY7" fmla="*/ 318474 h 559458"/>
                    <a:gd name="connsiteX8" fmla="*/ 139756 w 224267"/>
                    <a:gd name="connsiteY8" fmla="*/ 559361 h 5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266" h="559458">
                      <a:moveTo>
                        <a:pt x="139756" y="559361"/>
                      </a:moveTo>
                      <a:cubicBezTo>
                        <a:pt x="139756" y="559361"/>
                        <a:pt x="139756" y="559361"/>
                        <a:pt x="139756" y="559361"/>
                      </a:cubicBezTo>
                      <a:cubicBezTo>
                        <a:pt x="136344" y="559225"/>
                        <a:pt x="132795" y="558815"/>
                        <a:pt x="129247" y="558133"/>
                      </a:cubicBezTo>
                      <a:cubicBezTo>
                        <a:pt x="118328" y="556086"/>
                        <a:pt x="108229" y="549535"/>
                        <a:pt x="98812" y="539572"/>
                      </a:cubicBezTo>
                      <a:cubicBezTo>
                        <a:pt x="20336" y="454817"/>
                        <a:pt x="0" y="120577"/>
                        <a:pt x="0" y="120577"/>
                      </a:cubicBezTo>
                      <a:cubicBezTo>
                        <a:pt x="0" y="120577"/>
                        <a:pt x="29480" y="47834"/>
                        <a:pt x="71789" y="5252"/>
                      </a:cubicBezTo>
                      <a:cubicBezTo>
                        <a:pt x="98402" y="1157"/>
                        <a:pt x="127472" y="-1026"/>
                        <a:pt x="156952" y="475"/>
                      </a:cubicBezTo>
                      <a:cubicBezTo>
                        <a:pt x="163094" y="63256"/>
                        <a:pt x="184248" y="263336"/>
                        <a:pt x="208678" y="318474"/>
                      </a:cubicBezTo>
                      <a:cubicBezTo>
                        <a:pt x="237066" y="381664"/>
                        <a:pt x="233518" y="564275"/>
                        <a:pt x="139756" y="559361"/>
                      </a:cubicBezTo>
                      <a:close/>
                    </a:path>
                  </a:pathLst>
                </a:custGeom>
                <a:solidFill>
                  <a:srgbClr val="1C55D1"/>
                </a:solidFill>
                <a:ln w="13632" cap="flat">
                  <a:noFill/>
                  <a:prstDash val="solid"/>
                  <a:miter/>
                </a:ln>
              </p:spPr>
              <p:txBody>
                <a:bodyPr rtlCol="0" anchor="ctr"/>
                <a:lstStyle/>
                <a:p>
                  <a:endParaRPr lang="zh-CN" altLang="en-US"/>
                </a:p>
              </p:txBody>
            </p:sp>
            <p:sp>
              <p:nvSpPr>
                <p:cNvPr id="95" name="任意多边形 94"/>
                <p:cNvSpPr/>
                <p:nvPr>
                  <p:custDataLst>
                    <p:tags r:id="rId69"/>
                  </p:custDataLst>
                </p:nvPr>
              </p:nvSpPr>
              <p:spPr>
                <a:xfrm>
                  <a:off x="8906553" y="2190448"/>
                  <a:ext cx="794016" cy="147291"/>
                </a:xfrm>
                <a:custGeom>
                  <a:avLst/>
                  <a:gdLst>
                    <a:gd name="connsiteX0" fmla="*/ 792404 w 794016"/>
                    <a:gd name="connsiteY0" fmla="*/ 99767 h 147291"/>
                    <a:gd name="connsiteX1" fmla="*/ 198579 w 794016"/>
                    <a:gd name="connsiteY1" fmla="*/ 70151 h 147291"/>
                    <a:gd name="connsiteX2" fmla="*/ 2320 w 794016"/>
                    <a:gd name="connsiteY2" fmla="*/ 32755 h 147291"/>
                    <a:gd name="connsiteX3" fmla="*/ 0 w 794016"/>
                    <a:gd name="connsiteY3" fmla="*/ 11191 h 147291"/>
                    <a:gd name="connsiteX4" fmla="*/ 397567 w 794016"/>
                    <a:gd name="connsiteY4" fmla="*/ 82843 h 147291"/>
                    <a:gd name="connsiteX5" fmla="*/ 791176 w 794016"/>
                    <a:gd name="connsiteY5" fmla="*/ 0 h 147291"/>
                    <a:gd name="connsiteX6" fmla="*/ 792404 w 794016"/>
                    <a:gd name="connsiteY6" fmla="*/ 99767 h 147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4016" h="147291">
                      <a:moveTo>
                        <a:pt x="792404" y="99767"/>
                      </a:moveTo>
                      <a:cubicBezTo>
                        <a:pt x="677624" y="188752"/>
                        <a:pt x="427183" y="137572"/>
                        <a:pt x="198579" y="70151"/>
                      </a:cubicBezTo>
                      <a:cubicBezTo>
                        <a:pt x="120512" y="47086"/>
                        <a:pt x="55411" y="36304"/>
                        <a:pt x="2320" y="32755"/>
                      </a:cubicBezTo>
                      <a:cubicBezTo>
                        <a:pt x="1365" y="25522"/>
                        <a:pt x="546" y="18288"/>
                        <a:pt x="0" y="11191"/>
                      </a:cubicBezTo>
                      <a:cubicBezTo>
                        <a:pt x="99358" y="17469"/>
                        <a:pt x="232562" y="45311"/>
                        <a:pt x="397567" y="82843"/>
                      </a:cubicBezTo>
                      <a:cubicBezTo>
                        <a:pt x="642139" y="138391"/>
                        <a:pt x="753644" y="44629"/>
                        <a:pt x="791176" y="0"/>
                      </a:cubicBezTo>
                      <a:cubicBezTo>
                        <a:pt x="794178" y="31800"/>
                        <a:pt x="795134" y="65783"/>
                        <a:pt x="792404" y="99767"/>
                      </a:cubicBezTo>
                      <a:close/>
                    </a:path>
                  </a:pathLst>
                </a:custGeom>
                <a:solidFill>
                  <a:srgbClr val="1C55D1"/>
                </a:solidFill>
                <a:ln w="13632" cap="flat">
                  <a:noFill/>
                  <a:prstDash val="solid"/>
                  <a:miter/>
                </a:ln>
              </p:spPr>
              <p:txBody>
                <a:bodyPr rtlCol="0" anchor="ctr"/>
                <a:lstStyle/>
                <a:p>
                  <a:endParaRPr lang="zh-CN" altLang="en-US"/>
                </a:p>
              </p:txBody>
            </p:sp>
          </p:grpSp>
          <p:sp>
            <p:nvSpPr>
              <p:cNvPr id="67" name="任意多边形 66"/>
              <p:cNvSpPr/>
              <p:nvPr>
                <p:custDataLst>
                  <p:tags r:id="rId70"/>
                </p:custDataLst>
              </p:nvPr>
            </p:nvSpPr>
            <p:spPr>
              <a:xfrm>
                <a:off x="9532171" y="1797340"/>
                <a:ext cx="83396" cy="87709"/>
              </a:xfrm>
              <a:custGeom>
                <a:avLst/>
                <a:gdLst>
                  <a:gd name="connsiteX0" fmla="*/ 962 w 83396"/>
                  <a:gd name="connsiteY0" fmla="*/ 40034 h 87709"/>
                  <a:gd name="connsiteX1" fmla="*/ 18432 w 83396"/>
                  <a:gd name="connsiteY1" fmla="*/ 87529 h 87709"/>
                  <a:gd name="connsiteX2" fmla="*/ 49685 w 83396"/>
                  <a:gd name="connsiteY2" fmla="*/ 47677 h 87709"/>
                  <a:gd name="connsiteX3" fmla="*/ 49140 w 83396"/>
                  <a:gd name="connsiteY3" fmla="*/ 21473 h 87709"/>
                  <a:gd name="connsiteX4" fmla="*/ 83396 w 83396"/>
                  <a:gd name="connsiteY4" fmla="*/ 12465 h 87709"/>
                  <a:gd name="connsiteX5" fmla="*/ 37539 w 83396"/>
                  <a:gd name="connsiteY5" fmla="*/ 2229 h 87709"/>
                  <a:gd name="connsiteX6" fmla="*/ 32080 w 83396"/>
                  <a:gd name="connsiteY6" fmla="*/ 182 h 87709"/>
                  <a:gd name="connsiteX7" fmla="*/ 962 w 83396"/>
                  <a:gd name="connsiteY7" fmla="*/ 40034 h 87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396" h="87709">
                    <a:moveTo>
                      <a:pt x="962" y="40034"/>
                    </a:moveTo>
                    <a:cubicBezTo>
                      <a:pt x="-2859" y="64191"/>
                      <a:pt x="5057" y="85482"/>
                      <a:pt x="18432" y="87529"/>
                    </a:cubicBezTo>
                    <a:cubicBezTo>
                      <a:pt x="31943" y="89713"/>
                      <a:pt x="46001" y="71834"/>
                      <a:pt x="49685" y="47677"/>
                    </a:cubicBezTo>
                    <a:cubicBezTo>
                      <a:pt x="51187" y="38123"/>
                      <a:pt x="50777" y="29116"/>
                      <a:pt x="49140" y="21473"/>
                    </a:cubicBezTo>
                    <a:cubicBezTo>
                      <a:pt x="73160" y="26249"/>
                      <a:pt x="83396" y="12465"/>
                      <a:pt x="83396" y="12465"/>
                    </a:cubicBezTo>
                    <a:cubicBezTo>
                      <a:pt x="67428" y="12192"/>
                      <a:pt x="47092" y="5641"/>
                      <a:pt x="37539" y="2229"/>
                    </a:cubicBezTo>
                    <a:cubicBezTo>
                      <a:pt x="34127" y="1001"/>
                      <a:pt x="32080" y="182"/>
                      <a:pt x="32080" y="182"/>
                    </a:cubicBezTo>
                    <a:cubicBezTo>
                      <a:pt x="18841" y="-2002"/>
                      <a:pt x="4784" y="15740"/>
                      <a:pt x="962" y="40034"/>
                    </a:cubicBezTo>
                    <a:close/>
                  </a:path>
                </a:pathLst>
              </a:custGeom>
              <a:solidFill>
                <a:srgbClr val="181818"/>
              </a:solidFill>
              <a:ln w="13632" cap="flat">
                <a:noFill/>
                <a:prstDash val="solid"/>
                <a:miter/>
              </a:ln>
            </p:spPr>
            <p:txBody>
              <a:bodyPr rtlCol="0" anchor="ctr"/>
              <a:lstStyle/>
              <a:p>
                <a:endParaRPr lang="zh-CN" altLang="en-US"/>
              </a:p>
            </p:txBody>
          </p:sp>
          <p:sp>
            <p:nvSpPr>
              <p:cNvPr id="68" name="任意多边形 67"/>
              <p:cNvSpPr/>
              <p:nvPr>
                <p:custDataLst>
                  <p:tags r:id="rId71"/>
                </p:custDataLst>
              </p:nvPr>
            </p:nvSpPr>
            <p:spPr>
              <a:xfrm>
                <a:off x="9564387" y="1797385"/>
                <a:ext cx="5459" cy="2047"/>
              </a:xfrm>
              <a:custGeom>
                <a:avLst/>
                <a:gdLst>
                  <a:gd name="connsiteX0" fmla="*/ 0 w 5459"/>
                  <a:gd name="connsiteY0" fmla="*/ 0 h 2047"/>
                  <a:gd name="connsiteX1" fmla="*/ 5459 w 5459"/>
                  <a:gd name="connsiteY1" fmla="*/ 2047 h 2047"/>
                  <a:gd name="connsiteX2" fmla="*/ 0 w 5459"/>
                  <a:gd name="connsiteY2" fmla="*/ 0 h 2047"/>
                </a:gdLst>
                <a:ahLst/>
                <a:cxnLst>
                  <a:cxn ang="0">
                    <a:pos x="connsiteX0" y="connsiteY0"/>
                  </a:cxn>
                  <a:cxn ang="0">
                    <a:pos x="connsiteX1" y="connsiteY1"/>
                  </a:cxn>
                  <a:cxn ang="0">
                    <a:pos x="connsiteX2" y="connsiteY2"/>
                  </a:cxn>
                </a:cxnLst>
                <a:rect l="l" t="t" r="r" b="b"/>
                <a:pathLst>
                  <a:path w="5459" h="2047">
                    <a:moveTo>
                      <a:pt x="0" y="0"/>
                    </a:moveTo>
                    <a:cubicBezTo>
                      <a:pt x="0" y="0"/>
                      <a:pt x="2047" y="819"/>
                      <a:pt x="5459" y="2047"/>
                    </a:cubicBezTo>
                    <a:cubicBezTo>
                      <a:pt x="3821" y="1092"/>
                      <a:pt x="2047" y="273"/>
                      <a:pt x="0" y="0"/>
                    </a:cubicBezTo>
                    <a:close/>
                  </a:path>
                </a:pathLst>
              </a:custGeom>
              <a:solidFill>
                <a:srgbClr val="181818"/>
              </a:solidFill>
              <a:ln w="13632" cap="flat">
                <a:noFill/>
                <a:prstDash val="solid"/>
                <a:miter/>
              </a:ln>
            </p:spPr>
            <p:txBody>
              <a:bodyPr rtlCol="0" anchor="ctr"/>
              <a:lstStyle/>
              <a:p>
                <a:endParaRPr lang="zh-CN" altLang="en-US"/>
              </a:p>
            </p:txBody>
          </p:sp>
          <p:sp>
            <p:nvSpPr>
              <p:cNvPr id="69" name="任意多边形 68"/>
              <p:cNvSpPr/>
              <p:nvPr>
                <p:custDataLst>
                  <p:tags r:id="rId72"/>
                </p:custDataLst>
              </p:nvPr>
            </p:nvSpPr>
            <p:spPr>
              <a:xfrm>
                <a:off x="9546489" y="1913582"/>
                <a:ext cx="153831" cy="81987"/>
              </a:xfrm>
              <a:custGeom>
                <a:avLst/>
                <a:gdLst>
                  <a:gd name="connsiteX0" fmla="*/ 153832 w 153831"/>
                  <a:gd name="connsiteY0" fmla="*/ 15780 h 81987"/>
                  <a:gd name="connsiteX1" fmla="*/ 126263 w 153831"/>
                  <a:gd name="connsiteY1" fmla="*/ 81973 h 81987"/>
                  <a:gd name="connsiteX2" fmla="*/ 91733 w 153831"/>
                  <a:gd name="connsiteY2" fmla="*/ 79653 h 81987"/>
                  <a:gd name="connsiteX3" fmla="*/ 155 w 153831"/>
                  <a:gd name="connsiteY3" fmla="*/ 27244 h 81987"/>
                  <a:gd name="connsiteX4" fmla="*/ 102652 w 153831"/>
                  <a:gd name="connsiteY4" fmla="*/ 2405 h 81987"/>
                  <a:gd name="connsiteX5" fmla="*/ 153832 w 153831"/>
                  <a:gd name="connsiteY5" fmla="*/ 15780 h 8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31" h="81987">
                    <a:moveTo>
                      <a:pt x="153832" y="15780"/>
                    </a:moveTo>
                    <a:cubicBezTo>
                      <a:pt x="145370" y="38572"/>
                      <a:pt x="136090" y="60682"/>
                      <a:pt x="126263" y="81973"/>
                    </a:cubicBezTo>
                    <a:cubicBezTo>
                      <a:pt x="115481" y="82109"/>
                      <a:pt x="103744" y="81290"/>
                      <a:pt x="91733" y="79653"/>
                    </a:cubicBezTo>
                    <a:cubicBezTo>
                      <a:pt x="38097" y="72146"/>
                      <a:pt x="-2847" y="48672"/>
                      <a:pt x="155" y="27244"/>
                    </a:cubicBezTo>
                    <a:cubicBezTo>
                      <a:pt x="3158" y="5953"/>
                      <a:pt x="49152" y="-5238"/>
                      <a:pt x="102652" y="2405"/>
                    </a:cubicBezTo>
                    <a:cubicBezTo>
                      <a:pt x="121896" y="4998"/>
                      <a:pt x="139365" y="9775"/>
                      <a:pt x="153832" y="15780"/>
                    </a:cubicBezTo>
                    <a:close/>
                  </a:path>
                </a:pathLst>
              </a:custGeom>
              <a:solidFill>
                <a:srgbClr val="FB9476"/>
              </a:solidFill>
              <a:ln w="13632" cap="flat">
                <a:noFill/>
                <a:prstDash val="solid"/>
                <a:miter/>
              </a:ln>
            </p:spPr>
            <p:txBody>
              <a:bodyPr rtlCol="0" anchor="ctr"/>
              <a:lstStyle/>
              <a:p>
                <a:endParaRPr lang="zh-CN" altLang="en-US"/>
              </a:p>
            </p:txBody>
          </p:sp>
          <p:sp>
            <p:nvSpPr>
              <p:cNvPr id="70" name="任意多边形 69"/>
              <p:cNvSpPr/>
              <p:nvPr>
                <p:custDataLst>
                  <p:tags r:id="rId73"/>
                </p:custDataLst>
              </p:nvPr>
            </p:nvSpPr>
            <p:spPr>
              <a:xfrm>
                <a:off x="9110969" y="1843570"/>
                <a:ext cx="196306" cy="82870"/>
              </a:xfrm>
              <a:custGeom>
                <a:avLst/>
                <a:gdLst>
                  <a:gd name="connsiteX0" fmla="*/ 196153 w 196306"/>
                  <a:gd name="connsiteY0" fmla="*/ 55356 h 82870"/>
                  <a:gd name="connsiteX1" fmla="*/ 92564 w 196306"/>
                  <a:gd name="connsiteY1" fmla="*/ 80469 h 82870"/>
                  <a:gd name="connsiteX2" fmla="*/ 168 w 196306"/>
                  <a:gd name="connsiteY2" fmla="*/ 27514 h 82870"/>
                  <a:gd name="connsiteX3" fmla="*/ 103756 w 196306"/>
                  <a:gd name="connsiteY3" fmla="*/ 2402 h 82870"/>
                  <a:gd name="connsiteX4" fmla="*/ 196153 w 196306"/>
                  <a:gd name="connsiteY4" fmla="*/ 55356 h 82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06" h="82870">
                    <a:moveTo>
                      <a:pt x="196153" y="55356"/>
                    </a:moveTo>
                    <a:cubicBezTo>
                      <a:pt x="193151" y="76920"/>
                      <a:pt x="146747" y="88112"/>
                      <a:pt x="92564" y="80469"/>
                    </a:cubicBezTo>
                    <a:cubicBezTo>
                      <a:pt x="38382" y="72826"/>
                      <a:pt x="-2972" y="49078"/>
                      <a:pt x="168" y="27514"/>
                    </a:cubicBezTo>
                    <a:cubicBezTo>
                      <a:pt x="3170" y="5951"/>
                      <a:pt x="49573" y="-5241"/>
                      <a:pt x="103756" y="2402"/>
                    </a:cubicBezTo>
                    <a:cubicBezTo>
                      <a:pt x="157802" y="10045"/>
                      <a:pt x="199156" y="33793"/>
                      <a:pt x="196153" y="55356"/>
                    </a:cubicBezTo>
                    <a:close/>
                  </a:path>
                </a:pathLst>
              </a:custGeom>
              <a:solidFill>
                <a:srgbClr val="FB9476"/>
              </a:solidFill>
              <a:ln w="13632" cap="flat">
                <a:noFill/>
                <a:prstDash val="solid"/>
                <a:miter/>
              </a:ln>
            </p:spPr>
            <p:txBody>
              <a:bodyPr rtlCol="0" anchor="ctr"/>
              <a:lstStyle/>
              <a:p>
                <a:endParaRPr lang="zh-CN" altLang="en-US"/>
              </a:p>
            </p:txBody>
          </p:sp>
          <p:grpSp>
            <p:nvGrpSpPr>
              <p:cNvPr id="71" name="组合 70"/>
              <p:cNvGrpSpPr/>
              <p:nvPr>
                <p:custDataLst>
                  <p:tags r:id="rId74"/>
                </p:custDataLst>
              </p:nvPr>
            </p:nvGrpSpPr>
            <p:grpSpPr>
              <a:xfrm>
                <a:off x="8922544" y="1681687"/>
                <a:ext cx="180561" cy="272377"/>
                <a:chOff x="8922544" y="1681687"/>
                <a:chExt cx="180561" cy="272377"/>
              </a:xfrm>
              <a:solidFill>
                <a:schemeClr val="accent1"/>
              </a:solidFill>
            </p:grpSpPr>
            <p:sp>
              <p:nvSpPr>
                <p:cNvPr id="84" name="任意多边形 83"/>
                <p:cNvSpPr/>
                <p:nvPr>
                  <p:custDataLst>
                    <p:tags r:id="rId75"/>
                  </p:custDataLst>
                </p:nvPr>
              </p:nvSpPr>
              <p:spPr>
                <a:xfrm>
                  <a:off x="8922544" y="1681687"/>
                  <a:ext cx="161567" cy="256529"/>
                </a:xfrm>
                <a:custGeom>
                  <a:avLst/>
                  <a:gdLst>
                    <a:gd name="connsiteX0" fmla="*/ 161023 w 161567"/>
                    <a:gd name="connsiteY0" fmla="*/ 80896 h 256529"/>
                    <a:gd name="connsiteX1" fmla="*/ 138640 w 161567"/>
                    <a:gd name="connsiteY1" fmla="*/ 28078 h 256529"/>
                    <a:gd name="connsiteX2" fmla="*/ 14580 w 161567"/>
                    <a:gd name="connsiteY2" fmla="*/ 35585 h 256529"/>
                    <a:gd name="connsiteX3" fmla="*/ 136184 w 161567"/>
                    <a:gd name="connsiteY3" fmla="*/ 254908 h 256529"/>
                    <a:gd name="connsiteX4" fmla="*/ 161023 w 161567"/>
                    <a:gd name="connsiteY4" fmla="*/ 80896 h 256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567" h="256529">
                      <a:moveTo>
                        <a:pt x="161023" y="80896"/>
                      </a:moveTo>
                      <a:cubicBezTo>
                        <a:pt x="163889" y="60424"/>
                        <a:pt x="155291" y="40225"/>
                        <a:pt x="138640" y="28078"/>
                      </a:cubicBezTo>
                      <a:cubicBezTo>
                        <a:pt x="97287" y="-1947"/>
                        <a:pt x="42012" y="-19007"/>
                        <a:pt x="14580" y="35585"/>
                      </a:cubicBezTo>
                      <a:cubicBezTo>
                        <a:pt x="-36327" y="136989"/>
                        <a:pt x="56206" y="272924"/>
                        <a:pt x="136184" y="254908"/>
                      </a:cubicBezTo>
                      <a:lnTo>
                        <a:pt x="161023" y="80896"/>
                      </a:lnTo>
                      <a:close/>
                    </a:path>
                  </a:pathLst>
                </a:custGeom>
                <a:solidFill>
                  <a:srgbClr val="FBB990"/>
                </a:solidFill>
                <a:ln w="13632" cap="flat">
                  <a:noFill/>
                  <a:prstDash val="solid"/>
                  <a:miter/>
                </a:ln>
              </p:spPr>
              <p:txBody>
                <a:bodyPr rtlCol="0" anchor="ctr"/>
                <a:lstStyle/>
                <a:p>
                  <a:endParaRPr lang="zh-CN" altLang="en-US"/>
                </a:p>
              </p:txBody>
            </p:sp>
            <p:sp>
              <p:nvSpPr>
                <p:cNvPr id="85" name="任意多边形 84"/>
                <p:cNvSpPr/>
                <p:nvPr>
                  <p:custDataLst>
                    <p:tags r:id="rId76"/>
                  </p:custDataLst>
                </p:nvPr>
              </p:nvSpPr>
              <p:spPr>
                <a:xfrm>
                  <a:off x="9053405" y="1915252"/>
                  <a:ext cx="49700" cy="38812"/>
                </a:xfrm>
                <a:custGeom>
                  <a:avLst/>
                  <a:gdLst>
                    <a:gd name="connsiteX0" fmla="*/ 46949 w 49700"/>
                    <a:gd name="connsiteY0" fmla="*/ 14792 h 38812"/>
                    <a:gd name="connsiteX1" fmla="*/ 42309 w 49700"/>
                    <a:gd name="connsiteY1" fmla="*/ 18886 h 38812"/>
                    <a:gd name="connsiteX2" fmla="*/ 28252 w 49700"/>
                    <a:gd name="connsiteY2" fmla="*/ 28576 h 38812"/>
                    <a:gd name="connsiteX3" fmla="*/ 2184 w 49700"/>
                    <a:gd name="connsiteY3" fmla="*/ 38812 h 38812"/>
                    <a:gd name="connsiteX4" fmla="*/ 0 w 49700"/>
                    <a:gd name="connsiteY4" fmla="*/ 22435 h 38812"/>
                    <a:gd name="connsiteX5" fmla="*/ 18561 w 49700"/>
                    <a:gd name="connsiteY5" fmla="*/ 15747 h 38812"/>
                    <a:gd name="connsiteX6" fmla="*/ 33301 w 49700"/>
                    <a:gd name="connsiteY6" fmla="*/ 6603 h 38812"/>
                    <a:gd name="connsiteX7" fmla="*/ 38897 w 49700"/>
                    <a:gd name="connsiteY7" fmla="*/ 1826 h 38812"/>
                    <a:gd name="connsiteX8" fmla="*/ 48314 w 49700"/>
                    <a:gd name="connsiteY8" fmla="*/ 3191 h 38812"/>
                    <a:gd name="connsiteX9" fmla="*/ 46949 w 49700"/>
                    <a:gd name="connsiteY9" fmla="*/ 14792 h 3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700" h="38812">
                      <a:moveTo>
                        <a:pt x="46949" y="14792"/>
                      </a:moveTo>
                      <a:cubicBezTo>
                        <a:pt x="45448" y="16293"/>
                        <a:pt x="43810" y="17658"/>
                        <a:pt x="42309" y="18886"/>
                      </a:cubicBezTo>
                      <a:cubicBezTo>
                        <a:pt x="37669" y="22708"/>
                        <a:pt x="33028" y="25847"/>
                        <a:pt x="28252" y="28576"/>
                      </a:cubicBezTo>
                      <a:cubicBezTo>
                        <a:pt x="19517" y="33490"/>
                        <a:pt x="10645" y="36765"/>
                        <a:pt x="2184" y="38812"/>
                      </a:cubicBezTo>
                      <a:cubicBezTo>
                        <a:pt x="1365" y="33490"/>
                        <a:pt x="682" y="28031"/>
                        <a:pt x="0" y="22435"/>
                      </a:cubicBezTo>
                      <a:cubicBezTo>
                        <a:pt x="6142" y="20934"/>
                        <a:pt x="12283" y="18886"/>
                        <a:pt x="18561" y="15747"/>
                      </a:cubicBezTo>
                      <a:cubicBezTo>
                        <a:pt x="23611" y="13427"/>
                        <a:pt x="28525" y="10425"/>
                        <a:pt x="33301" y="6603"/>
                      </a:cubicBezTo>
                      <a:cubicBezTo>
                        <a:pt x="35212" y="5102"/>
                        <a:pt x="37123" y="3464"/>
                        <a:pt x="38897" y="1826"/>
                      </a:cubicBezTo>
                      <a:cubicBezTo>
                        <a:pt x="41900" y="-1040"/>
                        <a:pt x="46130" y="-494"/>
                        <a:pt x="48314" y="3191"/>
                      </a:cubicBezTo>
                      <a:cubicBezTo>
                        <a:pt x="50634" y="6876"/>
                        <a:pt x="49952" y="12062"/>
                        <a:pt x="46949" y="14792"/>
                      </a:cubicBezTo>
                      <a:close/>
                    </a:path>
                  </a:pathLst>
                </a:custGeom>
                <a:solidFill>
                  <a:srgbClr val="FB9476"/>
                </a:solidFill>
                <a:ln w="13632" cap="flat">
                  <a:noFill/>
                  <a:prstDash val="solid"/>
                  <a:miter/>
                </a:ln>
              </p:spPr>
              <p:txBody>
                <a:bodyPr rtlCol="0" anchor="ctr"/>
                <a:lstStyle/>
                <a:p>
                  <a:endParaRPr lang="zh-CN" altLang="en-US"/>
                </a:p>
              </p:txBody>
            </p:sp>
            <p:sp>
              <p:nvSpPr>
                <p:cNvPr id="86" name="任意多边形 85"/>
                <p:cNvSpPr/>
                <p:nvPr>
                  <p:custDataLst>
                    <p:tags r:id="rId77"/>
                  </p:custDataLst>
                </p:nvPr>
              </p:nvSpPr>
              <p:spPr>
                <a:xfrm>
                  <a:off x="8970398" y="1737034"/>
                  <a:ext cx="62453" cy="129277"/>
                </a:xfrm>
                <a:custGeom>
                  <a:avLst/>
                  <a:gdLst>
                    <a:gd name="connsiteX0" fmla="*/ 52572 w 62453"/>
                    <a:gd name="connsiteY0" fmla="*/ 129137 h 129277"/>
                    <a:gd name="connsiteX1" fmla="*/ 45338 w 62453"/>
                    <a:gd name="connsiteY1" fmla="*/ 120539 h 129277"/>
                    <a:gd name="connsiteX2" fmla="*/ 3166 w 62453"/>
                    <a:gd name="connsiteY2" fmla="*/ 15176 h 129277"/>
                    <a:gd name="connsiteX3" fmla="*/ 1938 w 62453"/>
                    <a:gd name="connsiteY3" fmla="*/ 3166 h 129277"/>
                    <a:gd name="connsiteX4" fmla="*/ 13948 w 62453"/>
                    <a:gd name="connsiteY4" fmla="*/ 1938 h 129277"/>
                    <a:gd name="connsiteX5" fmla="*/ 62398 w 62453"/>
                    <a:gd name="connsiteY5" fmla="*/ 120948 h 129277"/>
                    <a:gd name="connsiteX6" fmla="*/ 53664 w 62453"/>
                    <a:gd name="connsiteY6" fmla="*/ 129274 h 129277"/>
                    <a:gd name="connsiteX7" fmla="*/ 52572 w 62453"/>
                    <a:gd name="connsiteY7" fmla="*/ 129137 h 129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452" h="129277">
                      <a:moveTo>
                        <a:pt x="52572" y="129137"/>
                      </a:moveTo>
                      <a:cubicBezTo>
                        <a:pt x="48341" y="128455"/>
                        <a:pt x="45202" y="124770"/>
                        <a:pt x="45338" y="120539"/>
                      </a:cubicBezTo>
                      <a:cubicBezTo>
                        <a:pt x="46976" y="52162"/>
                        <a:pt x="3575" y="15586"/>
                        <a:pt x="3166" y="15176"/>
                      </a:cubicBezTo>
                      <a:cubicBezTo>
                        <a:pt x="-519" y="12174"/>
                        <a:pt x="-1065" y="6851"/>
                        <a:pt x="1938" y="3166"/>
                      </a:cubicBezTo>
                      <a:cubicBezTo>
                        <a:pt x="4940" y="-519"/>
                        <a:pt x="10263" y="-1065"/>
                        <a:pt x="13948" y="1938"/>
                      </a:cubicBezTo>
                      <a:cubicBezTo>
                        <a:pt x="15995" y="3575"/>
                        <a:pt x="64309" y="43837"/>
                        <a:pt x="62398" y="120948"/>
                      </a:cubicBezTo>
                      <a:cubicBezTo>
                        <a:pt x="62262" y="125725"/>
                        <a:pt x="58304" y="129410"/>
                        <a:pt x="53664" y="129274"/>
                      </a:cubicBezTo>
                      <a:cubicBezTo>
                        <a:pt x="53254" y="129274"/>
                        <a:pt x="52845" y="129274"/>
                        <a:pt x="52572" y="129137"/>
                      </a:cubicBezTo>
                      <a:close/>
                    </a:path>
                  </a:pathLst>
                </a:custGeom>
                <a:solidFill>
                  <a:srgbClr val="FB9476"/>
                </a:solidFill>
                <a:ln w="13632" cap="flat">
                  <a:noFill/>
                  <a:prstDash val="solid"/>
                  <a:miter/>
                </a:ln>
              </p:spPr>
              <p:txBody>
                <a:bodyPr rtlCol="0" anchor="ctr"/>
                <a:lstStyle/>
                <a:p>
                  <a:endParaRPr lang="zh-CN" altLang="en-US"/>
                </a:p>
              </p:txBody>
            </p:sp>
            <p:sp>
              <p:nvSpPr>
                <p:cNvPr id="87" name="任意多边形 86"/>
                <p:cNvSpPr/>
                <p:nvPr>
                  <p:custDataLst>
                    <p:tags r:id="rId78"/>
                  </p:custDataLst>
                </p:nvPr>
              </p:nvSpPr>
              <p:spPr>
                <a:xfrm>
                  <a:off x="8961072" y="1787704"/>
                  <a:ext cx="61237" cy="30629"/>
                </a:xfrm>
                <a:custGeom>
                  <a:avLst/>
                  <a:gdLst>
                    <a:gd name="connsiteX0" fmla="*/ 7306 w 61237"/>
                    <a:gd name="connsiteY0" fmla="*/ 30563 h 30629"/>
                    <a:gd name="connsiteX1" fmla="*/ 2119 w 61237"/>
                    <a:gd name="connsiteY1" fmla="*/ 27697 h 30629"/>
                    <a:gd name="connsiteX2" fmla="*/ 2938 w 61237"/>
                    <a:gd name="connsiteY2" fmla="*/ 15687 h 30629"/>
                    <a:gd name="connsiteX3" fmla="*/ 54937 w 61237"/>
                    <a:gd name="connsiteY3" fmla="*/ 1493 h 30629"/>
                    <a:gd name="connsiteX4" fmla="*/ 60943 w 61237"/>
                    <a:gd name="connsiteY4" fmla="*/ 12002 h 30629"/>
                    <a:gd name="connsiteX5" fmla="*/ 50434 w 61237"/>
                    <a:gd name="connsiteY5" fmla="*/ 18007 h 30629"/>
                    <a:gd name="connsiteX6" fmla="*/ 13993 w 61237"/>
                    <a:gd name="connsiteY6" fmla="*/ 28652 h 30629"/>
                    <a:gd name="connsiteX7" fmla="*/ 7306 w 61237"/>
                    <a:gd name="connsiteY7" fmla="*/ 30563 h 30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236" h="30629">
                      <a:moveTo>
                        <a:pt x="7306" y="30563"/>
                      </a:moveTo>
                      <a:cubicBezTo>
                        <a:pt x="5395" y="30290"/>
                        <a:pt x="3484" y="29335"/>
                        <a:pt x="2119" y="27697"/>
                      </a:cubicBezTo>
                      <a:cubicBezTo>
                        <a:pt x="-1020" y="24148"/>
                        <a:pt x="-610" y="18689"/>
                        <a:pt x="2938" y="15687"/>
                      </a:cubicBezTo>
                      <a:cubicBezTo>
                        <a:pt x="3894" y="14868"/>
                        <a:pt x="27914" y="-5604"/>
                        <a:pt x="54937" y="1493"/>
                      </a:cubicBezTo>
                      <a:cubicBezTo>
                        <a:pt x="59441" y="2721"/>
                        <a:pt x="62171" y="7361"/>
                        <a:pt x="60943" y="12002"/>
                      </a:cubicBezTo>
                      <a:cubicBezTo>
                        <a:pt x="59714" y="16505"/>
                        <a:pt x="55074" y="19235"/>
                        <a:pt x="50434" y="18007"/>
                      </a:cubicBezTo>
                      <a:cubicBezTo>
                        <a:pt x="32282" y="13230"/>
                        <a:pt x="14266" y="28516"/>
                        <a:pt x="13993" y="28652"/>
                      </a:cubicBezTo>
                      <a:cubicBezTo>
                        <a:pt x="12219" y="30290"/>
                        <a:pt x="9763" y="30836"/>
                        <a:pt x="7306" y="30563"/>
                      </a:cubicBezTo>
                      <a:close/>
                    </a:path>
                  </a:pathLst>
                </a:custGeom>
                <a:solidFill>
                  <a:srgbClr val="FB9476"/>
                </a:solidFill>
                <a:ln w="13632" cap="flat">
                  <a:noFill/>
                  <a:prstDash val="solid"/>
                  <a:miter/>
                </a:ln>
              </p:spPr>
              <p:txBody>
                <a:bodyPr rtlCol="0" anchor="ctr"/>
                <a:lstStyle/>
                <a:p>
                  <a:endParaRPr lang="zh-CN" altLang="en-US"/>
                </a:p>
              </p:txBody>
            </p:sp>
          </p:grpSp>
          <p:sp>
            <p:nvSpPr>
              <p:cNvPr id="72" name="任意多边形 71"/>
              <p:cNvSpPr/>
              <p:nvPr>
                <p:custDataLst>
                  <p:tags r:id="rId79"/>
                </p:custDataLst>
              </p:nvPr>
            </p:nvSpPr>
            <p:spPr>
              <a:xfrm>
                <a:off x="9420549" y="1817040"/>
                <a:ext cx="67277" cy="154894"/>
              </a:xfrm>
              <a:custGeom>
                <a:avLst/>
                <a:gdLst>
                  <a:gd name="connsiteX0" fmla="*/ 7358 w 67277"/>
                  <a:gd name="connsiteY0" fmla="*/ 154767 h 154894"/>
                  <a:gd name="connsiteX1" fmla="*/ 125 w 67277"/>
                  <a:gd name="connsiteY1" fmla="*/ 147669 h 154894"/>
                  <a:gd name="connsiteX2" fmla="*/ 5174 w 67277"/>
                  <a:gd name="connsiteY2" fmla="*/ 138525 h 154894"/>
                  <a:gd name="connsiteX3" fmla="*/ 49940 w 67277"/>
                  <a:gd name="connsiteY3" fmla="*/ 110274 h 154894"/>
                  <a:gd name="connsiteX4" fmla="*/ 31242 w 67277"/>
                  <a:gd name="connsiteY4" fmla="*/ 10097 h 154894"/>
                  <a:gd name="connsiteX5" fmla="*/ 38066 w 67277"/>
                  <a:gd name="connsiteY5" fmla="*/ 134 h 154894"/>
                  <a:gd name="connsiteX6" fmla="*/ 38066 w 67277"/>
                  <a:gd name="connsiteY6" fmla="*/ 134 h 154894"/>
                  <a:gd name="connsiteX7" fmla="*/ 48029 w 67277"/>
                  <a:gd name="connsiteY7" fmla="*/ 6958 h 154894"/>
                  <a:gd name="connsiteX8" fmla="*/ 67000 w 67277"/>
                  <a:gd name="connsiteY8" fmla="*/ 108500 h 154894"/>
                  <a:gd name="connsiteX9" fmla="*/ 12271 w 67277"/>
                  <a:gd name="connsiteY9" fmla="*/ 154084 h 154894"/>
                  <a:gd name="connsiteX10" fmla="*/ 7358 w 67277"/>
                  <a:gd name="connsiteY10" fmla="*/ 154767 h 154894"/>
                  <a:gd name="connsiteX11" fmla="*/ 50213 w 67277"/>
                  <a:gd name="connsiteY11" fmla="*/ 111639 h 154894"/>
                  <a:gd name="connsiteX12" fmla="*/ 50213 w 67277"/>
                  <a:gd name="connsiteY12" fmla="*/ 111639 h 154894"/>
                  <a:gd name="connsiteX13" fmla="*/ 50213 w 67277"/>
                  <a:gd name="connsiteY13" fmla="*/ 111639 h 15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277" h="154894">
                    <a:moveTo>
                      <a:pt x="7358" y="154767"/>
                    </a:moveTo>
                    <a:cubicBezTo>
                      <a:pt x="3946" y="154221"/>
                      <a:pt x="807" y="151627"/>
                      <a:pt x="125" y="147669"/>
                    </a:cubicBezTo>
                    <a:cubicBezTo>
                      <a:pt x="-558" y="143848"/>
                      <a:pt x="1626" y="140163"/>
                      <a:pt x="5174" y="138525"/>
                    </a:cubicBezTo>
                    <a:cubicBezTo>
                      <a:pt x="26192" y="128562"/>
                      <a:pt x="46528" y="115733"/>
                      <a:pt x="49940" y="110274"/>
                    </a:cubicBezTo>
                    <a:cubicBezTo>
                      <a:pt x="47074" y="94715"/>
                      <a:pt x="35473" y="32753"/>
                      <a:pt x="31242" y="10097"/>
                    </a:cubicBezTo>
                    <a:cubicBezTo>
                      <a:pt x="30423" y="5457"/>
                      <a:pt x="33426" y="953"/>
                      <a:pt x="38066" y="134"/>
                    </a:cubicBezTo>
                    <a:lnTo>
                      <a:pt x="38066" y="134"/>
                    </a:lnTo>
                    <a:cubicBezTo>
                      <a:pt x="42706" y="-684"/>
                      <a:pt x="47210" y="2318"/>
                      <a:pt x="48029" y="6958"/>
                    </a:cubicBezTo>
                    <a:cubicBezTo>
                      <a:pt x="52396" y="30297"/>
                      <a:pt x="64543" y="95534"/>
                      <a:pt x="67000" y="108500"/>
                    </a:cubicBezTo>
                    <a:cubicBezTo>
                      <a:pt x="67819" y="113004"/>
                      <a:pt x="70412" y="126515"/>
                      <a:pt x="12271" y="154084"/>
                    </a:cubicBezTo>
                    <a:cubicBezTo>
                      <a:pt x="10634" y="154903"/>
                      <a:pt x="8859" y="155039"/>
                      <a:pt x="7358" y="154767"/>
                    </a:cubicBezTo>
                    <a:close/>
                    <a:moveTo>
                      <a:pt x="50213" y="111639"/>
                    </a:moveTo>
                    <a:lnTo>
                      <a:pt x="50213" y="111639"/>
                    </a:lnTo>
                    <a:lnTo>
                      <a:pt x="50213" y="111639"/>
                    </a:lnTo>
                    <a:close/>
                  </a:path>
                </a:pathLst>
              </a:custGeom>
              <a:solidFill>
                <a:srgbClr val="FB9476"/>
              </a:solidFill>
              <a:ln w="13632" cap="flat">
                <a:noFill/>
                <a:prstDash val="solid"/>
                <a:miter/>
              </a:ln>
            </p:spPr>
            <p:txBody>
              <a:bodyPr rtlCol="0" anchor="ctr"/>
              <a:lstStyle/>
              <a:p>
                <a:endParaRPr lang="zh-CN" altLang="en-US"/>
              </a:p>
            </p:txBody>
          </p:sp>
          <p:sp>
            <p:nvSpPr>
              <p:cNvPr id="73" name="任意多边形 72"/>
              <p:cNvSpPr/>
              <p:nvPr>
                <p:custDataLst>
                  <p:tags r:id="rId80"/>
                </p:custDataLst>
              </p:nvPr>
            </p:nvSpPr>
            <p:spPr>
              <a:xfrm>
                <a:off x="9248572" y="1754940"/>
                <a:ext cx="71607" cy="90897"/>
              </a:xfrm>
              <a:custGeom>
                <a:avLst/>
                <a:gdLst>
                  <a:gd name="connsiteX0" fmla="*/ 70833 w 71607"/>
                  <a:gd name="connsiteY0" fmla="*/ 50361 h 90897"/>
                  <a:gd name="connsiteX1" fmla="*/ 40262 w 71607"/>
                  <a:gd name="connsiteY1" fmla="*/ 90759 h 90897"/>
                  <a:gd name="connsiteX2" fmla="*/ 21973 w 71607"/>
                  <a:gd name="connsiteY2" fmla="*/ 43401 h 90897"/>
                  <a:gd name="connsiteX3" fmla="*/ 30162 w 71607"/>
                  <a:gd name="connsiteY3" fmla="*/ 18561 h 90897"/>
                  <a:gd name="connsiteX4" fmla="*/ 0 w 71607"/>
                  <a:gd name="connsiteY4" fmla="*/ 0 h 90897"/>
                  <a:gd name="connsiteX5" fmla="*/ 46813 w 71607"/>
                  <a:gd name="connsiteY5" fmla="*/ 3548 h 90897"/>
                  <a:gd name="connsiteX6" fmla="*/ 52681 w 71607"/>
                  <a:gd name="connsiteY6" fmla="*/ 3139 h 90897"/>
                  <a:gd name="connsiteX7" fmla="*/ 70833 w 71607"/>
                  <a:gd name="connsiteY7" fmla="*/ 50361 h 90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607" h="90897">
                    <a:moveTo>
                      <a:pt x="70833" y="50361"/>
                    </a:moveTo>
                    <a:cubicBezTo>
                      <a:pt x="67421" y="74518"/>
                      <a:pt x="53637" y="92670"/>
                      <a:pt x="40262" y="90759"/>
                    </a:cubicBezTo>
                    <a:cubicBezTo>
                      <a:pt x="26750" y="88849"/>
                      <a:pt x="18561" y="67694"/>
                      <a:pt x="21973" y="43401"/>
                    </a:cubicBezTo>
                    <a:cubicBezTo>
                      <a:pt x="23338" y="33847"/>
                      <a:pt x="26341" y="25385"/>
                      <a:pt x="30162" y="18561"/>
                    </a:cubicBezTo>
                    <a:cubicBezTo>
                      <a:pt x="5869" y="16105"/>
                      <a:pt x="0" y="0"/>
                      <a:pt x="0" y="0"/>
                    </a:cubicBezTo>
                    <a:cubicBezTo>
                      <a:pt x="15286" y="4367"/>
                      <a:pt x="36713" y="4094"/>
                      <a:pt x="46813" y="3548"/>
                    </a:cubicBezTo>
                    <a:cubicBezTo>
                      <a:pt x="50361" y="3275"/>
                      <a:pt x="52681" y="3139"/>
                      <a:pt x="52681" y="3139"/>
                    </a:cubicBezTo>
                    <a:cubicBezTo>
                      <a:pt x="66056" y="5050"/>
                      <a:pt x="74245" y="26204"/>
                      <a:pt x="70833" y="50361"/>
                    </a:cubicBezTo>
                    <a:close/>
                  </a:path>
                </a:pathLst>
              </a:custGeom>
              <a:solidFill>
                <a:srgbClr val="181818"/>
              </a:solidFill>
              <a:ln w="13632" cap="flat">
                <a:noFill/>
                <a:prstDash val="solid"/>
                <a:miter/>
              </a:ln>
            </p:spPr>
            <p:txBody>
              <a:bodyPr rtlCol="0" anchor="ctr"/>
              <a:lstStyle/>
              <a:p>
                <a:endParaRPr lang="zh-CN" altLang="en-US"/>
              </a:p>
            </p:txBody>
          </p:sp>
          <p:sp>
            <p:nvSpPr>
              <p:cNvPr id="74" name="任意多边形 73"/>
              <p:cNvSpPr/>
              <p:nvPr>
                <p:custDataLst>
                  <p:tags r:id="rId81"/>
                </p:custDataLst>
              </p:nvPr>
            </p:nvSpPr>
            <p:spPr>
              <a:xfrm>
                <a:off x="9295248" y="1757942"/>
                <a:ext cx="5868" cy="545"/>
              </a:xfrm>
              <a:custGeom>
                <a:avLst/>
                <a:gdLst>
                  <a:gd name="connsiteX0" fmla="*/ 5869 w 5868"/>
                  <a:gd name="connsiteY0" fmla="*/ 136 h 545"/>
                  <a:gd name="connsiteX1" fmla="*/ 0 w 5868"/>
                  <a:gd name="connsiteY1" fmla="*/ 546 h 545"/>
                  <a:gd name="connsiteX2" fmla="*/ 5869 w 5868"/>
                  <a:gd name="connsiteY2" fmla="*/ 136 h 545"/>
                </a:gdLst>
                <a:ahLst/>
                <a:cxnLst>
                  <a:cxn ang="0">
                    <a:pos x="connsiteX0" y="connsiteY0"/>
                  </a:cxn>
                  <a:cxn ang="0">
                    <a:pos x="connsiteX1" y="connsiteY1"/>
                  </a:cxn>
                  <a:cxn ang="0">
                    <a:pos x="connsiteX2" y="connsiteY2"/>
                  </a:cxn>
                </a:cxnLst>
                <a:rect l="l" t="t" r="r" b="b"/>
                <a:pathLst>
                  <a:path w="5868" h="545">
                    <a:moveTo>
                      <a:pt x="5869" y="136"/>
                    </a:moveTo>
                    <a:cubicBezTo>
                      <a:pt x="5869" y="136"/>
                      <a:pt x="3685" y="273"/>
                      <a:pt x="0" y="546"/>
                    </a:cubicBezTo>
                    <a:cubicBezTo>
                      <a:pt x="1911" y="0"/>
                      <a:pt x="3958" y="-136"/>
                      <a:pt x="5869" y="136"/>
                    </a:cubicBezTo>
                    <a:close/>
                  </a:path>
                </a:pathLst>
              </a:custGeom>
              <a:solidFill>
                <a:srgbClr val="181818"/>
              </a:solidFill>
              <a:ln w="13632" cap="flat">
                <a:noFill/>
                <a:prstDash val="solid"/>
                <a:miter/>
              </a:ln>
            </p:spPr>
            <p:txBody>
              <a:bodyPr rtlCol="0" anchor="ctr"/>
              <a:lstStyle/>
              <a:p>
                <a:endParaRPr lang="zh-CN" altLang="en-US"/>
              </a:p>
            </p:txBody>
          </p:sp>
          <p:sp>
            <p:nvSpPr>
              <p:cNvPr id="75" name="任意多边形 74"/>
              <p:cNvSpPr/>
              <p:nvPr>
                <p:custDataLst>
                  <p:tags r:id="rId82"/>
                </p:custDataLst>
              </p:nvPr>
            </p:nvSpPr>
            <p:spPr>
              <a:xfrm>
                <a:off x="9542605" y="1676245"/>
                <a:ext cx="125015" cy="126092"/>
              </a:xfrm>
              <a:custGeom>
                <a:avLst/>
                <a:gdLst>
                  <a:gd name="connsiteX0" fmla="*/ 114043 w 125015"/>
                  <a:gd name="connsiteY0" fmla="*/ 122505 h 126092"/>
                  <a:gd name="connsiteX1" fmla="*/ 95755 w 125015"/>
                  <a:gd name="connsiteY1" fmla="*/ 93298 h 126092"/>
                  <a:gd name="connsiteX2" fmla="*/ 72553 w 125015"/>
                  <a:gd name="connsiteY2" fmla="*/ 68595 h 126092"/>
                  <a:gd name="connsiteX3" fmla="*/ 45530 w 125015"/>
                  <a:gd name="connsiteY3" fmla="*/ 50307 h 126092"/>
                  <a:gd name="connsiteX4" fmla="*/ 16050 w 125015"/>
                  <a:gd name="connsiteY4" fmla="*/ 39798 h 126092"/>
                  <a:gd name="connsiteX5" fmla="*/ 15095 w 125015"/>
                  <a:gd name="connsiteY5" fmla="*/ 39525 h 126092"/>
                  <a:gd name="connsiteX6" fmla="*/ 628 w 125015"/>
                  <a:gd name="connsiteY6" fmla="*/ 15095 h 126092"/>
                  <a:gd name="connsiteX7" fmla="*/ 25058 w 125015"/>
                  <a:gd name="connsiteY7" fmla="*/ 628 h 126092"/>
                  <a:gd name="connsiteX8" fmla="*/ 28743 w 125015"/>
                  <a:gd name="connsiteY8" fmla="*/ 1993 h 126092"/>
                  <a:gd name="connsiteX9" fmla="*/ 63682 w 125015"/>
                  <a:gd name="connsiteY9" fmla="*/ 23147 h 126092"/>
                  <a:gd name="connsiteX10" fmla="*/ 91387 w 125015"/>
                  <a:gd name="connsiteY10" fmla="*/ 51399 h 126092"/>
                  <a:gd name="connsiteX11" fmla="*/ 111586 w 125015"/>
                  <a:gd name="connsiteY11" fmla="*/ 83881 h 126092"/>
                  <a:gd name="connsiteX12" fmla="*/ 124825 w 125015"/>
                  <a:gd name="connsiteY12" fmla="*/ 119229 h 126092"/>
                  <a:gd name="connsiteX13" fmla="*/ 120867 w 125015"/>
                  <a:gd name="connsiteY13" fmla="*/ 125917 h 126092"/>
                  <a:gd name="connsiteX14" fmla="*/ 114589 w 125015"/>
                  <a:gd name="connsiteY14" fmla="*/ 122914 h 126092"/>
                  <a:gd name="connsiteX15" fmla="*/ 114043 w 125015"/>
                  <a:gd name="connsiteY15" fmla="*/ 122505 h 12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5015" h="126091">
                    <a:moveTo>
                      <a:pt x="114043" y="122505"/>
                    </a:moveTo>
                    <a:cubicBezTo>
                      <a:pt x="109130" y="112405"/>
                      <a:pt x="102715" y="102306"/>
                      <a:pt x="95755" y="93298"/>
                    </a:cubicBezTo>
                    <a:cubicBezTo>
                      <a:pt x="88794" y="84154"/>
                      <a:pt x="80878" y="75829"/>
                      <a:pt x="72553" y="68595"/>
                    </a:cubicBezTo>
                    <a:cubicBezTo>
                      <a:pt x="64228" y="61225"/>
                      <a:pt x="55084" y="55084"/>
                      <a:pt x="45530" y="50307"/>
                    </a:cubicBezTo>
                    <a:cubicBezTo>
                      <a:pt x="36113" y="45121"/>
                      <a:pt x="26013" y="42254"/>
                      <a:pt x="16050" y="39798"/>
                    </a:cubicBezTo>
                    <a:lnTo>
                      <a:pt x="15095" y="39525"/>
                    </a:lnTo>
                    <a:cubicBezTo>
                      <a:pt x="4313" y="36795"/>
                      <a:pt x="-2102" y="25877"/>
                      <a:pt x="628" y="15095"/>
                    </a:cubicBezTo>
                    <a:cubicBezTo>
                      <a:pt x="3358" y="4313"/>
                      <a:pt x="14276" y="-2102"/>
                      <a:pt x="25058" y="628"/>
                    </a:cubicBezTo>
                    <a:cubicBezTo>
                      <a:pt x="26286" y="901"/>
                      <a:pt x="27515" y="1447"/>
                      <a:pt x="28743" y="1993"/>
                    </a:cubicBezTo>
                    <a:cubicBezTo>
                      <a:pt x="41299" y="7861"/>
                      <a:pt x="53309" y="14412"/>
                      <a:pt x="63682" y="23147"/>
                    </a:cubicBezTo>
                    <a:cubicBezTo>
                      <a:pt x="74191" y="31473"/>
                      <a:pt x="83472" y="41026"/>
                      <a:pt x="91387" y="51399"/>
                    </a:cubicBezTo>
                    <a:cubicBezTo>
                      <a:pt x="99303" y="61635"/>
                      <a:pt x="105991" y="72553"/>
                      <a:pt x="111586" y="83881"/>
                    </a:cubicBezTo>
                    <a:cubicBezTo>
                      <a:pt x="117046" y="95345"/>
                      <a:pt x="121549" y="106810"/>
                      <a:pt x="124825" y="119229"/>
                    </a:cubicBezTo>
                    <a:cubicBezTo>
                      <a:pt x="125644" y="122232"/>
                      <a:pt x="123733" y="125234"/>
                      <a:pt x="120867" y="125917"/>
                    </a:cubicBezTo>
                    <a:cubicBezTo>
                      <a:pt x="118274" y="126599"/>
                      <a:pt x="115681" y="125234"/>
                      <a:pt x="114589" y="122914"/>
                    </a:cubicBezTo>
                    <a:lnTo>
                      <a:pt x="114043" y="122505"/>
                    </a:lnTo>
                    <a:close/>
                  </a:path>
                </a:pathLst>
              </a:custGeom>
              <a:solidFill>
                <a:srgbClr val="181818"/>
              </a:solidFill>
              <a:ln w="13632" cap="flat">
                <a:noFill/>
                <a:prstDash val="solid"/>
                <a:miter/>
              </a:ln>
            </p:spPr>
            <p:txBody>
              <a:bodyPr rtlCol="0" anchor="ctr"/>
              <a:lstStyle/>
              <a:p>
                <a:endParaRPr lang="zh-CN" altLang="en-US"/>
              </a:p>
            </p:txBody>
          </p:sp>
          <p:sp>
            <p:nvSpPr>
              <p:cNvPr id="76" name="任意多边形 75"/>
              <p:cNvSpPr/>
              <p:nvPr>
                <p:custDataLst>
                  <p:tags r:id="rId83"/>
                </p:custDataLst>
              </p:nvPr>
            </p:nvSpPr>
            <p:spPr>
              <a:xfrm>
                <a:off x="9195225" y="1642578"/>
                <a:ext cx="171987" cy="91771"/>
              </a:xfrm>
              <a:custGeom>
                <a:avLst/>
                <a:gdLst>
                  <a:gd name="connsiteX0" fmla="*/ 1075 w 171987"/>
                  <a:gd name="connsiteY0" fmla="*/ 82883 h 91771"/>
                  <a:gd name="connsiteX1" fmla="*/ 29873 w 171987"/>
                  <a:gd name="connsiteY1" fmla="*/ 51219 h 91771"/>
                  <a:gd name="connsiteX2" fmla="*/ 64812 w 171987"/>
                  <a:gd name="connsiteY2" fmla="*/ 25561 h 91771"/>
                  <a:gd name="connsiteX3" fmla="*/ 105483 w 171987"/>
                  <a:gd name="connsiteY3" fmla="*/ 7546 h 91771"/>
                  <a:gd name="connsiteX4" fmla="*/ 150658 w 171987"/>
                  <a:gd name="connsiteY4" fmla="*/ 39 h 91771"/>
                  <a:gd name="connsiteX5" fmla="*/ 171949 w 171987"/>
                  <a:gd name="connsiteY5" fmla="*/ 18737 h 91771"/>
                  <a:gd name="connsiteX6" fmla="*/ 153251 w 171987"/>
                  <a:gd name="connsiteY6" fmla="*/ 40028 h 91771"/>
                  <a:gd name="connsiteX7" fmla="*/ 149975 w 171987"/>
                  <a:gd name="connsiteY7" fmla="*/ 40028 h 91771"/>
                  <a:gd name="connsiteX8" fmla="*/ 148747 w 171987"/>
                  <a:gd name="connsiteY8" fmla="*/ 39891 h 91771"/>
                  <a:gd name="connsiteX9" fmla="*/ 112443 w 171987"/>
                  <a:gd name="connsiteY9" fmla="*/ 39482 h 91771"/>
                  <a:gd name="connsiteX10" fmla="*/ 75867 w 171987"/>
                  <a:gd name="connsiteY10" fmla="*/ 48490 h 91771"/>
                  <a:gd name="connsiteX11" fmla="*/ 40928 w 171987"/>
                  <a:gd name="connsiteY11" fmla="*/ 65823 h 91771"/>
                  <a:gd name="connsiteX12" fmla="*/ 9674 w 171987"/>
                  <a:gd name="connsiteY12" fmla="*/ 89980 h 91771"/>
                  <a:gd name="connsiteX13" fmla="*/ 9401 w 171987"/>
                  <a:gd name="connsiteY13" fmla="*/ 90253 h 91771"/>
                  <a:gd name="connsiteX14" fmla="*/ 1621 w 171987"/>
                  <a:gd name="connsiteY14" fmla="*/ 90116 h 91771"/>
                  <a:gd name="connsiteX15" fmla="*/ 1075 w 171987"/>
                  <a:gd name="connsiteY15" fmla="*/ 82883 h 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987" h="91771">
                    <a:moveTo>
                      <a:pt x="1075" y="82883"/>
                    </a:moveTo>
                    <a:cubicBezTo>
                      <a:pt x="9674" y="71145"/>
                      <a:pt x="19227" y="60909"/>
                      <a:pt x="29873" y="51219"/>
                    </a:cubicBezTo>
                    <a:cubicBezTo>
                      <a:pt x="40518" y="41666"/>
                      <a:pt x="52119" y="33067"/>
                      <a:pt x="64812" y="25561"/>
                    </a:cubicBezTo>
                    <a:cubicBezTo>
                      <a:pt x="77368" y="17918"/>
                      <a:pt x="91152" y="11913"/>
                      <a:pt x="105483" y="7546"/>
                    </a:cubicBezTo>
                    <a:cubicBezTo>
                      <a:pt x="119950" y="2769"/>
                      <a:pt x="135235" y="995"/>
                      <a:pt x="150658" y="39"/>
                    </a:cubicBezTo>
                    <a:cubicBezTo>
                      <a:pt x="161713" y="-643"/>
                      <a:pt x="171266" y="7682"/>
                      <a:pt x="171949" y="18737"/>
                    </a:cubicBezTo>
                    <a:cubicBezTo>
                      <a:pt x="172631" y="29792"/>
                      <a:pt x="164306" y="39345"/>
                      <a:pt x="153251" y="40028"/>
                    </a:cubicBezTo>
                    <a:cubicBezTo>
                      <a:pt x="152159" y="40164"/>
                      <a:pt x="151067" y="40028"/>
                      <a:pt x="149975" y="40028"/>
                    </a:cubicBezTo>
                    <a:lnTo>
                      <a:pt x="148747" y="39891"/>
                    </a:lnTo>
                    <a:cubicBezTo>
                      <a:pt x="136873" y="38663"/>
                      <a:pt x="124590" y="37708"/>
                      <a:pt x="112443" y="39482"/>
                    </a:cubicBezTo>
                    <a:cubicBezTo>
                      <a:pt x="100160" y="40983"/>
                      <a:pt x="87877" y="43849"/>
                      <a:pt x="75867" y="48490"/>
                    </a:cubicBezTo>
                    <a:cubicBezTo>
                      <a:pt x="63856" y="52993"/>
                      <a:pt x="52119" y="58726"/>
                      <a:pt x="40928" y="65823"/>
                    </a:cubicBezTo>
                    <a:cubicBezTo>
                      <a:pt x="29873" y="72783"/>
                      <a:pt x="18954" y="80972"/>
                      <a:pt x="9674" y="89980"/>
                    </a:cubicBezTo>
                    <a:lnTo>
                      <a:pt x="9401" y="90253"/>
                    </a:lnTo>
                    <a:cubicBezTo>
                      <a:pt x="7217" y="92300"/>
                      <a:pt x="3668" y="92300"/>
                      <a:pt x="1621" y="90116"/>
                    </a:cubicBezTo>
                    <a:cubicBezTo>
                      <a:pt x="-289" y="87932"/>
                      <a:pt x="-562" y="84930"/>
                      <a:pt x="1075" y="82883"/>
                    </a:cubicBezTo>
                    <a:close/>
                  </a:path>
                </a:pathLst>
              </a:custGeom>
              <a:solidFill>
                <a:srgbClr val="181818"/>
              </a:solidFill>
              <a:ln w="13632" cap="flat">
                <a:noFill/>
                <a:prstDash val="solid"/>
                <a:miter/>
              </a:ln>
            </p:spPr>
            <p:txBody>
              <a:bodyPr rtlCol="0" anchor="ctr"/>
              <a:lstStyle/>
              <a:p>
                <a:endParaRPr lang="zh-CN" altLang="en-US"/>
              </a:p>
            </p:txBody>
          </p:sp>
          <p:sp>
            <p:nvSpPr>
              <p:cNvPr id="77" name="任意多边形 76"/>
              <p:cNvSpPr/>
              <p:nvPr>
                <p:custDataLst>
                  <p:tags r:id="rId84"/>
                </p:custDataLst>
              </p:nvPr>
            </p:nvSpPr>
            <p:spPr>
              <a:xfrm>
                <a:off x="9184933" y="1374210"/>
                <a:ext cx="615925" cy="336071"/>
              </a:xfrm>
              <a:custGeom>
                <a:avLst/>
                <a:gdLst>
                  <a:gd name="connsiteX0" fmla="*/ 1677 w 615925"/>
                  <a:gd name="connsiteY0" fmla="*/ 130015 h 336071"/>
                  <a:gd name="connsiteX1" fmla="*/ 530401 w 615925"/>
                  <a:gd name="connsiteY1" fmla="*/ 335691 h 336071"/>
                  <a:gd name="connsiteX2" fmla="*/ 259625 w 615925"/>
                  <a:gd name="connsiteY2" fmla="*/ 1451 h 336071"/>
                  <a:gd name="connsiteX3" fmla="*/ 1677 w 615925"/>
                  <a:gd name="connsiteY3" fmla="*/ 130015 h 336071"/>
                </a:gdLst>
                <a:ahLst/>
                <a:cxnLst>
                  <a:cxn ang="0">
                    <a:pos x="connsiteX0" y="connsiteY0"/>
                  </a:cxn>
                  <a:cxn ang="0">
                    <a:pos x="connsiteX1" y="connsiteY1"/>
                  </a:cxn>
                  <a:cxn ang="0">
                    <a:pos x="connsiteX2" y="connsiteY2"/>
                  </a:cxn>
                  <a:cxn ang="0">
                    <a:pos x="connsiteX3" y="connsiteY3"/>
                  </a:cxn>
                </a:cxnLst>
                <a:rect l="l" t="t" r="r" b="b"/>
                <a:pathLst>
                  <a:path w="615925" h="336071">
                    <a:moveTo>
                      <a:pt x="1677" y="130015"/>
                    </a:moveTo>
                    <a:cubicBezTo>
                      <a:pt x="1677" y="130015"/>
                      <a:pt x="160131" y="346337"/>
                      <a:pt x="530401" y="335691"/>
                    </a:cubicBezTo>
                    <a:cubicBezTo>
                      <a:pt x="729663" y="329959"/>
                      <a:pt x="556606" y="18921"/>
                      <a:pt x="259625" y="1451"/>
                    </a:cubicBezTo>
                    <a:cubicBezTo>
                      <a:pt x="-37220" y="-16018"/>
                      <a:pt x="1677" y="130015"/>
                      <a:pt x="1677" y="130015"/>
                    </a:cubicBezTo>
                    <a:close/>
                  </a:path>
                </a:pathLst>
              </a:custGeom>
              <a:solidFill>
                <a:schemeClr val="bg1"/>
              </a:solidFill>
              <a:ln w="13632" cap="flat">
                <a:noFill/>
                <a:prstDash val="solid"/>
                <a:miter/>
              </a:ln>
            </p:spPr>
            <p:txBody>
              <a:bodyPr rtlCol="0" anchor="ctr"/>
              <a:lstStyle/>
              <a:p>
                <a:endParaRPr lang="zh-CN" altLang="en-US">
                  <a:solidFill>
                    <a:srgbClr val="0A2E70"/>
                  </a:solidFill>
                </a:endParaRPr>
              </a:p>
            </p:txBody>
          </p:sp>
          <p:sp>
            <p:nvSpPr>
              <p:cNvPr id="78" name="任意多边形 77"/>
              <p:cNvSpPr/>
              <p:nvPr>
                <p:custDataLst>
                  <p:tags r:id="rId85"/>
                </p:custDataLst>
              </p:nvPr>
            </p:nvSpPr>
            <p:spPr>
              <a:xfrm>
                <a:off x="9700321" y="1643370"/>
                <a:ext cx="53600" cy="285855"/>
              </a:xfrm>
              <a:custGeom>
                <a:avLst/>
                <a:gdLst>
                  <a:gd name="connsiteX0" fmla="*/ 15968 w 53600"/>
                  <a:gd name="connsiteY0" fmla="*/ 32684 h 285855"/>
                  <a:gd name="connsiteX1" fmla="*/ 0 w 53600"/>
                  <a:gd name="connsiteY1" fmla="*/ 285855 h 285855"/>
                  <a:gd name="connsiteX2" fmla="*/ 49269 w 53600"/>
                  <a:gd name="connsiteY2" fmla="*/ 44831 h 285855"/>
                  <a:gd name="connsiteX3" fmla="*/ 15968 w 53600"/>
                  <a:gd name="connsiteY3" fmla="*/ 32684 h 285855"/>
                </a:gdLst>
                <a:ahLst/>
                <a:cxnLst>
                  <a:cxn ang="0">
                    <a:pos x="connsiteX0" y="connsiteY0"/>
                  </a:cxn>
                  <a:cxn ang="0">
                    <a:pos x="connsiteX1" y="connsiteY1"/>
                  </a:cxn>
                  <a:cxn ang="0">
                    <a:pos x="connsiteX2" y="connsiteY2"/>
                  </a:cxn>
                  <a:cxn ang="0">
                    <a:pos x="connsiteX3" y="connsiteY3"/>
                  </a:cxn>
                </a:cxnLst>
                <a:rect l="l" t="t" r="r" b="b"/>
                <a:pathLst>
                  <a:path w="53599" h="285855">
                    <a:moveTo>
                      <a:pt x="15968" y="32684"/>
                    </a:moveTo>
                    <a:cubicBezTo>
                      <a:pt x="15968" y="32684"/>
                      <a:pt x="38215" y="197689"/>
                      <a:pt x="0" y="285855"/>
                    </a:cubicBezTo>
                    <a:cubicBezTo>
                      <a:pt x="0" y="285855"/>
                      <a:pt x="71652" y="138184"/>
                      <a:pt x="49269" y="44831"/>
                    </a:cubicBezTo>
                    <a:cubicBezTo>
                      <a:pt x="27023" y="-48385"/>
                      <a:pt x="15968" y="32684"/>
                      <a:pt x="15968" y="32684"/>
                    </a:cubicBezTo>
                    <a:close/>
                  </a:path>
                </a:pathLst>
              </a:custGeom>
              <a:solidFill>
                <a:schemeClr val="bg1"/>
              </a:solidFill>
              <a:ln w="13632" cap="flat">
                <a:noFill/>
                <a:prstDash val="solid"/>
                <a:miter/>
              </a:ln>
            </p:spPr>
            <p:txBody>
              <a:bodyPr rtlCol="0" anchor="ctr"/>
              <a:lstStyle/>
              <a:p>
                <a:endParaRPr lang="zh-CN" altLang="en-US"/>
              </a:p>
            </p:txBody>
          </p:sp>
          <p:sp>
            <p:nvSpPr>
              <p:cNvPr id="79" name="任意多边形 78"/>
              <p:cNvSpPr/>
              <p:nvPr>
                <p:custDataLst>
                  <p:tags r:id="rId86"/>
                </p:custDataLst>
              </p:nvPr>
            </p:nvSpPr>
            <p:spPr>
              <a:xfrm>
                <a:off x="8601558" y="1244747"/>
                <a:ext cx="925024" cy="1274848"/>
              </a:xfrm>
              <a:custGeom>
                <a:avLst/>
                <a:gdLst>
                  <a:gd name="connsiteX0" fmla="*/ 684273 w 925024"/>
                  <a:gd name="connsiteY0" fmla="*/ 260161 h 1274848"/>
                  <a:gd name="connsiteX1" fmla="*/ 550932 w 925024"/>
                  <a:gd name="connsiteY1" fmla="*/ 803898 h 1274848"/>
                  <a:gd name="connsiteX2" fmla="*/ 483101 w 925024"/>
                  <a:gd name="connsiteY2" fmla="*/ 1258241 h 1274848"/>
                  <a:gd name="connsiteX3" fmla="*/ 42407 w 925024"/>
                  <a:gd name="connsiteY3" fmla="*/ 1269569 h 1274848"/>
                  <a:gd name="connsiteX4" fmla="*/ 42407 w 925024"/>
                  <a:gd name="connsiteY4" fmla="*/ 1269569 h 1274848"/>
                  <a:gd name="connsiteX5" fmla="*/ 37630 w 925024"/>
                  <a:gd name="connsiteY5" fmla="*/ 1271479 h 1274848"/>
                  <a:gd name="connsiteX6" fmla="*/ 26575 w 925024"/>
                  <a:gd name="connsiteY6" fmla="*/ 1274618 h 1274848"/>
                  <a:gd name="connsiteX7" fmla="*/ 4738 w 925024"/>
                  <a:gd name="connsiteY7" fmla="*/ 1183723 h 1274848"/>
                  <a:gd name="connsiteX8" fmla="*/ 20706 w 925024"/>
                  <a:gd name="connsiteY8" fmla="*/ 1112071 h 1274848"/>
                  <a:gd name="connsiteX9" fmla="*/ 192672 w 925024"/>
                  <a:gd name="connsiteY9" fmla="*/ 643807 h 1274848"/>
                  <a:gd name="connsiteX10" fmla="*/ 360679 w 925024"/>
                  <a:gd name="connsiteY10" fmla="*/ 286911 h 1274848"/>
                  <a:gd name="connsiteX11" fmla="*/ 410903 w 925024"/>
                  <a:gd name="connsiteY11" fmla="*/ 197244 h 1274848"/>
                  <a:gd name="connsiteX12" fmla="*/ 925024 w 925024"/>
                  <a:gd name="connsiteY12" fmla="*/ 9583 h 1274848"/>
                  <a:gd name="connsiteX13" fmla="*/ 684273 w 925024"/>
                  <a:gd name="connsiteY13" fmla="*/ 260161 h 127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25024" h="1274848">
                    <a:moveTo>
                      <a:pt x="684273" y="260161"/>
                    </a:moveTo>
                    <a:cubicBezTo>
                      <a:pt x="684273" y="260161"/>
                      <a:pt x="507804" y="560963"/>
                      <a:pt x="550932" y="803898"/>
                    </a:cubicBezTo>
                    <a:cubicBezTo>
                      <a:pt x="594060" y="1046696"/>
                      <a:pt x="657114" y="1240089"/>
                      <a:pt x="483101" y="1258241"/>
                    </a:cubicBezTo>
                    <a:cubicBezTo>
                      <a:pt x="310863" y="1276256"/>
                      <a:pt x="196629" y="1208562"/>
                      <a:pt x="42407" y="1269569"/>
                    </a:cubicBezTo>
                    <a:lnTo>
                      <a:pt x="42407" y="1269569"/>
                    </a:lnTo>
                    <a:cubicBezTo>
                      <a:pt x="40769" y="1270251"/>
                      <a:pt x="39268" y="1270933"/>
                      <a:pt x="37630" y="1271479"/>
                    </a:cubicBezTo>
                    <a:cubicBezTo>
                      <a:pt x="33536" y="1273117"/>
                      <a:pt x="29987" y="1274209"/>
                      <a:pt x="26575" y="1274618"/>
                    </a:cubicBezTo>
                    <a:cubicBezTo>
                      <a:pt x="-175" y="1278030"/>
                      <a:pt x="-5225" y="1243228"/>
                      <a:pt x="4738" y="1183723"/>
                    </a:cubicBezTo>
                    <a:cubicBezTo>
                      <a:pt x="8287" y="1162705"/>
                      <a:pt x="13746" y="1138548"/>
                      <a:pt x="20706" y="1112071"/>
                    </a:cubicBezTo>
                    <a:cubicBezTo>
                      <a:pt x="53189" y="988965"/>
                      <a:pt x="120064" y="812906"/>
                      <a:pt x="192672" y="643807"/>
                    </a:cubicBezTo>
                    <a:cubicBezTo>
                      <a:pt x="249720" y="510875"/>
                      <a:pt x="310317" y="382311"/>
                      <a:pt x="360679" y="286911"/>
                    </a:cubicBezTo>
                    <a:cubicBezTo>
                      <a:pt x="378967" y="252109"/>
                      <a:pt x="396027" y="221810"/>
                      <a:pt x="410903" y="197244"/>
                    </a:cubicBezTo>
                    <a:cubicBezTo>
                      <a:pt x="570176" y="-64116"/>
                      <a:pt x="925024" y="9583"/>
                      <a:pt x="925024" y="9583"/>
                    </a:cubicBezTo>
                    <a:lnTo>
                      <a:pt x="684273" y="260161"/>
                    </a:lnTo>
                    <a:close/>
                  </a:path>
                </a:pathLst>
              </a:custGeom>
              <a:solidFill>
                <a:schemeClr val="bg1"/>
              </a:solidFill>
              <a:ln w="13632" cap="flat">
                <a:noFill/>
                <a:prstDash val="solid"/>
                <a:miter/>
              </a:ln>
            </p:spPr>
            <p:txBody>
              <a:bodyPr rtlCol="0" anchor="ctr"/>
              <a:lstStyle/>
              <a:p>
                <a:endParaRPr lang="zh-CN" altLang="en-US">
                  <a:solidFill>
                    <a:srgbClr val="0A2E70"/>
                  </a:solidFill>
                </a:endParaRPr>
              </a:p>
            </p:txBody>
          </p:sp>
          <p:sp>
            <p:nvSpPr>
              <p:cNvPr id="80" name="任意多边形 79"/>
              <p:cNvSpPr/>
              <p:nvPr>
                <p:custDataLst>
                  <p:tags r:id="rId87"/>
                </p:custDataLst>
              </p:nvPr>
            </p:nvSpPr>
            <p:spPr>
              <a:xfrm>
                <a:off x="8604588" y="1530461"/>
                <a:ext cx="369058" cy="988631"/>
              </a:xfrm>
              <a:custGeom>
                <a:avLst/>
                <a:gdLst>
                  <a:gd name="connsiteX0" fmla="*/ 368021 w 369058"/>
                  <a:gd name="connsiteY0" fmla="*/ 12252 h 988631"/>
                  <a:gd name="connsiteX1" fmla="*/ 189505 w 369058"/>
                  <a:gd name="connsiteY1" fmla="*/ 357820 h 988631"/>
                  <a:gd name="connsiteX2" fmla="*/ 31461 w 369058"/>
                  <a:gd name="connsiteY2" fmla="*/ 734232 h 988631"/>
                  <a:gd name="connsiteX3" fmla="*/ 17676 w 369058"/>
                  <a:gd name="connsiteY3" fmla="*/ 826083 h 988631"/>
                  <a:gd name="connsiteX4" fmla="*/ 39377 w 369058"/>
                  <a:gd name="connsiteY4" fmla="*/ 983582 h 988631"/>
                  <a:gd name="connsiteX5" fmla="*/ 34600 w 369058"/>
                  <a:gd name="connsiteY5" fmla="*/ 985492 h 988631"/>
                  <a:gd name="connsiteX6" fmla="*/ 23545 w 369058"/>
                  <a:gd name="connsiteY6" fmla="*/ 988631 h 988631"/>
                  <a:gd name="connsiteX7" fmla="*/ 1708 w 369058"/>
                  <a:gd name="connsiteY7" fmla="*/ 897736 h 988631"/>
                  <a:gd name="connsiteX8" fmla="*/ 15493 w 369058"/>
                  <a:gd name="connsiteY8" fmla="*/ 730547 h 988631"/>
                  <a:gd name="connsiteX9" fmla="*/ 353691 w 369058"/>
                  <a:gd name="connsiteY9" fmla="*/ 4336 h 988631"/>
                  <a:gd name="connsiteX10" fmla="*/ 357512 w 369058"/>
                  <a:gd name="connsiteY10" fmla="*/ 788 h 988631"/>
                  <a:gd name="connsiteX11" fmla="*/ 364882 w 369058"/>
                  <a:gd name="connsiteY11" fmla="*/ 1061 h 988631"/>
                  <a:gd name="connsiteX12" fmla="*/ 368021 w 369058"/>
                  <a:gd name="connsiteY12" fmla="*/ 12252 h 98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9058" h="988631">
                    <a:moveTo>
                      <a:pt x="368021" y="12252"/>
                    </a:moveTo>
                    <a:cubicBezTo>
                      <a:pt x="366383" y="15255"/>
                      <a:pt x="276579" y="180532"/>
                      <a:pt x="189505" y="357820"/>
                    </a:cubicBezTo>
                    <a:cubicBezTo>
                      <a:pt x="118399" y="502489"/>
                      <a:pt x="49340" y="655210"/>
                      <a:pt x="31461" y="734232"/>
                    </a:cubicBezTo>
                    <a:cubicBezTo>
                      <a:pt x="23682" y="768352"/>
                      <a:pt x="19451" y="798924"/>
                      <a:pt x="17676" y="826083"/>
                    </a:cubicBezTo>
                    <a:cubicBezTo>
                      <a:pt x="11808" y="912885"/>
                      <a:pt x="30642" y="964747"/>
                      <a:pt x="39377" y="983582"/>
                    </a:cubicBezTo>
                    <a:cubicBezTo>
                      <a:pt x="37739" y="984264"/>
                      <a:pt x="36238" y="984946"/>
                      <a:pt x="34600" y="985492"/>
                    </a:cubicBezTo>
                    <a:cubicBezTo>
                      <a:pt x="30506" y="987130"/>
                      <a:pt x="26957" y="988222"/>
                      <a:pt x="23545" y="988631"/>
                    </a:cubicBezTo>
                    <a:cubicBezTo>
                      <a:pt x="16585" y="973346"/>
                      <a:pt x="5803" y="943320"/>
                      <a:pt x="1708" y="897736"/>
                    </a:cubicBezTo>
                    <a:cubicBezTo>
                      <a:pt x="-2113" y="855563"/>
                      <a:pt x="-339" y="800152"/>
                      <a:pt x="15493" y="730547"/>
                    </a:cubicBezTo>
                    <a:cubicBezTo>
                      <a:pt x="55891" y="552168"/>
                      <a:pt x="341680" y="26582"/>
                      <a:pt x="353691" y="4336"/>
                    </a:cubicBezTo>
                    <a:cubicBezTo>
                      <a:pt x="354646" y="2698"/>
                      <a:pt x="356011" y="1470"/>
                      <a:pt x="357512" y="788"/>
                    </a:cubicBezTo>
                    <a:cubicBezTo>
                      <a:pt x="359832" y="-304"/>
                      <a:pt x="362425" y="-304"/>
                      <a:pt x="364882" y="1061"/>
                    </a:cubicBezTo>
                    <a:cubicBezTo>
                      <a:pt x="368840" y="3244"/>
                      <a:pt x="370205" y="8294"/>
                      <a:pt x="368021" y="12252"/>
                    </a:cubicBezTo>
                    <a:close/>
                  </a:path>
                </a:pathLst>
              </a:custGeom>
              <a:solidFill>
                <a:srgbClr val="0A2E70"/>
              </a:solidFill>
              <a:ln w="13632" cap="flat">
                <a:noFill/>
                <a:prstDash val="solid"/>
                <a:miter/>
              </a:ln>
            </p:spPr>
            <p:txBody>
              <a:bodyPr rtlCol="0" anchor="ctr"/>
              <a:lstStyle/>
              <a:p>
                <a:endParaRPr lang="zh-CN" altLang="en-US"/>
              </a:p>
            </p:txBody>
          </p:sp>
          <p:sp>
            <p:nvSpPr>
              <p:cNvPr id="81" name="任意多边形 80"/>
              <p:cNvSpPr/>
              <p:nvPr>
                <p:custDataLst>
                  <p:tags r:id="rId88"/>
                </p:custDataLst>
              </p:nvPr>
            </p:nvSpPr>
            <p:spPr>
              <a:xfrm>
                <a:off x="9155219" y="1669913"/>
                <a:ext cx="296708" cy="296708"/>
              </a:xfrm>
              <a:custGeom>
                <a:avLst/>
                <a:gdLst>
                  <a:gd name="connsiteX0" fmla="*/ 148354 w 296708"/>
                  <a:gd name="connsiteY0" fmla="*/ 296708 h 296708"/>
                  <a:gd name="connsiteX1" fmla="*/ 0 w 296708"/>
                  <a:gd name="connsiteY1" fmla="*/ 148354 h 296708"/>
                  <a:gd name="connsiteX2" fmla="*/ 148354 w 296708"/>
                  <a:gd name="connsiteY2" fmla="*/ 0 h 296708"/>
                  <a:gd name="connsiteX3" fmla="*/ 296708 w 296708"/>
                  <a:gd name="connsiteY3" fmla="*/ 148354 h 296708"/>
                  <a:gd name="connsiteX4" fmla="*/ 148354 w 296708"/>
                  <a:gd name="connsiteY4" fmla="*/ 296708 h 296708"/>
                  <a:gd name="connsiteX5" fmla="*/ 148354 w 296708"/>
                  <a:gd name="connsiteY5" fmla="*/ 18015 h 296708"/>
                  <a:gd name="connsiteX6" fmla="*/ 18015 w 296708"/>
                  <a:gd name="connsiteY6" fmla="*/ 148354 h 296708"/>
                  <a:gd name="connsiteX7" fmla="*/ 148354 w 296708"/>
                  <a:gd name="connsiteY7" fmla="*/ 278693 h 296708"/>
                  <a:gd name="connsiteX8" fmla="*/ 278693 w 296708"/>
                  <a:gd name="connsiteY8" fmla="*/ 148354 h 296708"/>
                  <a:gd name="connsiteX9" fmla="*/ 148354 w 296708"/>
                  <a:gd name="connsiteY9" fmla="*/ 18015 h 296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708" h="296708">
                    <a:moveTo>
                      <a:pt x="148354" y="296708"/>
                    </a:moveTo>
                    <a:cubicBezTo>
                      <a:pt x="66602" y="296708"/>
                      <a:pt x="0" y="230106"/>
                      <a:pt x="0" y="148354"/>
                    </a:cubicBezTo>
                    <a:cubicBezTo>
                      <a:pt x="0" y="66602"/>
                      <a:pt x="66602" y="0"/>
                      <a:pt x="148354" y="0"/>
                    </a:cubicBezTo>
                    <a:cubicBezTo>
                      <a:pt x="230106" y="0"/>
                      <a:pt x="296708" y="66602"/>
                      <a:pt x="296708" y="148354"/>
                    </a:cubicBezTo>
                    <a:cubicBezTo>
                      <a:pt x="296708" y="230242"/>
                      <a:pt x="230106" y="296708"/>
                      <a:pt x="148354" y="296708"/>
                    </a:cubicBezTo>
                    <a:close/>
                    <a:moveTo>
                      <a:pt x="148354" y="18015"/>
                    </a:moveTo>
                    <a:cubicBezTo>
                      <a:pt x="76429" y="18015"/>
                      <a:pt x="18015" y="76565"/>
                      <a:pt x="18015" y="148354"/>
                    </a:cubicBezTo>
                    <a:cubicBezTo>
                      <a:pt x="18015" y="220279"/>
                      <a:pt x="76565" y="278693"/>
                      <a:pt x="148354" y="278693"/>
                    </a:cubicBezTo>
                    <a:cubicBezTo>
                      <a:pt x="220279" y="278693"/>
                      <a:pt x="278693" y="220143"/>
                      <a:pt x="278693" y="148354"/>
                    </a:cubicBezTo>
                    <a:cubicBezTo>
                      <a:pt x="278829" y="76565"/>
                      <a:pt x="220279" y="18015"/>
                      <a:pt x="148354" y="18015"/>
                    </a:cubicBezTo>
                    <a:close/>
                  </a:path>
                </a:pathLst>
              </a:custGeom>
              <a:solidFill>
                <a:srgbClr val="FFFFFF"/>
              </a:solidFill>
              <a:ln w="13632" cap="flat">
                <a:noFill/>
                <a:prstDash val="solid"/>
                <a:miter/>
              </a:ln>
            </p:spPr>
            <p:txBody>
              <a:bodyPr rtlCol="0" anchor="ctr"/>
              <a:lstStyle/>
              <a:p>
                <a:endParaRPr lang="zh-CN" altLang="en-US"/>
              </a:p>
            </p:txBody>
          </p:sp>
          <p:sp>
            <p:nvSpPr>
              <p:cNvPr id="82" name="任意多边形 81"/>
              <p:cNvSpPr/>
              <p:nvPr>
                <p:custDataLst>
                  <p:tags r:id="rId89"/>
                </p:custDataLst>
              </p:nvPr>
            </p:nvSpPr>
            <p:spPr>
              <a:xfrm>
                <a:off x="9483864" y="1736652"/>
                <a:ext cx="296707" cy="296707"/>
              </a:xfrm>
              <a:custGeom>
                <a:avLst/>
                <a:gdLst>
                  <a:gd name="connsiteX0" fmla="*/ 148354 w 296707"/>
                  <a:gd name="connsiteY0" fmla="*/ 296708 h 296707"/>
                  <a:gd name="connsiteX1" fmla="*/ 0 w 296707"/>
                  <a:gd name="connsiteY1" fmla="*/ 148354 h 296707"/>
                  <a:gd name="connsiteX2" fmla="*/ 148354 w 296707"/>
                  <a:gd name="connsiteY2" fmla="*/ 0 h 296707"/>
                  <a:gd name="connsiteX3" fmla="*/ 296708 w 296707"/>
                  <a:gd name="connsiteY3" fmla="*/ 148354 h 296707"/>
                  <a:gd name="connsiteX4" fmla="*/ 148354 w 296707"/>
                  <a:gd name="connsiteY4" fmla="*/ 296708 h 296707"/>
                  <a:gd name="connsiteX5" fmla="*/ 148354 w 296707"/>
                  <a:gd name="connsiteY5" fmla="*/ 17879 h 296707"/>
                  <a:gd name="connsiteX6" fmla="*/ 18015 w 296707"/>
                  <a:gd name="connsiteY6" fmla="*/ 148217 h 296707"/>
                  <a:gd name="connsiteX7" fmla="*/ 148354 w 296707"/>
                  <a:gd name="connsiteY7" fmla="*/ 278556 h 296707"/>
                  <a:gd name="connsiteX8" fmla="*/ 278693 w 296707"/>
                  <a:gd name="connsiteY8" fmla="*/ 148217 h 296707"/>
                  <a:gd name="connsiteX9" fmla="*/ 148354 w 296707"/>
                  <a:gd name="connsiteY9" fmla="*/ 17879 h 29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707" h="296707">
                    <a:moveTo>
                      <a:pt x="148354" y="296708"/>
                    </a:moveTo>
                    <a:cubicBezTo>
                      <a:pt x="66602" y="296708"/>
                      <a:pt x="0" y="230106"/>
                      <a:pt x="0" y="148354"/>
                    </a:cubicBezTo>
                    <a:cubicBezTo>
                      <a:pt x="0" y="66602"/>
                      <a:pt x="66602" y="0"/>
                      <a:pt x="148354" y="0"/>
                    </a:cubicBezTo>
                    <a:cubicBezTo>
                      <a:pt x="230106" y="0"/>
                      <a:pt x="296708" y="66602"/>
                      <a:pt x="296708" y="148354"/>
                    </a:cubicBezTo>
                    <a:cubicBezTo>
                      <a:pt x="296708" y="230106"/>
                      <a:pt x="230242" y="296708"/>
                      <a:pt x="148354" y="296708"/>
                    </a:cubicBezTo>
                    <a:close/>
                    <a:moveTo>
                      <a:pt x="148354" y="17879"/>
                    </a:moveTo>
                    <a:cubicBezTo>
                      <a:pt x="76429" y="17879"/>
                      <a:pt x="18015" y="76429"/>
                      <a:pt x="18015" y="148217"/>
                    </a:cubicBezTo>
                    <a:cubicBezTo>
                      <a:pt x="18015" y="220006"/>
                      <a:pt x="76565" y="278556"/>
                      <a:pt x="148354" y="278556"/>
                    </a:cubicBezTo>
                    <a:cubicBezTo>
                      <a:pt x="220279" y="278556"/>
                      <a:pt x="278693" y="220006"/>
                      <a:pt x="278693" y="148217"/>
                    </a:cubicBezTo>
                    <a:cubicBezTo>
                      <a:pt x="278693" y="76429"/>
                      <a:pt x="220279" y="17879"/>
                      <a:pt x="148354" y="17879"/>
                    </a:cubicBezTo>
                    <a:close/>
                  </a:path>
                </a:pathLst>
              </a:custGeom>
              <a:solidFill>
                <a:srgbClr val="FFFFFF"/>
              </a:solidFill>
              <a:ln w="13632" cap="flat">
                <a:noFill/>
                <a:prstDash val="solid"/>
                <a:miter/>
              </a:ln>
            </p:spPr>
            <p:txBody>
              <a:bodyPr rtlCol="0" anchor="ctr"/>
              <a:lstStyle/>
              <a:p>
                <a:endParaRPr lang="zh-CN" altLang="en-US"/>
              </a:p>
            </p:txBody>
          </p:sp>
          <p:sp>
            <p:nvSpPr>
              <p:cNvPr id="83" name="任意多边形 82"/>
              <p:cNvSpPr/>
              <p:nvPr>
                <p:custDataLst>
                  <p:tags r:id="rId90"/>
                </p:custDataLst>
              </p:nvPr>
            </p:nvSpPr>
            <p:spPr>
              <a:xfrm>
                <a:off x="9440054" y="1812562"/>
                <a:ext cx="67421" cy="33956"/>
              </a:xfrm>
              <a:custGeom>
                <a:avLst/>
                <a:gdLst>
                  <a:gd name="connsiteX0" fmla="*/ 52272 w 67421"/>
                  <a:gd name="connsiteY0" fmla="*/ 33956 h 33956"/>
                  <a:gd name="connsiteX1" fmla="*/ 6142 w 67421"/>
                  <a:gd name="connsiteY1" fmla="*/ 20308 h 33956"/>
                  <a:gd name="connsiteX2" fmla="*/ 0 w 67421"/>
                  <a:gd name="connsiteY2" fmla="*/ 3521 h 33956"/>
                  <a:gd name="connsiteX3" fmla="*/ 67421 w 67421"/>
                  <a:gd name="connsiteY3" fmla="*/ 24266 h 33956"/>
                  <a:gd name="connsiteX4" fmla="*/ 52272 w 67421"/>
                  <a:gd name="connsiteY4" fmla="*/ 33956 h 33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21" h="33956">
                    <a:moveTo>
                      <a:pt x="52272" y="33956"/>
                    </a:moveTo>
                    <a:cubicBezTo>
                      <a:pt x="36440" y="9663"/>
                      <a:pt x="7370" y="19899"/>
                      <a:pt x="6142" y="20308"/>
                    </a:cubicBezTo>
                    <a:lnTo>
                      <a:pt x="0" y="3521"/>
                    </a:lnTo>
                    <a:cubicBezTo>
                      <a:pt x="15149" y="-1938"/>
                      <a:pt x="48587" y="-4804"/>
                      <a:pt x="67421" y="24266"/>
                    </a:cubicBezTo>
                    <a:lnTo>
                      <a:pt x="52272" y="33956"/>
                    </a:lnTo>
                    <a:close/>
                  </a:path>
                </a:pathLst>
              </a:custGeom>
              <a:solidFill>
                <a:srgbClr val="FFFFFF"/>
              </a:solidFill>
              <a:ln w="13632" cap="flat">
                <a:noFill/>
                <a:prstDash val="solid"/>
                <a:miter/>
              </a:ln>
            </p:spPr>
            <p:txBody>
              <a:bodyPr rtlCol="0" anchor="ctr"/>
              <a:lstStyle/>
              <a:p>
                <a:endParaRPr lang="zh-CN" altLang="en-US"/>
              </a:p>
            </p:txBody>
          </p:sp>
        </p:grpSp>
        <p:sp>
          <p:nvSpPr>
            <p:cNvPr id="11" name="任意多边形 10"/>
            <p:cNvSpPr/>
            <p:nvPr>
              <p:custDataLst>
                <p:tags r:id="rId91"/>
              </p:custDataLst>
            </p:nvPr>
          </p:nvSpPr>
          <p:spPr>
            <a:xfrm flipH="1">
              <a:off x="8031150" y="4341786"/>
              <a:ext cx="2161047" cy="1112786"/>
            </a:xfrm>
            <a:custGeom>
              <a:avLst/>
              <a:gdLst>
                <a:gd name="connsiteX0" fmla="*/ 1486269 w 2161047"/>
                <a:gd name="connsiteY0" fmla="*/ 911961 h 1112786"/>
                <a:gd name="connsiteX1" fmla="*/ 1290011 w 2161047"/>
                <a:gd name="connsiteY1" fmla="*/ 1061953 h 1112786"/>
                <a:gd name="connsiteX2" fmla="*/ 211408 w 2161047"/>
                <a:gd name="connsiteY2" fmla="*/ 894901 h 1112786"/>
                <a:gd name="connsiteX3" fmla="*/ 251124 w 2161047"/>
                <a:gd name="connsiteY3" fmla="*/ 504977 h 1112786"/>
                <a:gd name="connsiteX4" fmla="*/ 245664 w 2161047"/>
                <a:gd name="connsiteY4" fmla="*/ 455434 h 1112786"/>
                <a:gd name="connsiteX5" fmla="*/ 0 w 2161047"/>
                <a:gd name="connsiteY5" fmla="*/ 0 h 1112786"/>
                <a:gd name="connsiteX6" fmla="*/ 666569 w 2161047"/>
                <a:gd name="connsiteY6" fmla="*/ 413535 h 1112786"/>
                <a:gd name="connsiteX7" fmla="*/ 666706 w 2161047"/>
                <a:gd name="connsiteY7" fmla="*/ 413535 h 1112786"/>
                <a:gd name="connsiteX8" fmla="*/ 874019 w 2161047"/>
                <a:gd name="connsiteY8" fmla="*/ 535548 h 1112786"/>
                <a:gd name="connsiteX9" fmla="*/ 1161310 w 2161047"/>
                <a:gd name="connsiteY9" fmla="*/ 571715 h 1112786"/>
                <a:gd name="connsiteX10" fmla="*/ 1550415 w 2161047"/>
                <a:gd name="connsiteY10" fmla="*/ 446427 h 1112786"/>
                <a:gd name="connsiteX11" fmla="*/ 2145469 w 2161047"/>
                <a:gd name="connsiteY11" fmla="*/ 175923 h 1112786"/>
                <a:gd name="connsiteX12" fmla="*/ 1486269 w 2161047"/>
                <a:gd name="connsiteY12" fmla="*/ 911961 h 111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1047" h="1112786">
                  <a:moveTo>
                    <a:pt x="1486269" y="911961"/>
                  </a:moveTo>
                  <a:cubicBezTo>
                    <a:pt x="1444780" y="941713"/>
                    <a:pt x="1388277" y="1030698"/>
                    <a:pt x="1290011" y="1061953"/>
                  </a:cubicBezTo>
                  <a:cubicBezTo>
                    <a:pt x="732080" y="1239513"/>
                    <a:pt x="211408" y="894901"/>
                    <a:pt x="211408" y="894901"/>
                  </a:cubicBezTo>
                  <a:cubicBezTo>
                    <a:pt x="180427" y="742043"/>
                    <a:pt x="199671" y="568440"/>
                    <a:pt x="251124" y="504977"/>
                  </a:cubicBezTo>
                  <a:cubicBezTo>
                    <a:pt x="234882" y="482458"/>
                    <a:pt x="245664" y="455434"/>
                    <a:pt x="245664" y="455434"/>
                  </a:cubicBezTo>
                  <a:lnTo>
                    <a:pt x="0" y="0"/>
                  </a:lnTo>
                  <a:cubicBezTo>
                    <a:pt x="6005" y="3685"/>
                    <a:pt x="385420" y="243617"/>
                    <a:pt x="666569" y="413535"/>
                  </a:cubicBezTo>
                  <a:cubicBezTo>
                    <a:pt x="666569" y="413535"/>
                    <a:pt x="666569" y="413535"/>
                    <a:pt x="666706" y="413535"/>
                  </a:cubicBezTo>
                  <a:cubicBezTo>
                    <a:pt x="747775" y="462531"/>
                    <a:pt x="820519" y="505659"/>
                    <a:pt x="874019" y="535548"/>
                  </a:cubicBezTo>
                  <a:cubicBezTo>
                    <a:pt x="955498" y="581269"/>
                    <a:pt x="1059496" y="585773"/>
                    <a:pt x="1161310" y="571715"/>
                  </a:cubicBezTo>
                  <a:cubicBezTo>
                    <a:pt x="1359889" y="544283"/>
                    <a:pt x="1550415" y="446427"/>
                    <a:pt x="1550415" y="446427"/>
                  </a:cubicBezTo>
                  <a:cubicBezTo>
                    <a:pt x="1550415" y="446427"/>
                    <a:pt x="2025639" y="166233"/>
                    <a:pt x="2145469" y="175923"/>
                  </a:cubicBezTo>
                  <a:cubicBezTo>
                    <a:pt x="2238549" y="183293"/>
                    <a:pt x="1901306" y="697414"/>
                    <a:pt x="1486269" y="911961"/>
                  </a:cubicBezTo>
                  <a:close/>
                </a:path>
              </a:pathLst>
            </a:custGeom>
            <a:solidFill>
              <a:srgbClr val="1C55D1"/>
            </a:solidFill>
            <a:ln w="13632" cap="flat">
              <a:noFill/>
              <a:prstDash val="solid"/>
              <a:miter/>
            </a:ln>
          </p:spPr>
          <p:txBody>
            <a:bodyPr rtlCol="0" anchor="ctr"/>
            <a:lstStyle/>
            <a:p>
              <a:endParaRPr lang="zh-CN" altLang="en-US"/>
            </a:p>
          </p:txBody>
        </p:sp>
        <p:grpSp>
          <p:nvGrpSpPr>
            <p:cNvPr id="12" name="组合 11"/>
            <p:cNvGrpSpPr/>
            <p:nvPr>
              <p:custDataLst>
                <p:tags r:id="rId92"/>
              </p:custDataLst>
            </p:nvPr>
          </p:nvGrpSpPr>
          <p:grpSpPr>
            <a:xfrm flipH="1">
              <a:off x="7297246" y="4341678"/>
              <a:ext cx="3527814" cy="1799430"/>
              <a:chOff x="7609031" y="4341678"/>
              <a:chExt cx="3527814" cy="1799430"/>
            </a:xfrm>
            <a:solidFill>
              <a:schemeClr val="accent1"/>
            </a:solidFill>
          </p:grpSpPr>
          <p:grpSp>
            <p:nvGrpSpPr>
              <p:cNvPr id="47" name="组合 46"/>
              <p:cNvGrpSpPr/>
              <p:nvPr>
                <p:custDataLst>
                  <p:tags r:id="rId93"/>
                </p:custDataLst>
              </p:nvPr>
            </p:nvGrpSpPr>
            <p:grpSpPr>
              <a:xfrm>
                <a:off x="7609031" y="5391036"/>
                <a:ext cx="1068371" cy="750072"/>
                <a:chOff x="7609031" y="5391036"/>
                <a:chExt cx="1068371" cy="750072"/>
              </a:xfrm>
              <a:solidFill>
                <a:schemeClr val="accent1"/>
              </a:solidFill>
            </p:grpSpPr>
            <p:sp>
              <p:nvSpPr>
                <p:cNvPr id="54" name="任意多边形 53"/>
                <p:cNvSpPr/>
                <p:nvPr>
                  <p:custDataLst>
                    <p:tags r:id="rId94"/>
                  </p:custDataLst>
                </p:nvPr>
              </p:nvSpPr>
              <p:spPr>
                <a:xfrm>
                  <a:off x="7609031" y="5391036"/>
                  <a:ext cx="1068371" cy="750072"/>
                </a:xfrm>
                <a:custGeom>
                  <a:avLst/>
                  <a:gdLst>
                    <a:gd name="connsiteX0" fmla="*/ 1068371 w 1068371"/>
                    <a:gd name="connsiteY0" fmla="*/ 323468 h 750072"/>
                    <a:gd name="connsiteX1" fmla="*/ 989486 w 1068371"/>
                    <a:gd name="connsiteY1" fmla="*/ 339163 h 750072"/>
                    <a:gd name="connsiteX2" fmla="*/ 943492 w 1068371"/>
                    <a:gd name="connsiteY2" fmla="*/ 348717 h 750072"/>
                    <a:gd name="connsiteX3" fmla="*/ 871157 w 1068371"/>
                    <a:gd name="connsiteY3" fmla="*/ 364412 h 750072"/>
                    <a:gd name="connsiteX4" fmla="*/ 825300 w 1068371"/>
                    <a:gd name="connsiteY4" fmla="*/ 374648 h 750072"/>
                    <a:gd name="connsiteX5" fmla="*/ 266413 w 1068371"/>
                    <a:gd name="connsiteY5" fmla="*/ 553300 h 750072"/>
                    <a:gd name="connsiteX6" fmla="*/ 245123 w 1068371"/>
                    <a:gd name="connsiteY6" fmla="*/ 567222 h 750072"/>
                    <a:gd name="connsiteX7" fmla="*/ 24161 w 1068371"/>
                    <a:gd name="connsiteY7" fmla="*/ 747648 h 750072"/>
                    <a:gd name="connsiteX8" fmla="*/ 36717 w 1068371"/>
                    <a:gd name="connsiteY8" fmla="*/ 595473 h 750072"/>
                    <a:gd name="connsiteX9" fmla="*/ 142489 w 1068371"/>
                    <a:gd name="connsiteY9" fmla="*/ 448347 h 750072"/>
                    <a:gd name="connsiteX10" fmla="*/ 185890 w 1068371"/>
                    <a:gd name="connsiteY10" fmla="*/ 400989 h 750072"/>
                    <a:gd name="connsiteX11" fmla="*/ 440972 w 1068371"/>
                    <a:gd name="connsiteY11" fmla="*/ 202000 h 750072"/>
                    <a:gd name="connsiteX12" fmla="*/ 452982 w 1068371"/>
                    <a:gd name="connsiteY12" fmla="*/ 191355 h 750072"/>
                    <a:gd name="connsiteX13" fmla="*/ 625629 w 1068371"/>
                    <a:gd name="connsiteY13" fmla="*/ 8881 h 750072"/>
                    <a:gd name="connsiteX14" fmla="*/ 786267 w 1068371"/>
                    <a:gd name="connsiteY14" fmla="*/ 14203 h 750072"/>
                    <a:gd name="connsiteX15" fmla="*/ 815473 w 1068371"/>
                    <a:gd name="connsiteY15" fmla="*/ 22802 h 750072"/>
                    <a:gd name="connsiteX16" fmla="*/ 857509 w 1068371"/>
                    <a:gd name="connsiteY16" fmla="*/ 37678 h 750072"/>
                    <a:gd name="connsiteX17" fmla="*/ 910327 w 1068371"/>
                    <a:gd name="connsiteY17" fmla="*/ 60334 h 750072"/>
                    <a:gd name="connsiteX18" fmla="*/ 952226 w 1068371"/>
                    <a:gd name="connsiteY18" fmla="*/ 81079 h 750072"/>
                    <a:gd name="connsiteX19" fmla="*/ 999858 w 1068371"/>
                    <a:gd name="connsiteY19" fmla="*/ 107966 h 750072"/>
                    <a:gd name="connsiteX20" fmla="*/ 1068371 w 1068371"/>
                    <a:gd name="connsiteY20" fmla="*/ 323468 h 750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68371" h="750072">
                      <a:moveTo>
                        <a:pt x="1068371" y="323468"/>
                      </a:moveTo>
                      <a:cubicBezTo>
                        <a:pt x="1068371" y="323468"/>
                        <a:pt x="1038346" y="329063"/>
                        <a:pt x="989486" y="339163"/>
                      </a:cubicBezTo>
                      <a:cubicBezTo>
                        <a:pt x="975565" y="342029"/>
                        <a:pt x="960142" y="345168"/>
                        <a:pt x="943492" y="348717"/>
                      </a:cubicBezTo>
                      <a:cubicBezTo>
                        <a:pt x="921382" y="353357"/>
                        <a:pt x="897089" y="358680"/>
                        <a:pt x="871157" y="364412"/>
                      </a:cubicBezTo>
                      <a:cubicBezTo>
                        <a:pt x="856417" y="367688"/>
                        <a:pt x="841132" y="371100"/>
                        <a:pt x="825300" y="374648"/>
                      </a:cubicBezTo>
                      <a:cubicBezTo>
                        <a:pt x="629724" y="419277"/>
                        <a:pt x="370684" y="486971"/>
                        <a:pt x="266413" y="553300"/>
                      </a:cubicBezTo>
                      <a:cubicBezTo>
                        <a:pt x="259044" y="557941"/>
                        <a:pt x="251947" y="562581"/>
                        <a:pt x="245123" y="567222"/>
                      </a:cubicBezTo>
                      <a:cubicBezTo>
                        <a:pt x="86260" y="674085"/>
                        <a:pt x="53641" y="766346"/>
                        <a:pt x="24161" y="747648"/>
                      </a:cubicBezTo>
                      <a:cubicBezTo>
                        <a:pt x="-6683" y="728132"/>
                        <a:pt x="-13507" y="648154"/>
                        <a:pt x="36717" y="595473"/>
                      </a:cubicBezTo>
                      <a:cubicBezTo>
                        <a:pt x="71520" y="559033"/>
                        <a:pt x="95813" y="505805"/>
                        <a:pt x="142489" y="448347"/>
                      </a:cubicBezTo>
                      <a:cubicBezTo>
                        <a:pt x="155046" y="432788"/>
                        <a:pt x="169376" y="416957"/>
                        <a:pt x="185890" y="400989"/>
                      </a:cubicBezTo>
                      <a:cubicBezTo>
                        <a:pt x="258907" y="330701"/>
                        <a:pt x="375734" y="257957"/>
                        <a:pt x="440972" y="202000"/>
                      </a:cubicBezTo>
                      <a:cubicBezTo>
                        <a:pt x="445203" y="198452"/>
                        <a:pt x="449160" y="194904"/>
                        <a:pt x="452982" y="191355"/>
                      </a:cubicBezTo>
                      <a:cubicBezTo>
                        <a:pt x="506619" y="141813"/>
                        <a:pt x="527637" y="39862"/>
                        <a:pt x="625629" y="8881"/>
                      </a:cubicBezTo>
                      <a:cubicBezTo>
                        <a:pt x="673534" y="-6269"/>
                        <a:pt x="730856" y="-400"/>
                        <a:pt x="786267" y="14203"/>
                      </a:cubicBezTo>
                      <a:cubicBezTo>
                        <a:pt x="796093" y="16797"/>
                        <a:pt x="805920" y="19663"/>
                        <a:pt x="815473" y="22802"/>
                      </a:cubicBezTo>
                      <a:cubicBezTo>
                        <a:pt x="829940" y="27442"/>
                        <a:pt x="843998" y="32492"/>
                        <a:pt x="857509" y="37678"/>
                      </a:cubicBezTo>
                      <a:cubicBezTo>
                        <a:pt x="876207" y="45048"/>
                        <a:pt x="894086" y="52691"/>
                        <a:pt x="910327" y="60334"/>
                      </a:cubicBezTo>
                      <a:cubicBezTo>
                        <a:pt x="925886" y="67567"/>
                        <a:pt x="940080" y="74665"/>
                        <a:pt x="952226" y="81079"/>
                      </a:cubicBezTo>
                      <a:cubicBezTo>
                        <a:pt x="981706" y="96501"/>
                        <a:pt x="999858" y="107966"/>
                        <a:pt x="999858" y="107966"/>
                      </a:cubicBezTo>
                      <a:lnTo>
                        <a:pt x="1068371" y="323468"/>
                      </a:lnTo>
                      <a:close/>
                    </a:path>
                  </a:pathLst>
                </a:custGeom>
                <a:solidFill>
                  <a:srgbClr val="FFFFFF"/>
                </a:solidFill>
                <a:ln w="13632" cap="flat">
                  <a:noFill/>
                  <a:prstDash val="solid"/>
                  <a:miter/>
                </a:ln>
              </p:spPr>
              <p:txBody>
                <a:bodyPr rtlCol="0" anchor="ctr"/>
                <a:lstStyle/>
                <a:p>
                  <a:endParaRPr lang="zh-CN" altLang="en-US"/>
                </a:p>
              </p:txBody>
            </p:sp>
            <p:sp>
              <p:nvSpPr>
                <p:cNvPr id="55" name="任意多边形 54"/>
                <p:cNvSpPr/>
                <p:nvPr>
                  <p:custDataLst>
                    <p:tags r:id="rId95"/>
                  </p:custDataLst>
                </p:nvPr>
              </p:nvSpPr>
              <p:spPr>
                <a:xfrm>
                  <a:off x="8050139" y="5391144"/>
                  <a:ext cx="345158" cy="206708"/>
                </a:xfrm>
                <a:custGeom>
                  <a:avLst/>
                  <a:gdLst>
                    <a:gd name="connsiteX0" fmla="*/ 345158 w 345158"/>
                    <a:gd name="connsiteY0" fmla="*/ 14232 h 206708"/>
                    <a:gd name="connsiteX1" fmla="*/ 0 w 345158"/>
                    <a:gd name="connsiteY1" fmla="*/ 201892 h 206708"/>
                    <a:gd name="connsiteX2" fmla="*/ 12010 w 345158"/>
                    <a:gd name="connsiteY2" fmla="*/ 191247 h 206708"/>
                    <a:gd name="connsiteX3" fmla="*/ 184658 w 345158"/>
                    <a:gd name="connsiteY3" fmla="*/ 8773 h 206708"/>
                    <a:gd name="connsiteX4" fmla="*/ 345158 w 345158"/>
                    <a:gd name="connsiteY4" fmla="*/ 14232 h 206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58" h="206703">
                      <a:moveTo>
                        <a:pt x="345158" y="14232"/>
                      </a:moveTo>
                      <a:cubicBezTo>
                        <a:pt x="287291" y="89979"/>
                        <a:pt x="153813" y="234921"/>
                        <a:pt x="0" y="201892"/>
                      </a:cubicBezTo>
                      <a:cubicBezTo>
                        <a:pt x="4231" y="198344"/>
                        <a:pt x="8189" y="194795"/>
                        <a:pt x="12010" y="191247"/>
                      </a:cubicBezTo>
                      <a:cubicBezTo>
                        <a:pt x="65647" y="141704"/>
                        <a:pt x="86665" y="39754"/>
                        <a:pt x="184658" y="8773"/>
                      </a:cubicBezTo>
                      <a:cubicBezTo>
                        <a:pt x="232426" y="-6240"/>
                        <a:pt x="289884" y="-372"/>
                        <a:pt x="345158" y="14232"/>
                      </a:cubicBezTo>
                      <a:close/>
                    </a:path>
                  </a:pathLst>
                </a:custGeom>
                <a:solidFill>
                  <a:srgbClr val="93C3FD"/>
                </a:solidFill>
                <a:ln w="13632" cap="flat">
                  <a:noFill/>
                  <a:prstDash val="solid"/>
                  <a:miter/>
                </a:ln>
              </p:spPr>
              <p:txBody>
                <a:bodyPr rtlCol="0" anchor="ctr"/>
                <a:lstStyle/>
                <a:p>
                  <a:endParaRPr lang="zh-CN" altLang="en-US"/>
                </a:p>
              </p:txBody>
            </p:sp>
            <p:sp>
              <p:nvSpPr>
                <p:cNvPr id="56" name="任意多边形 55"/>
                <p:cNvSpPr/>
                <p:nvPr>
                  <p:custDataLst>
                    <p:tags r:id="rId96"/>
                  </p:custDataLst>
                </p:nvPr>
              </p:nvSpPr>
              <p:spPr>
                <a:xfrm>
                  <a:off x="7609168" y="5839247"/>
                  <a:ext cx="245122" cy="301725"/>
                </a:xfrm>
                <a:custGeom>
                  <a:avLst/>
                  <a:gdLst>
                    <a:gd name="connsiteX0" fmla="*/ 245123 w 245122"/>
                    <a:gd name="connsiteY0" fmla="*/ 118874 h 301725"/>
                    <a:gd name="connsiteX1" fmla="*/ 24161 w 245122"/>
                    <a:gd name="connsiteY1" fmla="*/ 299301 h 301725"/>
                    <a:gd name="connsiteX2" fmla="*/ 36717 w 245122"/>
                    <a:gd name="connsiteY2" fmla="*/ 147126 h 301725"/>
                    <a:gd name="connsiteX3" fmla="*/ 142489 w 245122"/>
                    <a:gd name="connsiteY3" fmla="*/ 0 h 301725"/>
                    <a:gd name="connsiteX4" fmla="*/ 245123 w 245122"/>
                    <a:gd name="connsiteY4" fmla="*/ 118874 h 30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118" h="301725">
                      <a:moveTo>
                        <a:pt x="245123" y="118874"/>
                      </a:moveTo>
                      <a:cubicBezTo>
                        <a:pt x="86260" y="225738"/>
                        <a:pt x="53641" y="317999"/>
                        <a:pt x="24161" y="299301"/>
                      </a:cubicBezTo>
                      <a:cubicBezTo>
                        <a:pt x="-6683" y="279784"/>
                        <a:pt x="-13507" y="199807"/>
                        <a:pt x="36717" y="147126"/>
                      </a:cubicBezTo>
                      <a:cubicBezTo>
                        <a:pt x="71520" y="110685"/>
                        <a:pt x="95813" y="57458"/>
                        <a:pt x="142489" y="0"/>
                      </a:cubicBezTo>
                      <a:cubicBezTo>
                        <a:pt x="181796" y="27978"/>
                        <a:pt x="223695" y="67557"/>
                        <a:pt x="245123" y="118874"/>
                      </a:cubicBezTo>
                      <a:close/>
                    </a:path>
                  </a:pathLst>
                </a:custGeom>
                <a:solidFill>
                  <a:srgbClr val="93C3FD"/>
                </a:solidFill>
                <a:ln w="13632" cap="flat">
                  <a:noFill/>
                  <a:prstDash val="solid"/>
                  <a:miter/>
                </a:ln>
              </p:spPr>
              <p:txBody>
                <a:bodyPr rtlCol="0" anchor="ctr"/>
                <a:lstStyle/>
                <a:p>
                  <a:endParaRPr lang="zh-CN" altLang="en-US"/>
                </a:p>
              </p:txBody>
            </p:sp>
            <p:sp>
              <p:nvSpPr>
                <p:cNvPr id="57" name="任意多边形 56"/>
                <p:cNvSpPr/>
                <p:nvPr>
                  <p:custDataLst>
                    <p:tags r:id="rId97"/>
                  </p:custDataLst>
                </p:nvPr>
              </p:nvSpPr>
              <p:spPr>
                <a:xfrm>
                  <a:off x="8509908" y="5451506"/>
                  <a:ext cx="88608" cy="288246"/>
                </a:xfrm>
                <a:custGeom>
                  <a:avLst/>
                  <a:gdLst>
                    <a:gd name="connsiteX0" fmla="*/ 88609 w 88608"/>
                    <a:gd name="connsiteY0" fmla="*/ 278693 h 288246"/>
                    <a:gd name="connsiteX1" fmla="*/ 42615 w 88608"/>
                    <a:gd name="connsiteY1" fmla="*/ 288246 h 288246"/>
                    <a:gd name="connsiteX2" fmla="*/ 33 w 88608"/>
                    <a:gd name="connsiteY2" fmla="*/ 97447 h 288246"/>
                    <a:gd name="connsiteX3" fmla="*/ 9450 w 88608"/>
                    <a:gd name="connsiteY3" fmla="*/ 0 h 288246"/>
                    <a:gd name="connsiteX4" fmla="*/ 51349 w 88608"/>
                    <a:gd name="connsiteY4" fmla="*/ 20745 h 288246"/>
                    <a:gd name="connsiteX5" fmla="*/ 44798 w 88608"/>
                    <a:gd name="connsiteY5" fmla="*/ 98402 h 288246"/>
                    <a:gd name="connsiteX6" fmla="*/ 88609 w 88608"/>
                    <a:gd name="connsiteY6" fmla="*/ 278693 h 28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608" h="288246">
                      <a:moveTo>
                        <a:pt x="88609" y="278693"/>
                      </a:moveTo>
                      <a:cubicBezTo>
                        <a:pt x="74688" y="281559"/>
                        <a:pt x="59265" y="284698"/>
                        <a:pt x="42615" y="288246"/>
                      </a:cubicBezTo>
                      <a:cubicBezTo>
                        <a:pt x="13681" y="235428"/>
                        <a:pt x="-786" y="171010"/>
                        <a:pt x="33" y="97447"/>
                      </a:cubicBezTo>
                      <a:cubicBezTo>
                        <a:pt x="442" y="60324"/>
                        <a:pt x="4810" y="26477"/>
                        <a:pt x="9450" y="0"/>
                      </a:cubicBezTo>
                      <a:cubicBezTo>
                        <a:pt x="25009" y="7233"/>
                        <a:pt x="39203" y="14330"/>
                        <a:pt x="51349" y="20745"/>
                      </a:cubicBezTo>
                      <a:cubicBezTo>
                        <a:pt x="47937" y="43128"/>
                        <a:pt x="45071" y="69741"/>
                        <a:pt x="44798" y="98402"/>
                      </a:cubicBezTo>
                      <a:cubicBezTo>
                        <a:pt x="44252" y="156270"/>
                        <a:pt x="53806" y="222599"/>
                        <a:pt x="88609" y="278693"/>
                      </a:cubicBezTo>
                      <a:close/>
                    </a:path>
                  </a:pathLst>
                </a:custGeom>
                <a:solidFill>
                  <a:srgbClr val="93C3FD"/>
                </a:solidFill>
                <a:ln w="13632" cap="flat">
                  <a:noFill/>
                  <a:prstDash val="solid"/>
                  <a:miter/>
                </a:ln>
              </p:spPr>
              <p:txBody>
                <a:bodyPr rtlCol="0" anchor="ctr"/>
                <a:lstStyle/>
                <a:p>
                  <a:endParaRPr lang="zh-CN" altLang="en-US"/>
                </a:p>
              </p:txBody>
            </p:sp>
            <p:sp>
              <p:nvSpPr>
                <p:cNvPr id="58" name="任意多边形 57"/>
                <p:cNvSpPr/>
                <p:nvPr>
                  <p:custDataLst>
                    <p:tags r:id="rId98"/>
                  </p:custDataLst>
                </p:nvPr>
              </p:nvSpPr>
              <p:spPr>
                <a:xfrm>
                  <a:off x="8392708" y="5413974"/>
                  <a:ext cx="87616" cy="351709"/>
                </a:xfrm>
                <a:custGeom>
                  <a:avLst/>
                  <a:gdLst>
                    <a:gd name="connsiteX0" fmla="*/ 73969 w 87616"/>
                    <a:gd name="connsiteY0" fmla="*/ 14876 h 351709"/>
                    <a:gd name="connsiteX1" fmla="*/ 31933 w 87616"/>
                    <a:gd name="connsiteY1" fmla="*/ 0 h 351709"/>
                    <a:gd name="connsiteX2" fmla="*/ 3136 w 87616"/>
                    <a:gd name="connsiteY2" fmla="*/ 126654 h 351709"/>
                    <a:gd name="connsiteX3" fmla="*/ 41760 w 87616"/>
                    <a:gd name="connsiteY3" fmla="*/ 351709 h 351709"/>
                    <a:gd name="connsiteX4" fmla="*/ 87617 w 87616"/>
                    <a:gd name="connsiteY4" fmla="*/ 341473 h 351709"/>
                    <a:gd name="connsiteX5" fmla="*/ 73969 w 87616"/>
                    <a:gd name="connsiteY5" fmla="*/ 14876 h 351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16" h="351709">
                      <a:moveTo>
                        <a:pt x="73969" y="14876"/>
                      </a:moveTo>
                      <a:cubicBezTo>
                        <a:pt x="60321" y="9690"/>
                        <a:pt x="46263" y="4640"/>
                        <a:pt x="31933" y="0"/>
                      </a:cubicBezTo>
                      <a:cubicBezTo>
                        <a:pt x="22516" y="27159"/>
                        <a:pt x="9141" y="72880"/>
                        <a:pt x="3136" y="126654"/>
                      </a:cubicBezTo>
                      <a:cubicBezTo>
                        <a:pt x="-6691" y="213865"/>
                        <a:pt x="6684" y="290293"/>
                        <a:pt x="41760" y="351709"/>
                      </a:cubicBezTo>
                      <a:cubicBezTo>
                        <a:pt x="57455" y="348161"/>
                        <a:pt x="72741" y="344749"/>
                        <a:pt x="87617" y="341473"/>
                      </a:cubicBezTo>
                      <a:cubicBezTo>
                        <a:pt x="13235" y="227513"/>
                        <a:pt x="54043" y="73153"/>
                        <a:pt x="73969" y="14876"/>
                      </a:cubicBezTo>
                      <a:close/>
                    </a:path>
                  </a:pathLst>
                </a:custGeom>
                <a:solidFill>
                  <a:srgbClr val="93C3FD"/>
                </a:solidFill>
                <a:ln w="13632" cap="flat">
                  <a:noFill/>
                  <a:prstDash val="solid"/>
                  <a:miter/>
                </a:ln>
              </p:spPr>
              <p:txBody>
                <a:bodyPr rtlCol="0" anchor="ctr"/>
                <a:lstStyle/>
                <a:p>
                  <a:endParaRPr lang="zh-CN" altLang="en-US"/>
                </a:p>
              </p:txBody>
            </p:sp>
          </p:grpSp>
          <p:sp>
            <p:nvSpPr>
              <p:cNvPr id="48" name="任意多边形 47"/>
              <p:cNvSpPr/>
              <p:nvPr>
                <p:custDataLst>
                  <p:tags r:id="rId99"/>
                </p:custDataLst>
              </p:nvPr>
            </p:nvSpPr>
            <p:spPr>
              <a:xfrm>
                <a:off x="8605771" y="4341678"/>
                <a:ext cx="2531074" cy="1422905"/>
              </a:xfrm>
              <a:custGeom>
                <a:avLst/>
                <a:gdLst>
                  <a:gd name="connsiteX0" fmla="*/ 2417044 w 2531074"/>
                  <a:gd name="connsiteY0" fmla="*/ 546029 h 1422905"/>
                  <a:gd name="connsiteX1" fmla="*/ 1232941 w 2531074"/>
                  <a:gd name="connsiteY1" fmla="*/ 1215328 h 1422905"/>
                  <a:gd name="connsiteX2" fmla="*/ 779827 w 2531074"/>
                  <a:gd name="connsiteY2" fmla="*/ 1337204 h 1422905"/>
                  <a:gd name="connsiteX3" fmla="*/ 516693 w 2531074"/>
                  <a:gd name="connsiteY3" fmla="*/ 1390432 h 1422905"/>
                  <a:gd name="connsiteX4" fmla="*/ 121037 w 2531074"/>
                  <a:gd name="connsiteY4" fmla="*/ 1418683 h 1422905"/>
                  <a:gd name="connsiteX5" fmla="*/ 19086 w 2531074"/>
                  <a:gd name="connsiteY5" fmla="*/ 1071341 h 1422905"/>
                  <a:gd name="connsiteX6" fmla="*/ 619736 w 2531074"/>
                  <a:gd name="connsiteY6" fmla="*/ 864027 h 1422905"/>
                  <a:gd name="connsiteX7" fmla="*/ 767134 w 2531074"/>
                  <a:gd name="connsiteY7" fmla="*/ 778454 h 1422905"/>
                  <a:gd name="connsiteX8" fmla="*/ 797569 w 2531074"/>
                  <a:gd name="connsiteY8" fmla="*/ 756617 h 1422905"/>
                  <a:gd name="connsiteX9" fmla="*/ 1798788 w 2531074"/>
                  <a:gd name="connsiteY9" fmla="*/ 116389 h 1422905"/>
                  <a:gd name="connsiteX10" fmla="*/ 2316867 w 2531074"/>
                  <a:gd name="connsiteY10" fmla="*/ 20170 h 1422905"/>
                  <a:gd name="connsiteX11" fmla="*/ 2413359 w 2531074"/>
                  <a:gd name="connsiteY11" fmla="*/ 71760 h 1422905"/>
                  <a:gd name="connsiteX12" fmla="*/ 2417044 w 2531074"/>
                  <a:gd name="connsiteY12" fmla="*/ 546029 h 1422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1074" h="1422905">
                    <a:moveTo>
                      <a:pt x="2417044" y="546029"/>
                    </a:moveTo>
                    <a:cubicBezTo>
                      <a:pt x="2207547" y="801792"/>
                      <a:pt x="1736690" y="1063425"/>
                      <a:pt x="1232941" y="1215328"/>
                    </a:cubicBezTo>
                    <a:cubicBezTo>
                      <a:pt x="1058110" y="1268009"/>
                      <a:pt x="907982" y="1307588"/>
                      <a:pt x="779827" y="1337204"/>
                    </a:cubicBezTo>
                    <a:cubicBezTo>
                      <a:pt x="678968" y="1360679"/>
                      <a:pt x="591621" y="1377739"/>
                      <a:pt x="516693" y="1390432"/>
                    </a:cubicBezTo>
                    <a:cubicBezTo>
                      <a:pt x="227355" y="1439018"/>
                      <a:pt x="121037" y="1418683"/>
                      <a:pt x="121037" y="1418683"/>
                    </a:cubicBezTo>
                    <a:cubicBezTo>
                      <a:pt x="121037" y="1418683"/>
                      <a:pt x="-57479" y="1361225"/>
                      <a:pt x="19086" y="1071341"/>
                    </a:cubicBezTo>
                    <a:cubicBezTo>
                      <a:pt x="19086" y="1071341"/>
                      <a:pt x="357557" y="993547"/>
                      <a:pt x="619736" y="864027"/>
                    </a:cubicBezTo>
                    <a:cubicBezTo>
                      <a:pt x="673236" y="837550"/>
                      <a:pt x="723461" y="809026"/>
                      <a:pt x="767134" y="778454"/>
                    </a:cubicBezTo>
                    <a:cubicBezTo>
                      <a:pt x="777370" y="771357"/>
                      <a:pt x="787470" y="763987"/>
                      <a:pt x="797569" y="756617"/>
                    </a:cubicBezTo>
                    <a:cubicBezTo>
                      <a:pt x="1041323" y="578101"/>
                      <a:pt x="1249592" y="335576"/>
                      <a:pt x="1798788" y="116389"/>
                    </a:cubicBezTo>
                    <a:cubicBezTo>
                      <a:pt x="1798788" y="116389"/>
                      <a:pt x="2086079" y="-58033"/>
                      <a:pt x="2316867" y="20170"/>
                    </a:cubicBezTo>
                    <a:cubicBezTo>
                      <a:pt x="2351260" y="31771"/>
                      <a:pt x="2383879" y="48558"/>
                      <a:pt x="2413359" y="71760"/>
                    </a:cubicBezTo>
                    <a:cubicBezTo>
                      <a:pt x="2580683" y="203463"/>
                      <a:pt x="2558437" y="373381"/>
                      <a:pt x="2417044" y="546029"/>
                    </a:cubicBezTo>
                    <a:close/>
                  </a:path>
                </a:pathLst>
              </a:custGeom>
              <a:solidFill>
                <a:srgbClr val="2A81EA"/>
              </a:solidFill>
              <a:ln w="13632" cap="flat">
                <a:noFill/>
                <a:prstDash val="solid"/>
                <a:miter/>
              </a:ln>
            </p:spPr>
            <p:txBody>
              <a:bodyPr rtlCol="0" anchor="ctr"/>
              <a:lstStyle/>
              <a:p>
                <a:endParaRPr lang="zh-CN" altLang="en-US"/>
              </a:p>
            </p:txBody>
          </p:sp>
          <p:sp>
            <p:nvSpPr>
              <p:cNvPr id="49" name="任意多边形 48"/>
              <p:cNvSpPr/>
              <p:nvPr>
                <p:custDataLst>
                  <p:tags r:id="rId100"/>
                </p:custDataLst>
              </p:nvPr>
            </p:nvSpPr>
            <p:spPr>
              <a:xfrm>
                <a:off x="9225370" y="5098159"/>
                <a:ext cx="771522" cy="395383"/>
              </a:xfrm>
              <a:custGeom>
                <a:avLst/>
                <a:gdLst>
                  <a:gd name="connsiteX0" fmla="*/ 771523 w 771522"/>
                  <a:gd name="connsiteY0" fmla="*/ 380371 h 395383"/>
                  <a:gd name="connsiteX1" fmla="*/ 662338 w 771522"/>
                  <a:gd name="connsiteY1" fmla="*/ 395383 h 395383"/>
                  <a:gd name="connsiteX2" fmla="*/ 0 w 771522"/>
                  <a:gd name="connsiteY2" fmla="*/ 107410 h 395383"/>
                  <a:gd name="connsiteX3" fmla="*/ 147399 w 771522"/>
                  <a:gd name="connsiteY3" fmla="*/ 21837 h 395383"/>
                  <a:gd name="connsiteX4" fmla="*/ 177834 w 771522"/>
                  <a:gd name="connsiteY4" fmla="*/ 0 h 395383"/>
                  <a:gd name="connsiteX5" fmla="*/ 771523 w 771522"/>
                  <a:gd name="connsiteY5" fmla="*/ 380371 h 395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1522" h="395383">
                    <a:moveTo>
                      <a:pt x="771523" y="380371"/>
                    </a:moveTo>
                    <a:lnTo>
                      <a:pt x="662338" y="395383"/>
                    </a:lnTo>
                    <a:lnTo>
                      <a:pt x="0" y="107410"/>
                    </a:lnTo>
                    <a:cubicBezTo>
                      <a:pt x="53500" y="80933"/>
                      <a:pt x="103725" y="52409"/>
                      <a:pt x="147399" y="21837"/>
                    </a:cubicBezTo>
                    <a:cubicBezTo>
                      <a:pt x="157635" y="14740"/>
                      <a:pt x="167734" y="7370"/>
                      <a:pt x="177834" y="0"/>
                    </a:cubicBezTo>
                    <a:lnTo>
                      <a:pt x="771523" y="380371"/>
                    </a:lnTo>
                    <a:close/>
                  </a:path>
                </a:pathLst>
              </a:custGeom>
              <a:solidFill>
                <a:srgbClr val="1C55D1"/>
              </a:solidFill>
              <a:ln w="13632" cap="flat">
                <a:noFill/>
                <a:prstDash val="solid"/>
                <a:miter/>
              </a:ln>
            </p:spPr>
            <p:txBody>
              <a:bodyPr rtlCol="0" anchor="ctr"/>
              <a:lstStyle/>
              <a:p>
                <a:endParaRPr lang="zh-CN" altLang="en-US"/>
              </a:p>
            </p:txBody>
          </p:sp>
          <p:sp>
            <p:nvSpPr>
              <p:cNvPr id="50" name="任意多边形 49"/>
              <p:cNvSpPr/>
              <p:nvPr>
                <p:custDataLst>
                  <p:tags r:id="rId101"/>
                </p:custDataLst>
              </p:nvPr>
            </p:nvSpPr>
            <p:spPr>
              <a:xfrm>
                <a:off x="8659387" y="5437176"/>
                <a:ext cx="726211" cy="294933"/>
              </a:xfrm>
              <a:custGeom>
                <a:avLst/>
                <a:gdLst>
                  <a:gd name="connsiteX0" fmla="*/ 726211 w 726211"/>
                  <a:gd name="connsiteY0" fmla="*/ 241706 h 294933"/>
                  <a:gd name="connsiteX1" fmla="*/ 463077 w 726211"/>
                  <a:gd name="connsiteY1" fmla="*/ 294934 h 294933"/>
                  <a:gd name="connsiteX2" fmla="*/ 0 w 726211"/>
                  <a:gd name="connsiteY2" fmla="*/ 130884 h 294933"/>
                  <a:gd name="connsiteX3" fmla="*/ 16378 w 726211"/>
                  <a:gd name="connsiteY3" fmla="*/ 0 h 294933"/>
                  <a:gd name="connsiteX4" fmla="*/ 726211 w 726211"/>
                  <a:gd name="connsiteY4" fmla="*/ 241706 h 294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211" h="294933">
                    <a:moveTo>
                      <a:pt x="726211" y="241706"/>
                    </a:moveTo>
                    <a:cubicBezTo>
                      <a:pt x="625352" y="265181"/>
                      <a:pt x="538005" y="282241"/>
                      <a:pt x="463077" y="294934"/>
                    </a:cubicBezTo>
                    <a:cubicBezTo>
                      <a:pt x="252352" y="237748"/>
                      <a:pt x="0" y="130884"/>
                      <a:pt x="0" y="130884"/>
                    </a:cubicBezTo>
                    <a:lnTo>
                      <a:pt x="16378" y="0"/>
                    </a:lnTo>
                    <a:lnTo>
                      <a:pt x="726211" y="241706"/>
                    </a:lnTo>
                    <a:close/>
                  </a:path>
                </a:pathLst>
              </a:custGeom>
              <a:solidFill>
                <a:srgbClr val="1C55D1"/>
              </a:solidFill>
              <a:ln w="13632" cap="flat">
                <a:noFill/>
                <a:prstDash val="solid"/>
                <a:miter/>
              </a:ln>
            </p:spPr>
            <p:txBody>
              <a:bodyPr rtlCol="0" anchor="ctr"/>
              <a:lstStyle/>
              <a:p>
                <a:endParaRPr lang="zh-CN" altLang="en-US"/>
              </a:p>
            </p:txBody>
          </p:sp>
          <p:sp>
            <p:nvSpPr>
              <p:cNvPr id="51" name="任意多边形 50"/>
              <p:cNvSpPr/>
              <p:nvPr>
                <p:custDataLst>
                  <p:tags r:id="rId102"/>
                </p:custDataLst>
              </p:nvPr>
            </p:nvSpPr>
            <p:spPr>
              <a:xfrm>
                <a:off x="10891471" y="4361848"/>
                <a:ext cx="245375" cy="525858"/>
              </a:xfrm>
              <a:custGeom>
                <a:avLst/>
                <a:gdLst>
                  <a:gd name="connsiteX0" fmla="*/ 131344 w 245375"/>
                  <a:gd name="connsiteY0" fmla="*/ 525858 h 525858"/>
                  <a:gd name="connsiteX1" fmla="*/ 31167 w 245375"/>
                  <a:gd name="connsiteY1" fmla="*/ 0 h 525858"/>
                  <a:gd name="connsiteX2" fmla="*/ 127659 w 245375"/>
                  <a:gd name="connsiteY2" fmla="*/ 51590 h 525858"/>
                  <a:gd name="connsiteX3" fmla="*/ 131344 w 245375"/>
                  <a:gd name="connsiteY3" fmla="*/ 525858 h 525858"/>
                </a:gdLst>
                <a:ahLst/>
                <a:cxnLst>
                  <a:cxn ang="0">
                    <a:pos x="connsiteX0" y="connsiteY0"/>
                  </a:cxn>
                  <a:cxn ang="0">
                    <a:pos x="connsiteX1" y="connsiteY1"/>
                  </a:cxn>
                  <a:cxn ang="0">
                    <a:pos x="connsiteX2" y="connsiteY2"/>
                  </a:cxn>
                  <a:cxn ang="0">
                    <a:pos x="connsiteX3" y="connsiteY3"/>
                  </a:cxn>
                </a:cxnLst>
                <a:rect l="l" t="t" r="r" b="b"/>
                <a:pathLst>
                  <a:path w="245375" h="525858">
                    <a:moveTo>
                      <a:pt x="131344" y="525858"/>
                    </a:moveTo>
                    <a:cubicBezTo>
                      <a:pt x="-41576" y="293569"/>
                      <a:pt x="-7184" y="98948"/>
                      <a:pt x="31167" y="0"/>
                    </a:cubicBezTo>
                    <a:cubicBezTo>
                      <a:pt x="65560" y="11601"/>
                      <a:pt x="98179" y="28524"/>
                      <a:pt x="127659" y="51590"/>
                    </a:cubicBezTo>
                    <a:cubicBezTo>
                      <a:pt x="294983" y="183293"/>
                      <a:pt x="272738" y="353211"/>
                      <a:pt x="131344" y="525858"/>
                    </a:cubicBezTo>
                    <a:close/>
                  </a:path>
                </a:pathLst>
              </a:custGeom>
              <a:solidFill>
                <a:srgbClr val="1C55D1"/>
              </a:solidFill>
              <a:ln w="13632" cap="flat">
                <a:noFill/>
                <a:prstDash val="solid"/>
                <a:miter/>
              </a:ln>
            </p:spPr>
            <p:txBody>
              <a:bodyPr rtlCol="0" anchor="ctr"/>
              <a:lstStyle/>
              <a:p>
                <a:endParaRPr lang="zh-CN" altLang="en-US"/>
              </a:p>
            </p:txBody>
          </p:sp>
          <p:sp>
            <p:nvSpPr>
              <p:cNvPr id="52" name="任意多边形 51"/>
              <p:cNvSpPr/>
              <p:nvPr>
                <p:custDataLst>
                  <p:tags r:id="rId103"/>
                </p:custDataLst>
              </p:nvPr>
            </p:nvSpPr>
            <p:spPr>
              <a:xfrm>
                <a:off x="8648605" y="4518655"/>
                <a:ext cx="1756737" cy="980755"/>
              </a:xfrm>
              <a:custGeom>
                <a:avLst/>
                <a:gdLst>
                  <a:gd name="connsiteX0" fmla="*/ 4913 w 1756737"/>
                  <a:gd name="connsiteY0" fmla="*/ 980756 h 980755"/>
                  <a:gd name="connsiteX1" fmla="*/ 973923 w 1756737"/>
                  <a:gd name="connsiteY1" fmla="*/ 585236 h 980755"/>
                  <a:gd name="connsiteX2" fmla="*/ 1724837 w 1756737"/>
                  <a:gd name="connsiteY2" fmla="*/ 146043 h 980755"/>
                  <a:gd name="connsiteX3" fmla="*/ 1750632 w 1756737"/>
                  <a:gd name="connsiteY3" fmla="*/ 46412 h 980755"/>
                  <a:gd name="connsiteX4" fmla="*/ 1639946 w 1756737"/>
                  <a:gd name="connsiteY4" fmla="*/ 9 h 980755"/>
                  <a:gd name="connsiteX5" fmla="*/ 1626844 w 1756737"/>
                  <a:gd name="connsiteY5" fmla="*/ 13111 h 980755"/>
                  <a:gd name="connsiteX6" fmla="*/ 1626844 w 1756737"/>
                  <a:gd name="connsiteY6" fmla="*/ 13111 h 980755"/>
                  <a:gd name="connsiteX7" fmla="*/ 1638991 w 1756737"/>
                  <a:gd name="connsiteY7" fmla="*/ 25394 h 980755"/>
                  <a:gd name="connsiteX8" fmla="*/ 1728113 w 1756737"/>
                  <a:gd name="connsiteY8" fmla="*/ 58150 h 980755"/>
                  <a:gd name="connsiteX9" fmla="*/ 1704638 w 1756737"/>
                  <a:gd name="connsiteY9" fmla="*/ 130893 h 980755"/>
                  <a:gd name="connsiteX10" fmla="*/ 962595 w 1756737"/>
                  <a:gd name="connsiteY10" fmla="*/ 562717 h 980755"/>
                  <a:gd name="connsiteX11" fmla="*/ 0 w 1756737"/>
                  <a:gd name="connsiteY11" fmla="*/ 956053 h 980755"/>
                  <a:gd name="connsiteX12" fmla="*/ 4913 w 1756737"/>
                  <a:gd name="connsiteY12" fmla="*/ 980756 h 98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56737" h="980755">
                    <a:moveTo>
                      <a:pt x="4913" y="980756"/>
                    </a:moveTo>
                    <a:cubicBezTo>
                      <a:pt x="181109" y="946226"/>
                      <a:pt x="543328" y="798418"/>
                      <a:pt x="973923" y="585236"/>
                    </a:cubicBezTo>
                    <a:cubicBezTo>
                      <a:pt x="1296016" y="425827"/>
                      <a:pt x="1668334" y="220424"/>
                      <a:pt x="1724837" y="146043"/>
                    </a:cubicBezTo>
                    <a:cubicBezTo>
                      <a:pt x="1755409" y="105918"/>
                      <a:pt x="1764007" y="72344"/>
                      <a:pt x="1750632" y="46412"/>
                    </a:cubicBezTo>
                    <a:cubicBezTo>
                      <a:pt x="1730569" y="7516"/>
                      <a:pt x="1668471" y="964"/>
                      <a:pt x="1639946" y="9"/>
                    </a:cubicBezTo>
                    <a:cubicBezTo>
                      <a:pt x="1632576" y="-264"/>
                      <a:pt x="1626571" y="5741"/>
                      <a:pt x="1626844" y="13111"/>
                    </a:cubicBezTo>
                    <a:lnTo>
                      <a:pt x="1626844" y="13111"/>
                    </a:lnTo>
                    <a:cubicBezTo>
                      <a:pt x="1626981" y="19799"/>
                      <a:pt x="1632303" y="25121"/>
                      <a:pt x="1638991" y="25394"/>
                    </a:cubicBezTo>
                    <a:cubicBezTo>
                      <a:pt x="1666969" y="26350"/>
                      <a:pt x="1715420" y="33310"/>
                      <a:pt x="1728113" y="58150"/>
                    </a:cubicBezTo>
                    <a:cubicBezTo>
                      <a:pt x="1738758" y="78758"/>
                      <a:pt x="1721152" y="109057"/>
                      <a:pt x="1704638" y="130893"/>
                    </a:cubicBezTo>
                    <a:cubicBezTo>
                      <a:pt x="1659054" y="190808"/>
                      <a:pt x="1347060" y="372464"/>
                      <a:pt x="962595" y="562717"/>
                    </a:cubicBezTo>
                    <a:cubicBezTo>
                      <a:pt x="631631" y="726493"/>
                      <a:pt x="204993" y="915928"/>
                      <a:pt x="0" y="956053"/>
                    </a:cubicBezTo>
                    <a:lnTo>
                      <a:pt x="4913" y="980756"/>
                    </a:lnTo>
                    <a:close/>
                  </a:path>
                </a:pathLst>
              </a:custGeom>
              <a:solidFill>
                <a:srgbClr val="1C55D1"/>
              </a:solidFill>
              <a:ln w="13632" cap="flat">
                <a:noFill/>
                <a:prstDash val="solid"/>
                <a:miter/>
              </a:ln>
            </p:spPr>
            <p:txBody>
              <a:bodyPr rtlCol="0" anchor="ctr"/>
              <a:lstStyle/>
              <a:p>
                <a:endParaRPr lang="zh-CN" altLang="en-US"/>
              </a:p>
            </p:txBody>
          </p:sp>
          <p:sp>
            <p:nvSpPr>
              <p:cNvPr id="53" name="任意多边形 52"/>
              <p:cNvSpPr/>
              <p:nvPr>
                <p:custDataLst>
                  <p:tags r:id="rId104"/>
                </p:custDataLst>
              </p:nvPr>
            </p:nvSpPr>
            <p:spPr>
              <a:xfrm>
                <a:off x="8569432" y="5368672"/>
                <a:ext cx="251547" cy="440796"/>
              </a:xfrm>
              <a:custGeom>
                <a:avLst/>
                <a:gdLst>
                  <a:gd name="connsiteX0" fmla="*/ 122164 w 251547"/>
                  <a:gd name="connsiteY0" fmla="*/ 8180 h 440796"/>
                  <a:gd name="connsiteX1" fmla="*/ 251547 w 251547"/>
                  <a:gd name="connsiteY1" fmla="*/ 415436 h 440796"/>
                  <a:gd name="connsiteX2" fmla="*/ 108516 w 251547"/>
                  <a:gd name="connsiteY2" fmla="*/ 424581 h 440796"/>
                  <a:gd name="connsiteX3" fmla="*/ 11615 w 251547"/>
                  <a:gd name="connsiteY3" fmla="*/ 21691 h 440796"/>
                  <a:gd name="connsiteX4" fmla="*/ 122164 w 251547"/>
                  <a:gd name="connsiteY4" fmla="*/ 8180 h 4407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547" h="440796">
                    <a:moveTo>
                      <a:pt x="122164" y="8180"/>
                    </a:moveTo>
                    <a:cubicBezTo>
                      <a:pt x="135266" y="162948"/>
                      <a:pt x="169113" y="304478"/>
                      <a:pt x="251547" y="415436"/>
                    </a:cubicBezTo>
                    <a:cubicBezTo>
                      <a:pt x="251547" y="415436"/>
                      <a:pt x="174845" y="465798"/>
                      <a:pt x="108516" y="424581"/>
                    </a:cubicBezTo>
                    <a:cubicBezTo>
                      <a:pt x="57882" y="393054"/>
                      <a:pt x="-32059" y="148481"/>
                      <a:pt x="11615" y="21691"/>
                    </a:cubicBezTo>
                    <a:cubicBezTo>
                      <a:pt x="55971" y="-282"/>
                      <a:pt x="93913" y="-6970"/>
                      <a:pt x="122164" y="8180"/>
                    </a:cubicBezTo>
                    <a:close/>
                  </a:path>
                </a:pathLst>
              </a:custGeom>
              <a:solidFill>
                <a:srgbClr val="1C55D1"/>
              </a:solidFill>
              <a:ln w="13632" cap="flat">
                <a:noFill/>
                <a:prstDash val="solid"/>
                <a:miter/>
              </a:ln>
            </p:spPr>
            <p:txBody>
              <a:bodyPr rtlCol="0" anchor="ctr"/>
              <a:lstStyle/>
              <a:p>
                <a:endParaRPr lang="zh-CN" altLang="en-US"/>
              </a:p>
            </p:txBody>
          </p:sp>
        </p:grpSp>
        <p:grpSp>
          <p:nvGrpSpPr>
            <p:cNvPr id="13" name="组合 12"/>
            <p:cNvGrpSpPr/>
            <p:nvPr>
              <p:custDataLst>
                <p:tags r:id="rId105"/>
              </p:custDataLst>
            </p:nvPr>
          </p:nvGrpSpPr>
          <p:grpSpPr>
            <a:xfrm flipH="1">
              <a:off x="7487257" y="4270432"/>
              <a:ext cx="3442205" cy="1999987"/>
              <a:chOff x="7504629" y="4270432"/>
              <a:chExt cx="3442205" cy="1999987"/>
            </a:xfrm>
            <a:solidFill>
              <a:schemeClr val="accent1"/>
            </a:solidFill>
          </p:grpSpPr>
          <p:grpSp>
            <p:nvGrpSpPr>
              <p:cNvPr id="37" name="组合 36"/>
              <p:cNvGrpSpPr/>
              <p:nvPr>
                <p:custDataLst>
                  <p:tags r:id="rId106"/>
                </p:custDataLst>
              </p:nvPr>
            </p:nvGrpSpPr>
            <p:grpSpPr>
              <a:xfrm>
                <a:off x="9904496" y="5478534"/>
                <a:ext cx="1042339" cy="791884"/>
                <a:chOff x="9904496" y="5478534"/>
                <a:chExt cx="1042339" cy="791884"/>
              </a:xfrm>
              <a:solidFill>
                <a:schemeClr val="accent1"/>
              </a:solidFill>
            </p:grpSpPr>
            <p:sp>
              <p:nvSpPr>
                <p:cNvPr id="42" name="任意多边形 41"/>
                <p:cNvSpPr/>
                <p:nvPr>
                  <p:custDataLst>
                    <p:tags r:id="rId107"/>
                  </p:custDataLst>
                </p:nvPr>
              </p:nvSpPr>
              <p:spPr>
                <a:xfrm>
                  <a:off x="9904496" y="5478651"/>
                  <a:ext cx="1042339" cy="791768"/>
                </a:xfrm>
                <a:custGeom>
                  <a:avLst/>
                  <a:gdLst>
                    <a:gd name="connsiteX0" fmla="*/ 0 w 1042339"/>
                    <a:gd name="connsiteY0" fmla="*/ 298361 h 791768"/>
                    <a:gd name="connsiteX1" fmla="*/ 77657 w 1042339"/>
                    <a:gd name="connsiteY1" fmla="*/ 319106 h 791768"/>
                    <a:gd name="connsiteX2" fmla="*/ 122832 w 1042339"/>
                    <a:gd name="connsiteY2" fmla="*/ 331662 h 791768"/>
                    <a:gd name="connsiteX3" fmla="*/ 193938 w 1042339"/>
                    <a:gd name="connsiteY3" fmla="*/ 351997 h 791768"/>
                    <a:gd name="connsiteX4" fmla="*/ 238977 w 1042339"/>
                    <a:gd name="connsiteY4" fmla="*/ 365236 h 791768"/>
                    <a:gd name="connsiteX5" fmla="*/ 785034 w 1042339"/>
                    <a:gd name="connsiteY5" fmla="*/ 580056 h 791768"/>
                    <a:gd name="connsiteX6" fmla="*/ 805370 w 1042339"/>
                    <a:gd name="connsiteY6" fmla="*/ 595341 h 791768"/>
                    <a:gd name="connsiteX7" fmla="*/ 1014048 w 1042339"/>
                    <a:gd name="connsiteY7" fmla="*/ 789826 h 791768"/>
                    <a:gd name="connsiteX8" fmla="*/ 1011455 w 1042339"/>
                    <a:gd name="connsiteY8" fmla="*/ 637241 h 791768"/>
                    <a:gd name="connsiteX9" fmla="*/ 915510 w 1042339"/>
                    <a:gd name="connsiteY9" fmla="*/ 483565 h 791768"/>
                    <a:gd name="connsiteX10" fmla="*/ 875248 w 1042339"/>
                    <a:gd name="connsiteY10" fmla="*/ 433476 h 791768"/>
                    <a:gd name="connsiteX11" fmla="*/ 633678 w 1042339"/>
                    <a:gd name="connsiteY11" fmla="*/ 218247 h 791768"/>
                    <a:gd name="connsiteX12" fmla="*/ 622486 w 1042339"/>
                    <a:gd name="connsiteY12" fmla="*/ 206919 h 791768"/>
                    <a:gd name="connsiteX13" fmla="*/ 462122 w 1042339"/>
                    <a:gd name="connsiteY13" fmla="*/ 13527 h 791768"/>
                    <a:gd name="connsiteX14" fmla="*/ 301485 w 1042339"/>
                    <a:gd name="connsiteY14" fmla="*/ 8340 h 791768"/>
                    <a:gd name="connsiteX15" fmla="*/ 271732 w 1042339"/>
                    <a:gd name="connsiteY15" fmla="*/ 14891 h 791768"/>
                    <a:gd name="connsiteX16" fmla="*/ 228741 w 1042339"/>
                    <a:gd name="connsiteY16" fmla="*/ 27038 h 791768"/>
                    <a:gd name="connsiteX17" fmla="*/ 174558 w 1042339"/>
                    <a:gd name="connsiteY17" fmla="*/ 46145 h 791768"/>
                    <a:gd name="connsiteX18" fmla="*/ 131431 w 1042339"/>
                    <a:gd name="connsiteY18" fmla="*/ 64161 h 791768"/>
                    <a:gd name="connsiteX19" fmla="*/ 82161 w 1042339"/>
                    <a:gd name="connsiteY19" fmla="*/ 87908 h 791768"/>
                    <a:gd name="connsiteX20" fmla="*/ 0 w 1042339"/>
                    <a:gd name="connsiteY20" fmla="*/ 298361 h 791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42339" h="791768">
                      <a:moveTo>
                        <a:pt x="0" y="298361"/>
                      </a:moveTo>
                      <a:cubicBezTo>
                        <a:pt x="0" y="298361"/>
                        <a:pt x="29616" y="306004"/>
                        <a:pt x="77657" y="319106"/>
                      </a:cubicBezTo>
                      <a:cubicBezTo>
                        <a:pt x="91305" y="322791"/>
                        <a:pt x="106455" y="327022"/>
                        <a:pt x="122832" y="331662"/>
                      </a:cubicBezTo>
                      <a:cubicBezTo>
                        <a:pt x="144533" y="337803"/>
                        <a:pt x="168417" y="344627"/>
                        <a:pt x="193938" y="351997"/>
                      </a:cubicBezTo>
                      <a:cubicBezTo>
                        <a:pt x="208405" y="356228"/>
                        <a:pt x="223555" y="360596"/>
                        <a:pt x="238977" y="365236"/>
                      </a:cubicBezTo>
                      <a:cubicBezTo>
                        <a:pt x="431278" y="422558"/>
                        <a:pt x="685267" y="507039"/>
                        <a:pt x="785034" y="580056"/>
                      </a:cubicBezTo>
                      <a:cubicBezTo>
                        <a:pt x="791995" y="585242"/>
                        <a:pt x="798819" y="590292"/>
                        <a:pt x="805370" y="595341"/>
                      </a:cubicBezTo>
                      <a:cubicBezTo>
                        <a:pt x="956999" y="712305"/>
                        <a:pt x="983340" y="806613"/>
                        <a:pt x="1014048" y="789826"/>
                      </a:cubicBezTo>
                      <a:cubicBezTo>
                        <a:pt x="1045985" y="772356"/>
                        <a:pt x="1058131" y="692925"/>
                        <a:pt x="1011455" y="637241"/>
                      </a:cubicBezTo>
                      <a:cubicBezTo>
                        <a:pt x="979109" y="598617"/>
                        <a:pt x="958364" y="544025"/>
                        <a:pt x="915510" y="483565"/>
                      </a:cubicBezTo>
                      <a:cubicBezTo>
                        <a:pt x="903909" y="467187"/>
                        <a:pt x="890807" y="450536"/>
                        <a:pt x="875248" y="433476"/>
                      </a:cubicBezTo>
                      <a:cubicBezTo>
                        <a:pt x="807008" y="358549"/>
                        <a:pt x="695230" y="278298"/>
                        <a:pt x="633678" y="218247"/>
                      </a:cubicBezTo>
                      <a:cubicBezTo>
                        <a:pt x="629720" y="214426"/>
                        <a:pt x="626035" y="210604"/>
                        <a:pt x="622486" y="206919"/>
                      </a:cubicBezTo>
                      <a:cubicBezTo>
                        <a:pt x="572125" y="153965"/>
                        <a:pt x="557931" y="50922"/>
                        <a:pt x="462122" y="13527"/>
                      </a:cubicBezTo>
                      <a:cubicBezTo>
                        <a:pt x="415309" y="-4625"/>
                        <a:pt x="357715" y="-2578"/>
                        <a:pt x="301485" y="8340"/>
                      </a:cubicBezTo>
                      <a:cubicBezTo>
                        <a:pt x="291522" y="10251"/>
                        <a:pt x="281559" y="12571"/>
                        <a:pt x="271732" y="14891"/>
                      </a:cubicBezTo>
                      <a:cubicBezTo>
                        <a:pt x="256992" y="18576"/>
                        <a:pt x="242662" y="22671"/>
                        <a:pt x="228741" y="27038"/>
                      </a:cubicBezTo>
                      <a:cubicBezTo>
                        <a:pt x="209497" y="33180"/>
                        <a:pt x="191345" y="39731"/>
                        <a:pt x="174558" y="46145"/>
                      </a:cubicBezTo>
                      <a:cubicBezTo>
                        <a:pt x="158590" y="52287"/>
                        <a:pt x="143987" y="58565"/>
                        <a:pt x="131431" y="64161"/>
                      </a:cubicBezTo>
                      <a:cubicBezTo>
                        <a:pt x="100995" y="77672"/>
                        <a:pt x="82161" y="87908"/>
                        <a:pt x="82161" y="87908"/>
                      </a:cubicBezTo>
                      <a:lnTo>
                        <a:pt x="0" y="298361"/>
                      </a:lnTo>
                      <a:close/>
                    </a:path>
                  </a:pathLst>
                </a:custGeom>
                <a:solidFill>
                  <a:srgbClr val="FFFFFF"/>
                </a:solidFill>
                <a:ln w="13632" cap="flat">
                  <a:noFill/>
                  <a:prstDash val="solid"/>
                  <a:miter/>
                </a:ln>
              </p:spPr>
              <p:txBody>
                <a:bodyPr rtlCol="0" anchor="ctr"/>
                <a:lstStyle/>
                <a:p>
                  <a:endParaRPr lang="zh-CN" altLang="en-US"/>
                </a:p>
              </p:txBody>
            </p:sp>
            <p:sp>
              <p:nvSpPr>
                <p:cNvPr id="43" name="任意多边形 42"/>
                <p:cNvSpPr/>
                <p:nvPr>
                  <p:custDataLst>
                    <p:tags r:id="rId108"/>
                  </p:custDataLst>
                </p:nvPr>
              </p:nvSpPr>
              <p:spPr>
                <a:xfrm>
                  <a:off x="10206117" y="5478534"/>
                  <a:ext cx="332192" cy="220538"/>
                </a:xfrm>
                <a:custGeom>
                  <a:avLst/>
                  <a:gdLst>
                    <a:gd name="connsiteX0" fmla="*/ 0 w 332192"/>
                    <a:gd name="connsiteY0" fmla="*/ 8457 h 220538"/>
                    <a:gd name="connsiteX1" fmla="*/ 332193 w 332192"/>
                    <a:gd name="connsiteY1" fmla="*/ 218227 h 220538"/>
                    <a:gd name="connsiteX2" fmla="*/ 321001 w 332192"/>
                    <a:gd name="connsiteY2" fmla="*/ 206899 h 220538"/>
                    <a:gd name="connsiteX3" fmla="*/ 160637 w 332192"/>
                    <a:gd name="connsiteY3" fmla="*/ 13506 h 220538"/>
                    <a:gd name="connsiteX4" fmla="*/ 0 w 332192"/>
                    <a:gd name="connsiteY4" fmla="*/ 8457 h 220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192" h="220538">
                      <a:moveTo>
                        <a:pt x="0" y="8457"/>
                      </a:moveTo>
                      <a:cubicBezTo>
                        <a:pt x="52818" y="87888"/>
                        <a:pt x="176469" y="241155"/>
                        <a:pt x="332193" y="218227"/>
                      </a:cubicBezTo>
                      <a:cubicBezTo>
                        <a:pt x="328235" y="214405"/>
                        <a:pt x="324550" y="210584"/>
                        <a:pt x="321001" y="206899"/>
                      </a:cubicBezTo>
                      <a:cubicBezTo>
                        <a:pt x="270640" y="153945"/>
                        <a:pt x="256446" y="50902"/>
                        <a:pt x="160637" y="13506"/>
                      </a:cubicBezTo>
                      <a:cubicBezTo>
                        <a:pt x="113824" y="-4645"/>
                        <a:pt x="56093" y="-2598"/>
                        <a:pt x="0" y="8457"/>
                      </a:cubicBezTo>
                      <a:close/>
                    </a:path>
                  </a:pathLst>
                </a:custGeom>
                <a:solidFill>
                  <a:srgbClr val="93C3FD"/>
                </a:solidFill>
                <a:ln w="13632" cap="flat">
                  <a:noFill/>
                  <a:prstDash val="solid"/>
                  <a:miter/>
                </a:ln>
              </p:spPr>
              <p:txBody>
                <a:bodyPr rtlCol="0" anchor="ctr"/>
                <a:lstStyle/>
                <a:p>
                  <a:endParaRPr lang="zh-CN" altLang="en-US"/>
                </a:p>
              </p:txBody>
            </p:sp>
            <p:sp>
              <p:nvSpPr>
                <p:cNvPr id="44" name="任意多边形 43"/>
                <p:cNvSpPr/>
                <p:nvPr>
                  <p:custDataLst>
                    <p:tags r:id="rId109"/>
                  </p:custDataLst>
                </p:nvPr>
              </p:nvSpPr>
              <p:spPr>
                <a:xfrm>
                  <a:off x="10709866" y="5962079"/>
                  <a:ext cx="236969" cy="308204"/>
                </a:xfrm>
                <a:custGeom>
                  <a:avLst/>
                  <a:gdLst>
                    <a:gd name="connsiteX0" fmla="*/ 0 w 236969"/>
                    <a:gd name="connsiteY0" fmla="*/ 111777 h 308204"/>
                    <a:gd name="connsiteX1" fmla="*/ 208678 w 236969"/>
                    <a:gd name="connsiteY1" fmla="*/ 306262 h 308204"/>
                    <a:gd name="connsiteX2" fmla="*/ 206085 w 236969"/>
                    <a:gd name="connsiteY2" fmla="*/ 153677 h 308204"/>
                    <a:gd name="connsiteX3" fmla="*/ 110140 w 236969"/>
                    <a:gd name="connsiteY3" fmla="*/ 0 h 308204"/>
                    <a:gd name="connsiteX4" fmla="*/ 0 w 236969"/>
                    <a:gd name="connsiteY4" fmla="*/ 111777 h 308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966" h="308204">
                      <a:moveTo>
                        <a:pt x="0" y="111777"/>
                      </a:moveTo>
                      <a:cubicBezTo>
                        <a:pt x="151629" y="228741"/>
                        <a:pt x="177970" y="323048"/>
                        <a:pt x="208678" y="306262"/>
                      </a:cubicBezTo>
                      <a:cubicBezTo>
                        <a:pt x="240615" y="288792"/>
                        <a:pt x="252761" y="209361"/>
                        <a:pt x="206085" y="153677"/>
                      </a:cubicBezTo>
                      <a:cubicBezTo>
                        <a:pt x="173739" y="115053"/>
                        <a:pt x="152994" y="60461"/>
                        <a:pt x="110140" y="0"/>
                      </a:cubicBezTo>
                      <a:cubicBezTo>
                        <a:pt x="69059" y="25249"/>
                        <a:pt x="24703" y="61962"/>
                        <a:pt x="0" y="111777"/>
                      </a:cubicBezTo>
                      <a:close/>
                    </a:path>
                  </a:pathLst>
                </a:custGeom>
                <a:solidFill>
                  <a:srgbClr val="93C3FD"/>
                </a:solidFill>
                <a:ln w="13632" cap="flat">
                  <a:noFill/>
                  <a:prstDash val="solid"/>
                  <a:miter/>
                </a:ln>
              </p:spPr>
              <p:txBody>
                <a:bodyPr rtlCol="0" anchor="ctr"/>
                <a:lstStyle/>
                <a:p>
                  <a:endParaRPr lang="zh-CN" altLang="en-US"/>
                </a:p>
              </p:txBody>
            </p:sp>
            <p:sp>
              <p:nvSpPr>
                <p:cNvPr id="45" name="任意多边形 44"/>
                <p:cNvSpPr/>
                <p:nvPr>
                  <p:custDataLst>
                    <p:tags r:id="rId110"/>
                  </p:custDataLst>
                </p:nvPr>
              </p:nvSpPr>
              <p:spPr>
                <a:xfrm>
                  <a:off x="9982153" y="5524796"/>
                  <a:ext cx="100917" cy="285516"/>
                </a:xfrm>
                <a:custGeom>
                  <a:avLst/>
                  <a:gdLst>
                    <a:gd name="connsiteX0" fmla="*/ 0 w 100917"/>
                    <a:gd name="connsiteY0" fmla="*/ 272960 h 285516"/>
                    <a:gd name="connsiteX1" fmla="*/ 45175 w 100917"/>
                    <a:gd name="connsiteY1" fmla="*/ 285517 h 285516"/>
                    <a:gd name="connsiteX2" fmla="*/ 100176 w 100917"/>
                    <a:gd name="connsiteY2" fmla="*/ 97856 h 285516"/>
                    <a:gd name="connsiteX3" fmla="*/ 97037 w 100917"/>
                    <a:gd name="connsiteY3" fmla="*/ 0 h 285516"/>
                    <a:gd name="connsiteX4" fmla="*/ 53910 w 100917"/>
                    <a:gd name="connsiteY4" fmla="*/ 18015 h 285516"/>
                    <a:gd name="connsiteX5" fmla="*/ 55411 w 100917"/>
                    <a:gd name="connsiteY5" fmla="*/ 95946 h 285516"/>
                    <a:gd name="connsiteX6" fmla="*/ 0 w 100917"/>
                    <a:gd name="connsiteY6" fmla="*/ 272960 h 285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917" h="285516">
                      <a:moveTo>
                        <a:pt x="0" y="272960"/>
                      </a:moveTo>
                      <a:cubicBezTo>
                        <a:pt x="13648" y="276646"/>
                        <a:pt x="28797" y="280877"/>
                        <a:pt x="45175" y="285517"/>
                      </a:cubicBezTo>
                      <a:cubicBezTo>
                        <a:pt x="77521" y="234610"/>
                        <a:pt x="96219" y="171283"/>
                        <a:pt x="100176" y="97856"/>
                      </a:cubicBezTo>
                      <a:cubicBezTo>
                        <a:pt x="102087" y="60734"/>
                        <a:pt x="100040" y="26750"/>
                        <a:pt x="97037" y="0"/>
                      </a:cubicBezTo>
                      <a:cubicBezTo>
                        <a:pt x="81069" y="6142"/>
                        <a:pt x="66466" y="12420"/>
                        <a:pt x="53910" y="18015"/>
                      </a:cubicBezTo>
                      <a:cubicBezTo>
                        <a:pt x="55957" y="40535"/>
                        <a:pt x="56912" y="67285"/>
                        <a:pt x="55411" y="95946"/>
                      </a:cubicBezTo>
                      <a:cubicBezTo>
                        <a:pt x="52272" y="153677"/>
                        <a:pt x="38351" y="219324"/>
                        <a:pt x="0" y="272960"/>
                      </a:cubicBezTo>
                      <a:close/>
                    </a:path>
                  </a:pathLst>
                </a:custGeom>
                <a:solidFill>
                  <a:srgbClr val="93C3FD"/>
                </a:solidFill>
                <a:ln w="13632" cap="flat">
                  <a:noFill/>
                  <a:prstDash val="solid"/>
                  <a:miter/>
                </a:ln>
              </p:spPr>
              <p:txBody>
                <a:bodyPr rtlCol="0" anchor="ctr"/>
                <a:lstStyle/>
                <a:p>
                  <a:endParaRPr lang="zh-CN" altLang="en-US"/>
                </a:p>
              </p:txBody>
            </p:sp>
            <p:sp>
              <p:nvSpPr>
                <p:cNvPr id="46" name="任意多边形 45"/>
                <p:cNvSpPr/>
                <p:nvPr>
                  <p:custDataLst>
                    <p:tags r:id="rId111"/>
                  </p:custDataLst>
                </p:nvPr>
              </p:nvSpPr>
              <p:spPr>
                <a:xfrm>
                  <a:off x="10098434" y="5493542"/>
                  <a:ext cx="98828" cy="350344"/>
                </a:xfrm>
                <a:custGeom>
                  <a:avLst/>
                  <a:gdLst>
                    <a:gd name="connsiteX0" fmla="*/ 0 w 98828"/>
                    <a:gd name="connsiteY0" fmla="*/ 337106 h 350344"/>
                    <a:gd name="connsiteX1" fmla="*/ 45039 w 98828"/>
                    <a:gd name="connsiteY1" fmla="*/ 350345 h 350344"/>
                    <a:gd name="connsiteX2" fmla="*/ 98266 w 98828"/>
                    <a:gd name="connsiteY2" fmla="*/ 128292 h 350344"/>
                    <a:gd name="connsiteX3" fmla="*/ 77794 w 98828"/>
                    <a:gd name="connsiteY3" fmla="*/ 0 h 350344"/>
                    <a:gd name="connsiteX4" fmla="*/ 34802 w 98828"/>
                    <a:gd name="connsiteY4" fmla="*/ 12147 h 350344"/>
                    <a:gd name="connsiteX5" fmla="*/ 0 w 98828"/>
                    <a:gd name="connsiteY5" fmla="*/ 337106 h 350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28" h="350344">
                      <a:moveTo>
                        <a:pt x="0" y="337106"/>
                      </a:moveTo>
                      <a:cubicBezTo>
                        <a:pt x="14467" y="341337"/>
                        <a:pt x="29616" y="345705"/>
                        <a:pt x="45039" y="350345"/>
                      </a:cubicBezTo>
                      <a:cubicBezTo>
                        <a:pt x="84072" y="291385"/>
                        <a:pt x="102360" y="215912"/>
                        <a:pt x="98266" y="128292"/>
                      </a:cubicBezTo>
                      <a:cubicBezTo>
                        <a:pt x="95809" y="74245"/>
                        <a:pt x="85437" y="27705"/>
                        <a:pt x="77794" y="0"/>
                      </a:cubicBezTo>
                      <a:cubicBezTo>
                        <a:pt x="63054" y="3685"/>
                        <a:pt x="48723" y="7779"/>
                        <a:pt x="34802" y="12147"/>
                      </a:cubicBezTo>
                      <a:cubicBezTo>
                        <a:pt x="50907" y="71652"/>
                        <a:pt x="81615" y="228332"/>
                        <a:pt x="0" y="337106"/>
                      </a:cubicBezTo>
                      <a:close/>
                    </a:path>
                  </a:pathLst>
                </a:custGeom>
                <a:solidFill>
                  <a:srgbClr val="93C3FD"/>
                </a:solidFill>
                <a:ln w="13632" cap="flat">
                  <a:noFill/>
                  <a:prstDash val="solid"/>
                  <a:miter/>
                </a:ln>
              </p:spPr>
              <p:txBody>
                <a:bodyPr rtlCol="0" anchor="ctr"/>
                <a:lstStyle/>
                <a:p>
                  <a:endParaRPr lang="zh-CN" altLang="en-US"/>
                </a:p>
              </p:txBody>
            </p:sp>
          </p:grpSp>
          <p:sp>
            <p:nvSpPr>
              <p:cNvPr id="38" name="任意多边形 37"/>
              <p:cNvSpPr/>
              <p:nvPr>
                <p:custDataLst>
                  <p:tags r:id="rId112"/>
                </p:custDataLst>
              </p:nvPr>
            </p:nvSpPr>
            <p:spPr>
              <a:xfrm>
                <a:off x="7504629" y="4270432"/>
                <a:ext cx="2467043" cy="1554166"/>
              </a:xfrm>
              <a:custGeom>
                <a:avLst/>
                <a:gdLst>
                  <a:gd name="connsiteX0" fmla="*/ 2455824 w 2467043"/>
                  <a:gd name="connsiteY0" fmla="*/ 1213148 h 1554166"/>
                  <a:gd name="connsiteX1" fmla="*/ 2331354 w 2467043"/>
                  <a:gd name="connsiteY1" fmla="*/ 1553120 h 1554166"/>
                  <a:gd name="connsiteX2" fmla="*/ 1235145 w 2467043"/>
                  <a:gd name="connsiteY2" fmla="*/ 1277430 h 1554166"/>
                  <a:gd name="connsiteX3" fmla="*/ 117918 w 2467043"/>
                  <a:gd name="connsiteY3" fmla="*/ 559680 h 1554166"/>
                  <a:gd name="connsiteX4" fmla="*/ 131975 w 2467043"/>
                  <a:gd name="connsiteY4" fmla="*/ 59071 h 1554166"/>
                  <a:gd name="connsiteX5" fmla="*/ 271731 w 2467043"/>
                  <a:gd name="connsiteY5" fmla="*/ 5434 h 1554166"/>
                  <a:gd name="connsiteX6" fmla="*/ 769884 w 2467043"/>
                  <a:gd name="connsiteY6" fmla="*/ 123217 h 1554166"/>
                  <a:gd name="connsiteX7" fmla="*/ 1649908 w 2467043"/>
                  <a:gd name="connsiteY7" fmla="*/ 774637 h 1554166"/>
                  <a:gd name="connsiteX8" fmla="*/ 2455824 w 2467043"/>
                  <a:gd name="connsiteY8" fmla="*/ 1213148 h 1554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7043" h="1554166">
                    <a:moveTo>
                      <a:pt x="2455824" y="1213148"/>
                    </a:moveTo>
                    <a:cubicBezTo>
                      <a:pt x="2513282" y="1507535"/>
                      <a:pt x="2331354" y="1553120"/>
                      <a:pt x="2331354" y="1553120"/>
                    </a:cubicBezTo>
                    <a:cubicBezTo>
                      <a:pt x="2331354" y="1553120"/>
                      <a:pt x="2060304" y="1586421"/>
                      <a:pt x="1235145" y="1277430"/>
                    </a:cubicBezTo>
                    <a:cubicBezTo>
                      <a:pt x="759375" y="1099187"/>
                      <a:pt x="320727" y="820767"/>
                      <a:pt x="117918" y="559680"/>
                    </a:cubicBezTo>
                    <a:cubicBezTo>
                      <a:pt x="-30846" y="368062"/>
                      <a:pt x="-52410" y="185588"/>
                      <a:pt x="131975" y="59071"/>
                    </a:cubicBezTo>
                    <a:cubicBezTo>
                      <a:pt x="174421" y="29864"/>
                      <a:pt x="222052" y="13213"/>
                      <a:pt x="271731" y="5434"/>
                    </a:cubicBezTo>
                    <a:cubicBezTo>
                      <a:pt x="500062" y="-30460"/>
                      <a:pt x="769884" y="123217"/>
                      <a:pt x="769884" y="123217"/>
                    </a:cubicBezTo>
                    <a:cubicBezTo>
                      <a:pt x="1325631" y="388398"/>
                      <a:pt x="1186558" y="479566"/>
                      <a:pt x="1649908" y="774637"/>
                    </a:cubicBezTo>
                    <a:cubicBezTo>
                      <a:pt x="1914953" y="943735"/>
                      <a:pt x="2455824" y="1213148"/>
                      <a:pt x="2455824" y="1213148"/>
                    </a:cubicBezTo>
                    <a:close/>
                  </a:path>
                </a:pathLst>
              </a:custGeom>
              <a:solidFill>
                <a:srgbClr val="2A81EA"/>
              </a:solidFill>
              <a:ln w="13632" cap="flat">
                <a:noFill/>
                <a:prstDash val="solid"/>
                <a:miter/>
              </a:ln>
            </p:spPr>
            <p:txBody>
              <a:bodyPr rtlCol="0" anchor="ctr"/>
              <a:lstStyle/>
              <a:p>
                <a:endParaRPr lang="zh-CN" altLang="en-US"/>
              </a:p>
            </p:txBody>
          </p:sp>
          <p:sp>
            <p:nvSpPr>
              <p:cNvPr id="39" name="任意多边形 38"/>
              <p:cNvSpPr/>
              <p:nvPr>
                <p:custDataLst>
                  <p:tags r:id="rId113"/>
                </p:custDataLst>
              </p:nvPr>
            </p:nvSpPr>
            <p:spPr>
              <a:xfrm>
                <a:off x="7504629" y="4276002"/>
                <a:ext cx="276451" cy="554246"/>
              </a:xfrm>
              <a:custGeom>
                <a:avLst/>
                <a:gdLst>
                  <a:gd name="connsiteX0" fmla="*/ 271731 w 276451"/>
                  <a:gd name="connsiteY0" fmla="*/ 0 h 554246"/>
                  <a:gd name="connsiteX1" fmla="*/ 117918 w 276451"/>
                  <a:gd name="connsiteY1" fmla="*/ 554246 h 554246"/>
                  <a:gd name="connsiteX2" fmla="*/ 131975 w 276451"/>
                  <a:gd name="connsiteY2" fmla="*/ 53637 h 554246"/>
                  <a:gd name="connsiteX3" fmla="*/ 271731 w 276451"/>
                  <a:gd name="connsiteY3" fmla="*/ 0 h 554246"/>
                </a:gdLst>
                <a:ahLst/>
                <a:cxnLst>
                  <a:cxn ang="0">
                    <a:pos x="connsiteX0" y="connsiteY0"/>
                  </a:cxn>
                  <a:cxn ang="0">
                    <a:pos x="connsiteX1" y="connsiteY1"/>
                  </a:cxn>
                  <a:cxn ang="0">
                    <a:pos x="connsiteX2" y="connsiteY2"/>
                  </a:cxn>
                  <a:cxn ang="0">
                    <a:pos x="connsiteX3" y="connsiteY3"/>
                  </a:cxn>
                </a:cxnLst>
                <a:rect l="l" t="t" r="r" b="b"/>
                <a:pathLst>
                  <a:path w="276451" h="554246">
                    <a:moveTo>
                      <a:pt x="271731" y="0"/>
                    </a:moveTo>
                    <a:cubicBezTo>
                      <a:pt x="280602" y="99494"/>
                      <a:pt x="295751" y="432369"/>
                      <a:pt x="117918" y="554246"/>
                    </a:cubicBezTo>
                    <a:cubicBezTo>
                      <a:pt x="-30846" y="362628"/>
                      <a:pt x="-52410" y="180154"/>
                      <a:pt x="131975" y="53637"/>
                    </a:cubicBezTo>
                    <a:cubicBezTo>
                      <a:pt x="174557" y="24430"/>
                      <a:pt x="222189" y="7779"/>
                      <a:pt x="271731" y="0"/>
                    </a:cubicBezTo>
                    <a:close/>
                  </a:path>
                </a:pathLst>
              </a:custGeom>
              <a:solidFill>
                <a:srgbClr val="1C55D1"/>
              </a:solidFill>
              <a:ln w="13632" cap="flat">
                <a:noFill/>
                <a:prstDash val="solid"/>
                <a:miter/>
              </a:ln>
            </p:spPr>
            <p:txBody>
              <a:bodyPr rtlCol="0" anchor="ctr"/>
              <a:lstStyle/>
              <a:p>
                <a:endParaRPr lang="zh-CN" altLang="en-US"/>
              </a:p>
            </p:txBody>
          </p:sp>
          <p:sp>
            <p:nvSpPr>
              <p:cNvPr id="40" name="任意多边形 39"/>
              <p:cNvSpPr/>
              <p:nvPr>
                <p:custDataLst>
                  <p:tags r:id="rId114"/>
                </p:custDataLst>
              </p:nvPr>
            </p:nvSpPr>
            <p:spPr>
              <a:xfrm>
                <a:off x="8237417" y="4482207"/>
                <a:ext cx="1695193" cy="1085716"/>
              </a:xfrm>
              <a:custGeom>
                <a:avLst/>
                <a:gdLst>
                  <a:gd name="connsiteX0" fmla="*/ 1688779 w 1695193"/>
                  <a:gd name="connsiteY0" fmla="*/ 1085716 h 1085716"/>
                  <a:gd name="connsiteX1" fmla="*/ 747748 w 1695193"/>
                  <a:gd name="connsiteY1" fmla="*/ 627689 h 1085716"/>
                  <a:gd name="connsiteX2" fmla="*/ 27133 w 1695193"/>
                  <a:gd name="connsiteY2" fmla="*/ 140318 h 1085716"/>
                  <a:gd name="connsiteX3" fmla="*/ 7889 w 1695193"/>
                  <a:gd name="connsiteY3" fmla="*/ 39186 h 1085716"/>
                  <a:gd name="connsiteX4" fmla="*/ 121304 w 1695193"/>
                  <a:gd name="connsiteY4" fmla="*/ 153 h 1085716"/>
                  <a:gd name="connsiteX5" fmla="*/ 133587 w 1695193"/>
                  <a:gd name="connsiteY5" fmla="*/ 14074 h 1085716"/>
                  <a:gd name="connsiteX6" fmla="*/ 133587 w 1695193"/>
                  <a:gd name="connsiteY6" fmla="*/ 14074 h 1085716"/>
                  <a:gd name="connsiteX7" fmla="*/ 120622 w 1695193"/>
                  <a:gd name="connsiteY7" fmla="*/ 25538 h 1085716"/>
                  <a:gd name="connsiteX8" fmla="*/ 29589 w 1695193"/>
                  <a:gd name="connsiteY8" fmla="*/ 52288 h 1085716"/>
                  <a:gd name="connsiteX9" fmla="*/ 48287 w 1695193"/>
                  <a:gd name="connsiteY9" fmla="*/ 126397 h 1085716"/>
                  <a:gd name="connsiteX10" fmla="*/ 760441 w 1695193"/>
                  <a:gd name="connsiteY10" fmla="*/ 605852 h 1085716"/>
                  <a:gd name="connsiteX11" fmla="*/ 1695194 w 1695193"/>
                  <a:gd name="connsiteY11" fmla="*/ 1061286 h 1085716"/>
                  <a:gd name="connsiteX12" fmla="*/ 1688779 w 1695193"/>
                  <a:gd name="connsiteY12" fmla="*/ 1085716 h 108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5193" h="1085716">
                    <a:moveTo>
                      <a:pt x="1688779" y="1085716"/>
                    </a:moveTo>
                    <a:cubicBezTo>
                      <a:pt x="1515313" y="1039723"/>
                      <a:pt x="1163467" y="868576"/>
                      <a:pt x="747748" y="627689"/>
                    </a:cubicBezTo>
                    <a:cubicBezTo>
                      <a:pt x="436846" y="447535"/>
                      <a:pt x="78722" y="218248"/>
                      <a:pt x="27133" y="140318"/>
                    </a:cubicBezTo>
                    <a:cubicBezTo>
                      <a:pt x="-709" y="98282"/>
                      <a:pt x="-7124" y="64162"/>
                      <a:pt x="7889" y="39186"/>
                    </a:cubicBezTo>
                    <a:cubicBezTo>
                      <a:pt x="30408" y="1654"/>
                      <a:pt x="92916" y="-802"/>
                      <a:pt x="121304" y="153"/>
                    </a:cubicBezTo>
                    <a:cubicBezTo>
                      <a:pt x="128674" y="426"/>
                      <a:pt x="134270" y="6704"/>
                      <a:pt x="133587" y="14074"/>
                    </a:cubicBezTo>
                    <a:lnTo>
                      <a:pt x="133587" y="14074"/>
                    </a:lnTo>
                    <a:cubicBezTo>
                      <a:pt x="132905" y="20761"/>
                      <a:pt x="127309" y="25674"/>
                      <a:pt x="120622" y="25538"/>
                    </a:cubicBezTo>
                    <a:cubicBezTo>
                      <a:pt x="92643" y="24719"/>
                      <a:pt x="43920" y="28404"/>
                      <a:pt x="29589" y="52288"/>
                    </a:cubicBezTo>
                    <a:cubicBezTo>
                      <a:pt x="17579" y="72214"/>
                      <a:pt x="33138" y="103605"/>
                      <a:pt x="48287" y="126397"/>
                    </a:cubicBezTo>
                    <a:cubicBezTo>
                      <a:pt x="89913" y="189178"/>
                      <a:pt x="389351" y="390759"/>
                      <a:pt x="760441" y="605852"/>
                    </a:cubicBezTo>
                    <a:cubicBezTo>
                      <a:pt x="1079941" y="791056"/>
                      <a:pt x="1493340" y="1007923"/>
                      <a:pt x="1695194" y="1061286"/>
                    </a:cubicBezTo>
                    <a:lnTo>
                      <a:pt x="1688779" y="1085716"/>
                    </a:lnTo>
                    <a:close/>
                  </a:path>
                </a:pathLst>
              </a:custGeom>
              <a:solidFill>
                <a:srgbClr val="1C55D1"/>
              </a:solidFill>
              <a:ln w="13632" cap="flat">
                <a:noFill/>
                <a:prstDash val="solid"/>
                <a:miter/>
              </a:ln>
            </p:spPr>
            <p:txBody>
              <a:bodyPr rtlCol="0" anchor="ctr"/>
              <a:lstStyle/>
              <a:p>
                <a:endParaRPr lang="zh-CN" altLang="en-US"/>
              </a:p>
            </p:txBody>
          </p:sp>
          <p:sp>
            <p:nvSpPr>
              <p:cNvPr id="41" name="任意多边形 40"/>
              <p:cNvSpPr/>
              <p:nvPr>
                <p:custDataLst>
                  <p:tags r:id="rId115"/>
                </p:custDataLst>
              </p:nvPr>
            </p:nvSpPr>
            <p:spPr>
              <a:xfrm>
                <a:off x="9740447" y="5437119"/>
                <a:ext cx="272221" cy="434993"/>
              </a:xfrm>
              <a:custGeom>
                <a:avLst/>
                <a:gdLst>
                  <a:gd name="connsiteX0" fmla="*/ 155724 w 272221"/>
                  <a:gd name="connsiteY0" fmla="*/ 6062 h 434993"/>
                  <a:gd name="connsiteX1" fmla="*/ 0 w 272221"/>
                  <a:gd name="connsiteY1" fmla="*/ 403902 h 434993"/>
                  <a:gd name="connsiteX2" fmla="*/ 142076 w 272221"/>
                  <a:gd name="connsiteY2" fmla="*/ 422327 h 434993"/>
                  <a:gd name="connsiteX3" fmla="*/ 265181 w 272221"/>
                  <a:gd name="connsiteY3" fmla="*/ 26671 h 434993"/>
                  <a:gd name="connsiteX4" fmla="*/ 155724 w 272221"/>
                  <a:gd name="connsiteY4" fmla="*/ 6062 h 434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221" h="434993">
                    <a:moveTo>
                      <a:pt x="155724" y="6062"/>
                    </a:moveTo>
                    <a:cubicBezTo>
                      <a:pt x="132522" y="159603"/>
                      <a:pt x="89394" y="298675"/>
                      <a:pt x="0" y="403902"/>
                    </a:cubicBezTo>
                    <a:cubicBezTo>
                      <a:pt x="0" y="403902"/>
                      <a:pt x="73290" y="459176"/>
                      <a:pt x="142076" y="422327"/>
                    </a:cubicBezTo>
                    <a:cubicBezTo>
                      <a:pt x="194757" y="394075"/>
                      <a:pt x="300393" y="155917"/>
                      <a:pt x="265181" y="26671"/>
                    </a:cubicBezTo>
                    <a:cubicBezTo>
                      <a:pt x="222326" y="1968"/>
                      <a:pt x="184931" y="-7176"/>
                      <a:pt x="155724" y="6062"/>
                    </a:cubicBezTo>
                    <a:close/>
                  </a:path>
                </a:pathLst>
              </a:custGeom>
              <a:solidFill>
                <a:srgbClr val="1C55D1"/>
              </a:solidFill>
              <a:ln w="13632" cap="flat">
                <a:noFill/>
                <a:prstDash val="solid"/>
                <a:miter/>
              </a:ln>
            </p:spPr>
            <p:txBody>
              <a:bodyPr rtlCol="0" anchor="ctr"/>
              <a:lstStyle/>
              <a:p>
                <a:endParaRPr lang="zh-CN" altLang="en-US"/>
              </a:p>
            </p:txBody>
          </p:sp>
        </p:grpSp>
        <p:grpSp>
          <p:nvGrpSpPr>
            <p:cNvPr id="14" name="组合 13"/>
            <p:cNvGrpSpPr/>
            <p:nvPr>
              <p:custDataLst>
                <p:tags r:id="rId116"/>
              </p:custDataLst>
            </p:nvPr>
          </p:nvGrpSpPr>
          <p:grpSpPr>
            <a:xfrm flipH="1">
              <a:off x="8588691" y="2568908"/>
              <a:ext cx="2071327" cy="1970501"/>
              <a:chOff x="7774073" y="2568908"/>
              <a:chExt cx="2071327" cy="1970501"/>
            </a:xfrm>
            <a:solidFill>
              <a:schemeClr val="accent1"/>
            </a:solidFill>
          </p:grpSpPr>
          <p:sp>
            <p:nvSpPr>
              <p:cNvPr id="23" name="任意多边形 22"/>
              <p:cNvSpPr/>
              <p:nvPr>
                <p:custDataLst>
                  <p:tags r:id="rId117"/>
                </p:custDataLst>
              </p:nvPr>
            </p:nvSpPr>
            <p:spPr>
              <a:xfrm>
                <a:off x="7774073" y="2568908"/>
                <a:ext cx="1377834" cy="1961108"/>
              </a:xfrm>
              <a:custGeom>
                <a:avLst/>
                <a:gdLst>
                  <a:gd name="connsiteX0" fmla="*/ 1365588 w 1377834"/>
                  <a:gd name="connsiteY0" fmla="*/ 1757592 h 1961108"/>
                  <a:gd name="connsiteX1" fmla="*/ 203868 w 1377834"/>
                  <a:gd name="connsiteY1" fmla="*/ 1665605 h 1961108"/>
                  <a:gd name="connsiteX2" fmla="*/ 2287 w 1377834"/>
                  <a:gd name="connsiteY2" fmla="*/ 1259030 h 1961108"/>
                  <a:gd name="connsiteX3" fmla="*/ 9384 w 1377834"/>
                  <a:gd name="connsiteY3" fmla="*/ 1110267 h 1961108"/>
                  <a:gd name="connsiteX4" fmla="*/ 736414 w 1377834"/>
                  <a:gd name="connsiteY4" fmla="*/ 0 h 1961108"/>
                  <a:gd name="connsiteX5" fmla="*/ 571410 w 1377834"/>
                  <a:gd name="connsiteY5" fmla="*/ 812330 h 1961108"/>
                  <a:gd name="connsiteX6" fmla="*/ 848737 w 1377834"/>
                  <a:gd name="connsiteY6" fmla="*/ 1336824 h 1961108"/>
                  <a:gd name="connsiteX7" fmla="*/ 1365588 w 1377834"/>
                  <a:gd name="connsiteY7" fmla="*/ 1757592 h 1961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7834" h="1961108">
                    <a:moveTo>
                      <a:pt x="1365588" y="1757592"/>
                    </a:moveTo>
                    <a:cubicBezTo>
                      <a:pt x="1316046" y="2055665"/>
                      <a:pt x="572911" y="2027413"/>
                      <a:pt x="203868" y="1665605"/>
                    </a:cubicBezTo>
                    <a:cubicBezTo>
                      <a:pt x="95094" y="1559013"/>
                      <a:pt x="18801" y="1423625"/>
                      <a:pt x="2287" y="1259030"/>
                    </a:cubicBezTo>
                    <a:cubicBezTo>
                      <a:pt x="-2490" y="1211535"/>
                      <a:pt x="376" y="1161720"/>
                      <a:pt x="9384" y="1110267"/>
                    </a:cubicBezTo>
                    <a:cubicBezTo>
                      <a:pt x="94548" y="622486"/>
                      <a:pt x="736414" y="0"/>
                      <a:pt x="736414" y="0"/>
                    </a:cubicBezTo>
                    <a:cubicBezTo>
                      <a:pt x="686326" y="116145"/>
                      <a:pt x="571410" y="812330"/>
                      <a:pt x="571410" y="812330"/>
                    </a:cubicBezTo>
                    <a:cubicBezTo>
                      <a:pt x="571410" y="812330"/>
                      <a:pt x="467821" y="1144660"/>
                      <a:pt x="848737" y="1336824"/>
                    </a:cubicBezTo>
                    <a:cubicBezTo>
                      <a:pt x="1239617" y="1533901"/>
                      <a:pt x="1429734" y="1371763"/>
                      <a:pt x="1365588" y="1757592"/>
                    </a:cubicBezTo>
                    <a:close/>
                  </a:path>
                </a:pathLst>
              </a:custGeom>
              <a:solidFill>
                <a:srgbClr val="F24338"/>
              </a:solidFill>
              <a:ln w="13632" cap="flat">
                <a:noFill/>
                <a:prstDash val="solid"/>
                <a:miter/>
              </a:ln>
            </p:spPr>
            <p:txBody>
              <a:bodyPr rtlCol="0" anchor="ctr"/>
              <a:lstStyle/>
              <a:p>
                <a:endParaRPr lang="zh-CN" altLang="en-US"/>
              </a:p>
            </p:txBody>
          </p:sp>
          <p:sp>
            <p:nvSpPr>
              <p:cNvPr id="24" name="任意多边形 23"/>
              <p:cNvSpPr/>
              <p:nvPr>
                <p:custDataLst>
                  <p:tags r:id="rId118"/>
                </p:custDataLst>
              </p:nvPr>
            </p:nvSpPr>
            <p:spPr>
              <a:xfrm>
                <a:off x="7774073" y="3679311"/>
                <a:ext cx="240625" cy="555337"/>
              </a:xfrm>
              <a:custGeom>
                <a:avLst/>
                <a:gdLst>
                  <a:gd name="connsiteX0" fmla="*/ 203868 w 240625"/>
                  <a:gd name="connsiteY0" fmla="*/ 555338 h 555337"/>
                  <a:gd name="connsiteX1" fmla="*/ 2287 w 240625"/>
                  <a:gd name="connsiteY1" fmla="*/ 148764 h 555337"/>
                  <a:gd name="connsiteX2" fmla="*/ 9384 w 240625"/>
                  <a:gd name="connsiteY2" fmla="*/ 0 h 555337"/>
                  <a:gd name="connsiteX3" fmla="*/ 203868 w 240625"/>
                  <a:gd name="connsiteY3" fmla="*/ 555338 h 555337"/>
                </a:gdLst>
                <a:ahLst/>
                <a:cxnLst>
                  <a:cxn ang="0">
                    <a:pos x="connsiteX0" y="connsiteY0"/>
                  </a:cxn>
                  <a:cxn ang="0">
                    <a:pos x="connsiteX1" y="connsiteY1"/>
                  </a:cxn>
                  <a:cxn ang="0">
                    <a:pos x="connsiteX2" y="connsiteY2"/>
                  </a:cxn>
                  <a:cxn ang="0">
                    <a:pos x="connsiteX3" y="connsiteY3"/>
                  </a:cxn>
                </a:cxnLst>
                <a:rect l="l" t="t" r="r" b="b"/>
                <a:pathLst>
                  <a:path w="240625" h="555337">
                    <a:moveTo>
                      <a:pt x="203868" y="555338"/>
                    </a:moveTo>
                    <a:cubicBezTo>
                      <a:pt x="95094" y="448747"/>
                      <a:pt x="18801" y="313359"/>
                      <a:pt x="2287" y="148764"/>
                    </a:cubicBezTo>
                    <a:cubicBezTo>
                      <a:pt x="-2490" y="101268"/>
                      <a:pt x="376" y="51453"/>
                      <a:pt x="9384" y="0"/>
                    </a:cubicBezTo>
                    <a:cubicBezTo>
                      <a:pt x="124710" y="94444"/>
                      <a:pt x="322879" y="303532"/>
                      <a:pt x="203868" y="555338"/>
                    </a:cubicBezTo>
                    <a:close/>
                  </a:path>
                </a:pathLst>
              </a:custGeom>
              <a:solidFill>
                <a:srgbClr val="CC2228"/>
              </a:solidFill>
              <a:ln w="13632" cap="flat">
                <a:noFill/>
                <a:prstDash val="solid"/>
                <a:miter/>
              </a:ln>
            </p:spPr>
            <p:txBody>
              <a:bodyPr rtlCol="0" anchor="ctr"/>
              <a:lstStyle/>
              <a:p>
                <a:endParaRPr lang="zh-CN" altLang="en-US"/>
              </a:p>
            </p:txBody>
          </p:sp>
          <p:sp>
            <p:nvSpPr>
              <p:cNvPr id="25" name="任意多边形 24"/>
              <p:cNvSpPr/>
              <p:nvPr>
                <p:custDataLst>
                  <p:tags r:id="rId119"/>
                </p:custDataLst>
              </p:nvPr>
            </p:nvSpPr>
            <p:spPr>
              <a:xfrm>
                <a:off x="8355489" y="3125160"/>
                <a:ext cx="640278" cy="912002"/>
              </a:xfrm>
              <a:custGeom>
                <a:avLst/>
                <a:gdLst>
                  <a:gd name="connsiteX0" fmla="*/ 629267 w 640278"/>
                  <a:gd name="connsiteY0" fmla="*/ 912002 h 912002"/>
                  <a:gd name="connsiteX1" fmla="*/ 626947 w 640278"/>
                  <a:gd name="connsiteY1" fmla="*/ 911729 h 912002"/>
                  <a:gd name="connsiteX2" fmla="*/ 1048 w 640278"/>
                  <a:gd name="connsiteY2" fmla="*/ 422448 h 912002"/>
                  <a:gd name="connsiteX3" fmla="*/ 100133 w 640278"/>
                  <a:gd name="connsiteY3" fmla="*/ 130517 h 912002"/>
                  <a:gd name="connsiteX4" fmla="*/ 212456 w 640278"/>
                  <a:gd name="connsiteY4" fmla="*/ 2771 h 912002"/>
                  <a:gd name="connsiteX5" fmla="*/ 228151 w 640278"/>
                  <a:gd name="connsiteY5" fmla="*/ 3727 h 912002"/>
                  <a:gd name="connsiteX6" fmla="*/ 227196 w 640278"/>
                  <a:gd name="connsiteY6" fmla="*/ 19422 h 912002"/>
                  <a:gd name="connsiteX7" fmla="*/ 23158 w 640278"/>
                  <a:gd name="connsiteY7" fmla="*/ 420401 h 912002"/>
                  <a:gd name="connsiteX8" fmla="*/ 151859 w 640278"/>
                  <a:gd name="connsiteY8" fmla="*/ 696910 h 912002"/>
                  <a:gd name="connsiteX9" fmla="*/ 631451 w 640278"/>
                  <a:gd name="connsiteY9" fmla="*/ 889756 h 912002"/>
                  <a:gd name="connsiteX10" fmla="*/ 640049 w 640278"/>
                  <a:gd name="connsiteY10" fmla="*/ 902995 h 912002"/>
                  <a:gd name="connsiteX11" fmla="*/ 629267 w 640278"/>
                  <a:gd name="connsiteY11" fmla="*/ 912002 h 91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0278" h="912001">
                    <a:moveTo>
                      <a:pt x="629267" y="912002"/>
                    </a:moveTo>
                    <a:cubicBezTo>
                      <a:pt x="628448" y="912002"/>
                      <a:pt x="627766" y="911866"/>
                      <a:pt x="626947" y="911729"/>
                    </a:cubicBezTo>
                    <a:cubicBezTo>
                      <a:pt x="131796" y="808004"/>
                      <a:pt x="20292" y="647640"/>
                      <a:pt x="1048" y="422448"/>
                    </a:cubicBezTo>
                    <a:cubicBezTo>
                      <a:pt x="-6594" y="333190"/>
                      <a:pt x="27662" y="232331"/>
                      <a:pt x="100133" y="130517"/>
                    </a:cubicBezTo>
                    <a:cubicBezTo>
                      <a:pt x="154452" y="54224"/>
                      <a:pt x="210136" y="4818"/>
                      <a:pt x="212456" y="2771"/>
                    </a:cubicBezTo>
                    <a:cubicBezTo>
                      <a:pt x="217097" y="-1323"/>
                      <a:pt x="224057" y="-777"/>
                      <a:pt x="228151" y="3727"/>
                    </a:cubicBezTo>
                    <a:cubicBezTo>
                      <a:pt x="232246" y="8367"/>
                      <a:pt x="231700" y="15327"/>
                      <a:pt x="227196" y="19422"/>
                    </a:cubicBezTo>
                    <a:cubicBezTo>
                      <a:pt x="225012" y="21332"/>
                      <a:pt x="5825" y="216909"/>
                      <a:pt x="23158" y="420401"/>
                    </a:cubicBezTo>
                    <a:cubicBezTo>
                      <a:pt x="33667" y="542960"/>
                      <a:pt x="73383" y="628260"/>
                      <a:pt x="151859" y="696910"/>
                    </a:cubicBezTo>
                    <a:cubicBezTo>
                      <a:pt x="245348" y="778661"/>
                      <a:pt x="402164" y="841715"/>
                      <a:pt x="631451" y="889756"/>
                    </a:cubicBezTo>
                    <a:cubicBezTo>
                      <a:pt x="637456" y="890984"/>
                      <a:pt x="641277" y="896853"/>
                      <a:pt x="640049" y="902995"/>
                    </a:cubicBezTo>
                    <a:cubicBezTo>
                      <a:pt x="639093" y="908454"/>
                      <a:pt x="634453" y="912002"/>
                      <a:pt x="629267" y="912002"/>
                    </a:cubicBezTo>
                    <a:close/>
                  </a:path>
                </a:pathLst>
              </a:custGeom>
              <a:solidFill>
                <a:srgbClr val="CC2228"/>
              </a:solidFill>
              <a:ln w="13632" cap="flat">
                <a:noFill/>
                <a:prstDash val="solid"/>
                <a:miter/>
              </a:ln>
            </p:spPr>
            <p:txBody>
              <a:bodyPr rtlCol="0" anchor="ctr"/>
              <a:lstStyle/>
              <a:p>
                <a:endParaRPr lang="zh-CN" altLang="en-US"/>
              </a:p>
            </p:txBody>
          </p:sp>
          <p:sp>
            <p:nvSpPr>
              <p:cNvPr id="26" name="任意多边形 25"/>
              <p:cNvSpPr/>
              <p:nvPr>
                <p:custDataLst>
                  <p:tags r:id="rId120"/>
                </p:custDataLst>
              </p:nvPr>
            </p:nvSpPr>
            <p:spPr>
              <a:xfrm>
                <a:off x="8440621" y="3212890"/>
                <a:ext cx="169347" cy="80318"/>
              </a:xfrm>
              <a:custGeom>
                <a:avLst/>
                <a:gdLst>
                  <a:gd name="connsiteX0" fmla="*/ 11179 w 169347"/>
                  <a:gd name="connsiteY0" fmla="*/ 80318 h 80318"/>
                  <a:gd name="connsiteX1" fmla="*/ 807 w 169347"/>
                  <a:gd name="connsiteY1" fmla="*/ 73221 h 80318"/>
                  <a:gd name="connsiteX2" fmla="*/ 7085 w 169347"/>
                  <a:gd name="connsiteY2" fmla="*/ 58754 h 80318"/>
                  <a:gd name="connsiteX3" fmla="*/ 154074 w 169347"/>
                  <a:gd name="connsiteY3" fmla="*/ 750 h 80318"/>
                  <a:gd name="connsiteX4" fmla="*/ 168541 w 169347"/>
                  <a:gd name="connsiteY4" fmla="*/ 7029 h 80318"/>
                  <a:gd name="connsiteX5" fmla="*/ 162263 w 169347"/>
                  <a:gd name="connsiteY5" fmla="*/ 21495 h 80318"/>
                  <a:gd name="connsiteX6" fmla="*/ 15274 w 169347"/>
                  <a:gd name="connsiteY6" fmla="*/ 79499 h 80318"/>
                  <a:gd name="connsiteX7" fmla="*/ 11179 w 169347"/>
                  <a:gd name="connsiteY7" fmla="*/ 80318 h 80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347" h="80318">
                    <a:moveTo>
                      <a:pt x="11179" y="80318"/>
                    </a:moveTo>
                    <a:cubicBezTo>
                      <a:pt x="6675" y="80318"/>
                      <a:pt x="2581" y="77589"/>
                      <a:pt x="807" y="73221"/>
                    </a:cubicBezTo>
                    <a:cubicBezTo>
                      <a:pt x="-1514" y="67489"/>
                      <a:pt x="1353" y="61075"/>
                      <a:pt x="7085" y="58754"/>
                    </a:cubicBezTo>
                    <a:lnTo>
                      <a:pt x="154074" y="750"/>
                    </a:lnTo>
                    <a:cubicBezTo>
                      <a:pt x="159806" y="-1433"/>
                      <a:pt x="166221" y="1296"/>
                      <a:pt x="168541" y="7029"/>
                    </a:cubicBezTo>
                    <a:cubicBezTo>
                      <a:pt x="170861" y="12761"/>
                      <a:pt x="167995" y="19175"/>
                      <a:pt x="162263" y="21495"/>
                    </a:cubicBezTo>
                    <a:lnTo>
                      <a:pt x="15274" y="79499"/>
                    </a:lnTo>
                    <a:cubicBezTo>
                      <a:pt x="14045" y="80182"/>
                      <a:pt x="12544" y="80318"/>
                      <a:pt x="11179" y="80318"/>
                    </a:cubicBezTo>
                    <a:close/>
                  </a:path>
                </a:pathLst>
              </a:custGeom>
              <a:solidFill>
                <a:srgbClr val="CC2228"/>
              </a:solidFill>
              <a:ln w="13632" cap="flat">
                <a:noFill/>
                <a:prstDash val="solid"/>
                <a:miter/>
              </a:ln>
            </p:spPr>
            <p:txBody>
              <a:bodyPr rtlCol="0" anchor="ctr"/>
              <a:lstStyle/>
              <a:p>
                <a:endParaRPr lang="zh-CN" altLang="en-US"/>
              </a:p>
            </p:txBody>
          </p:sp>
          <p:sp>
            <p:nvSpPr>
              <p:cNvPr id="27" name="任意多边形 26"/>
              <p:cNvSpPr/>
              <p:nvPr>
                <p:custDataLst>
                  <p:tags r:id="rId121"/>
                </p:custDataLst>
              </p:nvPr>
            </p:nvSpPr>
            <p:spPr>
              <a:xfrm>
                <a:off x="8497449" y="4440913"/>
                <a:ext cx="573519" cy="98496"/>
              </a:xfrm>
              <a:custGeom>
                <a:avLst/>
                <a:gdLst>
                  <a:gd name="connsiteX0" fmla="*/ 247102 w 573519"/>
                  <a:gd name="connsiteY0" fmla="*/ 98496 h 98496"/>
                  <a:gd name="connsiteX1" fmla="*/ 7852 w 573519"/>
                  <a:gd name="connsiteY1" fmla="*/ 61783 h 98496"/>
                  <a:gd name="connsiteX2" fmla="*/ 482 w 573519"/>
                  <a:gd name="connsiteY2" fmla="*/ 47862 h 98496"/>
                  <a:gd name="connsiteX3" fmla="*/ 14403 w 573519"/>
                  <a:gd name="connsiteY3" fmla="*/ 40492 h 98496"/>
                  <a:gd name="connsiteX4" fmla="*/ 406510 w 573519"/>
                  <a:gd name="connsiteY4" fmla="*/ 58371 h 98496"/>
                  <a:gd name="connsiteX5" fmla="*/ 556366 w 573519"/>
                  <a:gd name="connsiteY5" fmla="*/ 1731 h 98496"/>
                  <a:gd name="connsiteX6" fmla="*/ 571788 w 573519"/>
                  <a:gd name="connsiteY6" fmla="*/ 5143 h 98496"/>
                  <a:gd name="connsiteX7" fmla="*/ 568376 w 573519"/>
                  <a:gd name="connsiteY7" fmla="*/ 20429 h 98496"/>
                  <a:gd name="connsiteX8" fmla="*/ 412652 w 573519"/>
                  <a:gd name="connsiteY8" fmla="*/ 79798 h 98496"/>
                  <a:gd name="connsiteX9" fmla="*/ 247102 w 573519"/>
                  <a:gd name="connsiteY9" fmla="*/ 98496 h 98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519" h="98496">
                    <a:moveTo>
                      <a:pt x="247102" y="98496"/>
                    </a:moveTo>
                    <a:cubicBezTo>
                      <a:pt x="177360" y="98496"/>
                      <a:pt x="96427" y="88942"/>
                      <a:pt x="7852" y="61783"/>
                    </a:cubicBezTo>
                    <a:cubicBezTo>
                      <a:pt x="1983" y="60009"/>
                      <a:pt x="-1292" y="53731"/>
                      <a:pt x="482" y="47862"/>
                    </a:cubicBezTo>
                    <a:cubicBezTo>
                      <a:pt x="2256" y="41993"/>
                      <a:pt x="8534" y="38718"/>
                      <a:pt x="14403" y="40492"/>
                    </a:cubicBezTo>
                    <a:cubicBezTo>
                      <a:pt x="181455" y="91808"/>
                      <a:pt x="319846" y="78570"/>
                      <a:pt x="406510" y="58371"/>
                    </a:cubicBezTo>
                    <a:cubicBezTo>
                      <a:pt x="500545" y="36534"/>
                      <a:pt x="555820" y="2004"/>
                      <a:pt x="556366" y="1731"/>
                    </a:cubicBezTo>
                    <a:cubicBezTo>
                      <a:pt x="561552" y="-1544"/>
                      <a:pt x="568376" y="-43"/>
                      <a:pt x="571788" y="5143"/>
                    </a:cubicBezTo>
                    <a:cubicBezTo>
                      <a:pt x="575064" y="10330"/>
                      <a:pt x="573562" y="17154"/>
                      <a:pt x="568376" y="20429"/>
                    </a:cubicBezTo>
                    <a:cubicBezTo>
                      <a:pt x="566056" y="21930"/>
                      <a:pt x="510099" y="57006"/>
                      <a:pt x="412652" y="79798"/>
                    </a:cubicBezTo>
                    <a:cubicBezTo>
                      <a:pt x="369115" y="90034"/>
                      <a:pt x="313022" y="98496"/>
                      <a:pt x="247102" y="98496"/>
                    </a:cubicBezTo>
                    <a:close/>
                  </a:path>
                </a:pathLst>
              </a:custGeom>
              <a:solidFill>
                <a:srgbClr val="CC2228"/>
              </a:solidFill>
              <a:ln w="13632" cap="flat">
                <a:noFill/>
                <a:prstDash val="solid"/>
                <a:miter/>
              </a:ln>
            </p:spPr>
            <p:txBody>
              <a:bodyPr rtlCol="0" anchor="ctr"/>
              <a:lstStyle/>
              <a:p>
                <a:endParaRPr lang="zh-CN" altLang="en-US"/>
              </a:p>
            </p:txBody>
          </p:sp>
          <p:sp>
            <p:nvSpPr>
              <p:cNvPr id="28" name="任意多边形 27"/>
              <p:cNvSpPr/>
              <p:nvPr>
                <p:custDataLst>
                  <p:tags r:id="rId122"/>
                </p:custDataLst>
              </p:nvPr>
            </p:nvSpPr>
            <p:spPr>
              <a:xfrm>
                <a:off x="8136623" y="3695465"/>
                <a:ext cx="303086" cy="70101"/>
              </a:xfrm>
              <a:custGeom>
                <a:avLst/>
                <a:gdLst>
                  <a:gd name="connsiteX0" fmla="*/ 291976 w 303086"/>
                  <a:gd name="connsiteY0" fmla="*/ 70102 h 70101"/>
                  <a:gd name="connsiteX1" fmla="*/ 287063 w 303086"/>
                  <a:gd name="connsiteY1" fmla="*/ 69010 h 70101"/>
                  <a:gd name="connsiteX2" fmla="*/ 12192 w 303086"/>
                  <a:gd name="connsiteY2" fmla="*/ 24654 h 70101"/>
                  <a:gd name="connsiteX3" fmla="*/ 45 w 303086"/>
                  <a:gd name="connsiteY3" fmla="*/ 14554 h 70101"/>
                  <a:gd name="connsiteX4" fmla="*/ 10144 w 303086"/>
                  <a:gd name="connsiteY4" fmla="*/ 2408 h 70101"/>
                  <a:gd name="connsiteX5" fmla="*/ 296889 w 303086"/>
                  <a:gd name="connsiteY5" fmla="*/ 48947 h 70101"/>
                  <a:gd name="connsiteX6" fmla="*/ 301939 w 303086"/>
                  <a:gd name="connsiteY6" fmla="*/ 63824 h 70101"/>
                  <a:gd name="connsiteX7" fmla="*/ 291976 w 303086"/>
                  <a:gd name="connsiteY7" fmla="*/ 70102 h 70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086" h="70101">
                    <a:moveTo>
                      <a:pt x="291976" y="70102"/>
                    </a:moveTo>
                    <a:cubicBezTo>
                      <a:pt x="290338" y="70102"/>
                      <a:pt x="288700" y="69692"/>
                      <a:pt x="287063" y="69010"/>
                    </a:cubicBezTo>
                    <a:cubicBezTo>
                      <a:pt x="285834" y="68464"/>
                      <a:pt x="165186" y="10323"/>
                      <a:pt x="12192" y="24654"/>
                    </a:cubicBezTo>
                    <a:cubicBezTo>
                      <a:pt x="6050" y="25200"/>
                      <a:pt x="591" y="20696"/>
                      <a:pt x="45" y="14554"/>
                    </a:cubicBezTo>
                    <a:cubicBezTo>
                      <a:pt x="-501" y="8413"/>
                      <a:pt x="4003" y="2954"/>
                      <a:pt x="10144" y="2408"/>
                    </a:cubicBezTo>
                    <a:cubicBezTo>
                      <a:pt x="169690" y="-12469"/>
                      <a:pt x="291840" y="46354"/>
                      <a:pt x="296889" y="48947"/>
                    </a:cubicBezTo>
                    <a:cubicBezTo>
                      <a:pt x="302349" y="51677"/>
                      <a:pt x="304669" y="58364"/>
                      <a:pt x="301939" y="63824"/>
                    </a:cubicBezTo>
                    <a:cubicBezTo>
                      <a:pt x="300028" y="67782"/>
                      <a:pt x="296070" y="70102"/>
                      <a:pt x="291976" y="70102"/>
                    </a:cubicBezTo>
                    <a:close/>
                  </a:path>
                </a:pathLst>
              </a:custGeom>
              <a:solidFill>
                <a:srgbClr val="CC2228"/>
              </a:solidFill>
              <a:ln w="13632" cap="flat">
                <a:noFill/>
                <a:prstDash val="solid"/>
                <a:miter/>
              </a:ln>
            </p:spPr>
            <p:txBody>
              <a:bodyPr rtlCol="0" anchor="ctr"/>
              <a:lstStyle/>
              <a:p>
                <a:endParaRPr lang="zh-CN" altLang="en-US"/>
              </a:p>
            </p:txBody>
          </p:sp>
          <p:sp>
            <p:nvSpPr>
              <p:cNvPr id="29" name="任意多边形 28"/>
              <p:cNvSpPr/>
              <p:nvPr>
                <p:custDataLst>
                  <p:tags r:id="rId123"/>
                </p:custDataLst>
              </p:nvPr>
            </p:nvSpPr>
            <p:spPr>
              <a:xfrm>
                <a:off x="8252598" y="3623139"/>
                <a:ext cx="181989" cy="142427"/>
              </a:xfrm>
              <a:custGeom>
                <a:avLst/>
                <a:gdLst>
                  <a:gd name="connsiteX0" fmla="*/ 170815 w 181989"/>
                  <a:gd name="connsiteY0" fmla="*/ 142427 h 142427"/>
                  <a:gd name="connsiteX1" fmla="*/ 162217 w 181989"/>
                  <a:gd name="connsiteY1" fmla="*/ 138333 h 142427"/>
                  <a:gd name="connsiteX2" fmla="*/ 6493 w 181989"/>
                  <a:gd name="connsiteY2" fmla="*/ 21233 h 142427"/>
                  <a:gd name="connsiteX3" fmla="*/ 1034 w 181989"/>
                  <a:gd name="connsiteY3" fmla="*/ 6493 h 142427"/>
                  <a:gd name="connsiteX4" fmla="*/ 15773 w 181989"/>
                  <a:gd name="connsiteY4" fmla="*/ 1034 h 142427"/>
                  <a:gd name="connsiteX5" fmla="*/ 179413 w 181989"/>
                  <a:gd name="connsiteY5" fmla="*/ 124139 h 142427"/>
                  <a:gd name="connsiteX6" fmla="*/ 177912 w 181989"/>
                  <a:gd name="connsiteY6" fmla="*/ 139834 h 142427"/>
                  <a:gd name="connsiteX7" fmla="*/ 170815 w 181989"/>
                  <a:gd name="connsiteY7" fmla="*/ 142427 h 142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989" h="142427">
                    <a:moveTo>
                      <a:pt x="170815" y="142427"/>
                    </a:moveTo>
                    <a:cubicBezTo>
                      <a:pt x="167676" y="142427"/>
                      <a:pt x="164400" y="141062"/>
                      <a:pt x="162217" y="138333"/>
                    </a:cubicBezTo>
                    <a:cubicBezTo>
                      <a:pt x="101483" y="65043"/>
                      <a:pt x="7448" y="21642"/>
                      <a:pt x="6493" y="21233"/>
                    </a:cubicBezTo>
                    <a:cubicBezTo>
                      <a:pt x="897" y="18640"/>
                      <a:pt x="-1559" y="12089"/>
                      <a:pt x="1034" y="6493"/>
                    </a:cubicBezTo>
                    <a:cubicBezTo>
                      <a:pt x="3627" y="897"/>
                      <a:pt x="10178" y="-1559"/>
                      <a:pt x="15773" y="1034"/>
                    </a:cubicBezTo>
                    <a:cubicBezTo>
                      <a:pt x="19868" y="2808"/>
                      <a:pt x="115268" y="46755"/>
                      <a:pt x="179413" y="124139"/>
                    </a:cubicBezTo>
                    <a:cubicBezTo>
                      <a:pt x="183371" y="128916"/>
                      <a:pt x="182689" y="135876"/>
                      <a:pt x="177912" y="139834"/>
                    </a:cubicBezTo>
                    <a:cubicBezTo>
                      <a:pt x="175865" y="141472"/>
                      <a:pt x="173408" y="142427"/>
                      <a:pt x="170815" y="142427"/>
                    </a:cubicBezTo>
                    <a:close/>
                  </a:path>
                </a:pathLst>
              </a:custGeom>
              <a:solidFill>
                <a:srgbClr val="CC2228"/>
              </a:solidFill>
              <a:ln w="13632" cap="flat">
                <a:noFill/>
                <a:prstDash val="solid"/>
                <a:miter/>
              </a:ln>
            </p:spPr>
            <p:txBody>
              <a:bodyPr rtlCol="0" anchor="ctr"/>
              <a:lstStyle/>
              <a:p>
                <a:endParaRPr lang="zh-CN" altLang="en-US"/>
              </a:p>
            </p:txBody>
          </p:sp>
          <p:grpSp>
            <p:nvGrpSpPr>
              <p:cNvPr id="30" name="组合 29"/>
              <p:cNvGrpSpPr/>
              <p:nvPr>
                <p:custDataLst>
                  <p:tags r:id="rId124"/>
                </p:custDataLst>
              </p:nvPr>
            </p:nvGrpSpPr>
            <p:grpSpPr>
              <a:xfrm>
                <a:off x="8999960" y="3363223"/>
                <a:ext cx="845440" cy="1140053"/>
                <a:chOff x="8999960" y="3363223"/>
                <a:chExt cx="845440" cy="1140053"/>
              </a:xfrm>
              <a:solidFill>
                <a:schemeClr val="accent1"/>
              </a:solidFill>
            </p:grpSpPr>
            <p:grpSp>
              <p:nvGrpSpPr>
                <p:cNvPr id="31" name="组合 30"/>
                <p:cNvGrpSpPr/>
                <p:nvPr>
                  <p:custDataLst>
                    <p:tags r:id="rId125"/>
                  </p:custDataLst>
                </p:nvPr>
              </p:nvGrpSpPr>
              <p:grpSpPr>
                <a:xfrm>
                  <a:off x="9298387" y="3363223"/>
                  <a:ext cx="547012" cy="1140053"/>
                  <a:chOff x="9298387" y="3363223"/>
                  <a:chExt cx="547012" cy="1140053"/>
                </a:xfrm>
                <a:solidFill>
                  <a:schemeClr val="accent1"/>
                </a:solidFill>
              </p:grpSpPr>
              <p:sp>
                <p:nvSpPr>
                  <p:cNvPr id="34" name="任意多边形 33"/>
                  <p:cNvSpPr/>
                  <p:nvPr>
                    <p:custDataLst>
                      <p:tags r:id="rId126"/>
                    </p:custDataLst>
                  </p:nvPr>
                </p:nvSpPr>
                <p:spPr>
                  <a:xfrm>
                    <a:off x="9298387" y="3983935"/>
                    <a:ext cx="366722" cy="392516"/>
                  </a:xfrm>
                  <a:custGeom>
                    <a:avLst/>
                    <a:gdLst>
                      <a:gd name="connsiteX0" fmla="*/ 0 w 366722"/>
                      <a:gd name="connsiteY0" fmla="*/ 280467 h 392516"/>
                      <a:gd name="connsiteX1" fmla="*/ 0 w 366722"/>
                      <a:gd name="connsiteY1" fmla="*/ 112050 h 392516"/>
                      <a:gd name="connsiteX2" fmla="*/ 112050 w 366722"/>
                      <a:gd name="connsiteY2" fmla="*/ 0 h 392516"/>
                      <a:gd name="connsiteX3" fmla="*/ 254672 w 366722"/>
                      <a:gd name="connsiteY3" fmla="*/ 0 h 392516"/>
                      <a:gd name="connsiteX4" fmla="*/ 366722 w 366722"/>
                      <a:gd name="connsiteY4" fmla="*/ 112050 h 392516"/>
                      <a:gd name="connsiteX5" fmla="*/ 366722 w 366722"/>
                      <a:gd name="connsiteY5" fmla="*/ 280467 h 392516"/>
                      <a:gd name="connsiteX6" fmla="*/ 254672 w 366722"/>
                      <a:gd name="connsiteY6" fmla="*/ 392517 h 392516"/>
                      <a:gd name="connsiteX7" fmla="*/ 112050 w 366722"/>
                      <a:gd name="connsiteY7" fmla="*/ 392517 h 392516"/>
                      <a:gd name="connsiteX8" fmla="*/ 0 w 366722"/>
                      <a:gd name="connsiteY8" fmla="*/ 280467 h 392516"/>
                      <a:gd name="connsiteX9" fmla="*/ 111914 w 366722"/>
                      <a:gd name="connsiteY9" fmla="*/ 57458 h 392516"/>
                      <a:gd name="connsiteX10" fmla="*/ 57458 w 366722"/>
                      <a:gd name="connsiteY10" fmla="*/ 111914 h 392516"/>
                      <a:gd name="connsiteX11" fmla="*/ 57458 w 366722"/>
                      <a:gd name="connsiteY11" fmla="*/ 280330 h 392516"/>
                      <a:gd name="connsiteX12" fmla="*/ 111914 w 366722"/>
                      <a:gd name="connsiteY12" fmla="*/ 334786 h 392516"/>
                      <a:gd name="connsiteX13" fmla="*/ 254536 w 366722"/>
                      <a:gd name="connsiteY13" fmla="*/ 334786 h 392516"/>
                      <a:gd name="connsiteX14" fmla="*/ 308991 w 366722"/>
                      <a:gd name="connsiteY14" fmla="*/ 280330 h 392516"/>
                      <a:gd name="connsiteX15" fmla="*/ 308991 w 366722"/>
                      <a:gd name="connsiteY15" fmla="*/ 111914 h 392516"/>
                      <a:gd name="connsiteX16" fmla="*/ 254536 w 366722"/>
                      <a:gd name="connsiteY16" fmla="*/ 57458 h 392516"/>
                      <a:gd name="connsiteX17" fmla="*/ 111914 w 366722"/>
                      <a:gd name="connsiteY17" fmla="*/ 57458 h 392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6722" h="392516">
                        <a:moveTo>
                          <a:pt x="0" y="280467"/>
                        </a:moveTo>
                        <a:lnTo>
                          <a:pt x="0" y="112050"/>
                        </a:lnTo>
                        <a:cubicBezTo>
                          <a:pt x="0" y="50361"/>
                          <a:pt x="50225" y="0"/>
                          <a:pt x="112050" y="0"/>
                        </a:cubicBezTo>
                        <a:lnTo>
                          <a:pt x="254672" y="0"/>
                        </a:lnTo>
                        <a:cubicBezTo>
                          <a:pt x="316361" y="0"/>
                          <a:pt x="366722" y="50225"/>
                          <a:pt x="366722" y="112050"/>
                        </a:cubicBezTo>
                        <a:lnTo>
                          <a:pt x="366722" y="280467"/>
                        </a:lnTo>
                        <a:cubicBezTo>
                          <a:pt x="366722" y="342156"/>
                          <a:pt x="316497" y="392517"/>
                          <a:pt x="254672" y="392517"/>
                        </a:cubicBezTo>
                        <a:lnTo>
                          <a:pt x="112050" y="392517"/>
                        </a:lnTo>
                        <a:cubicBezTo>
                          <a:pt x="50225" y="392517"/>
                          <a:pt x="0" y="342292"/>
                          <a:pt x="0" y="280467"/>
                        </a:cubicBezTo>
                        <a:close/>
                        <a:moveTo>
                          <a:pt x="111914" y="57458"/>
                        </a:moveTo>
                        <a:cubicBezTo>
                          <a:pt x="81888" y="57458"/>
                          <a:pt x="57458" y="81888"/>
                          <a:pt x="57458" y="111914"/>
                        </a:cubicBezTo>
                        <a:lnTo>
                          <a:pt x="57458" y="280330"/>
                        </a:lnTo>
                        <a:cubicBezTo>
                          <a:pt x="57458" y="310356"/>
                          <a:pt x="81888" y="334786"/>
                          <a:pt x="111914" y="334786"/>
                        </a:cubicBezTo>
                        <a:lnTo>
                          <a:pt x="254536" y="334786"/>
                        </a:lnTo>
                        <a:cubicBezTo>
                          <a:pt x="284561" y="334786"/>
                          <a:pt x="308991" y="310356"/>
                          <a:pt x="308991" y="280330"/>
                        </a:cubicBezTo>
                        <a:lnTo>
                          <a:pt x="308991" y="111914"/>
                        </a:lnTo>
                        <a:cubicBezTo>
                          <a:pt x="308991" y="81888"/>
                          <a:pt x="284561" y="57458"/>
                          <a:pt x="254536" y="57458"/>
                        </a:cubicBezTo>
                        <a:lnTo>
                          <a:pt x="111914" y="57458"/>
                        </a:lnTo>
                        <a:close/>
                      </a:path>
                    </a:pathLst>
                  </a:custGeom>
                  <a:solidFill>
                    <a:srgbClr val="FD9B15"/>
                  </a:solidFill>
                  <a:ln w="13632" cap="flat">
                    <a:noFill/>
                    <a:prstDash val="solid"/>
                    <a:miter/>
                  </a:ln>
                </p:spPr>
                <p:txBody>
                  <a:bodyPr rtlCol="0" anchor="ctr"/>
                  <a:lstStyle/>
                  <a:p>
                    <a:endParaRPr lang="zh-CN" altLang="en-US"/>
                  </a:p>
                </p:txBody>
              </p:sp>
              <p:sp>
                <p:nvSpPr>
                  <p:cNvPr id="35" name="任意多边形 34"/>
                  <p:cNvSpPr/>
                  <p:nvPr>
                    <p:custDataLst>
                      <p:tags r:id="rId127"/>
                    </p:custDataLst>
                  </p:nvPr>
                </p:nvSpPr>
                <p:spPr>
                  <a:xfrm>
                    <a:off x="9427088" y="3892049"/>
                    <a:ext cx="418311" cy="611226"/>
                  </a:xfrm>
                  <a:custGeom>
                    <a:avLst/>
                    <a:gdLst>
                      <a:gd name="connsiteX0" fmla="*/ 0 w 418311"/>
                      <a:gd name="connsiteY0" fmla="*/ 579802 h 611226"/>
                      <a:gd name="connsiteX1" fmla="*/ 418312 w 418311"/>
                      <a:gd name="connsiteY1" fmla="*/ 579802 h 611226"/>
                      <a:gd name="connsiteX2" fmla="*/ 418312 w 418311"/>
                      <a:gd name="connsiteY2" fmla="*/ 7268 h 611226"/>
                      <a:gd name="connsiteX3" fmla="*/ 0 w 418311"/>
                      <a:gd name="connsiteY3" fmla="*/ 7268 h 611226"/>
                      <a:gd name="connsiteX4" fmla="*/ 0 w 418311"/>
                      <a:gd name="connsiteY4" fmla="*/ 579802 h 611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311" h="611226">
                        <a:moveTo>
                          <a:pt x="0" y="579802"/>
                        </a:moveTo>
                        <a:cubicBezTo>
                          <a:pt x="139483" y="621702"/>
                          <a:pt x="278829" y="621702"/>
                          <a:pt x="418312" y="579802"/>
                        </a:cubicBezTo>
                        <a:lnTo>
                          <a:pt x="418312" y="7268"/>
                        </a:lnTo>
                        <a:cubicBezTo>
                          <a:pt x="278829" y="-2423"/>
                          <a:pt x="139483" y="-2423"/>
                          <a:pt x="0" y="7268"/>
                        </a:cubicBezTo>
                        <a:lnTo>
                          <a:pt x="0" y="579802"/>
                        </a:lnTo>
                        <a:close/>
                      </a:path>
                    </a:pathLst>
                  </a:custGeom>
                  <a:solidFill>
                    <a:srgbClr val="FDC228"/>
                  </a:solidFill>
                  <a:ln w="13632" cap="flat">
                    <a:noFill/>
                    <a:prstDash val="solid"/>
                    <a:miter/>
                  </a:ln>
                </p:spPr>
                <p:txBody>
                  <a:bodyPr rtlCol="0" anchor="ctr"/>
                  <a:lstStyle/>
                  <a:p>
                    <a:endParaRPr lang="zh-CN" altLang="en-US"/>
                  </a:p>
                </p:txBody>
              </p:sp>
              <p:sp>
                <p:nvSpPr>
                  <p:cNvPr id="36" name="任意多边形 35"/>
                  <p:cNvSpPr/>
                  <p:nvPr>
                    <p:custDataLst>
                      <p:tags r:id="rId128"/>
                    </p:custDataLst>
                  </p:nvPr>
                </p:nvSpPr>
                <p:spPr>
                  <a:xfrm>
                    <a:off x="9610989" y="3363223"/>
                    <a:ext cx="187700" cy="476861"/>
                  </a:xfrm>
                  <a:custGeom>
                    <a:avLst/>
                    <a:gdLst>
                      <a:gd name="connsiteX0" fmla="*/ 121542 w 187700"/>
                      <a:gd name="connsiteY0" fmla="*/ 476862 h 476861"/>
                      <a:gd name="connsiteX1" fmla="*/ 166170 w 187700"/>
                      <a:gd name="connsiteY1" fmla="*/ 310629 h 476861"/>
                      <a:gd name="connsiteX2" fmla="*/ 94109 w 187700"/>
                      <a:gd name="connsiteY2" fmla="*/ 0 h 476861"/>
                      <a:gd name="connsiteX3" fmla="*/ 211 w 187700"/>
                      <a:gd name="connsiteY3" fmla="*/ 161593 h 476861"/>
                      <a:gd name="connsiteX4" fmla="*/ 121542 w 187700"/>
                      <a:gd name="connsiteY4" fmla="*/ 476862 h 476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00" h="476861">
                        <a:moveTo>
                          <a:pt x="121542" y="476862"/>
                        </a:moveTo>
                        <a:cubicBezTo>
                          <a:pt x="121542" y="476862"/>
                          <a:pt x="233455" y="431823"/>
                          <a:pt x="166170" y="310629"/>
                        </a:cubicBezTo>
                        <a:cubicBezTo>
                          <a:pt x="99022" y="189434"/>
                          <a:pt x="21502" y="94990"/>
                          <a:pt x="94109" y="0"/>
                        </a:cubicBezTo>
                        <a:cubicBezTo>
                          <a:pt x="94109" y="0"/>
                          <a:pt x="7171" y="26341"/>
                          <a:pt x="211" y="161593"/>
                        </a:cubicBezTo>
                        <a:cubicBezTo>
                          <a:pt x="-6750" y="296844"/>
                          <a:pt x="161394" y="389924"/>
                          <a:pt x="121542" y="476862"/>
                        </a:cubicBezTo>
                        <a:close/>
                      </a:path>
                    </a:pathLst>
                  </a:custGeom>
                  <a:solidFill>
                    <a:srgbClr val="FFFFFF"/>
                  </a:solidFill>
                  <a:ln w="13632" cap="flat">
                    <a:noFill/>
                    <a:prstDash val="solid"/>
                    <a:miter/>
                  </a:ln>
                </p:spPr>
                <p:txBody>
                  <a:bodyPr rtlCol="0" anchor="ctr"/>
                  <a:lstStyle/>
                  <a:p>
                    <a:endParaRPr lang="zh-CN" altLang="en-US"/>
                  </a:p>
                </p:txBody>
              </p:sp>
            </p:grpSp>
            <p:sp>
              <p:nvSpPr>
                <p:cNvPr id="32" name="任意多边形 31"/>
                <p:cNvSpPr/>
                <p:nvPr>
                  <p:custDataLst>
                    <p:tags r:id="rId129"/>
                  </p:custDataLst>
                </p:nvPr>
              </p:nvSpPr>
              <p:spPr>
                <a:xfrm>
                  <a:off x="9189340" y="3978453"/>
                  <a:ext cx="210998" cy="113846"/>
                </a:xfrm>
                <a:custGeom>
                  <a:avLst/>
                  <a:gdLst>
                    <a:gd name="connsiteX0" fmla="*/ 0 w 210998"/>
                    <a:gd name="connsiteY0" fmla="*/ 113847 h 113846"/>
                    <a:gd name="connsiteX1" fmla="*/ 109048 w 210998"/>
                    <a:gd name="connsiteY1" fmla="*/ 432 h 113846"/>
                    <a:gd name="connsiteX2" fmla="*/ 210998 w 210998"/>
                    <a:gd name="connsiteY2" fmla="*/ 89144 h 113846"/>
                    <a:gd name="connsiteX3" fmla="*/ 0 w 210998"/>
                    <a:gd name="connsiteY3" fmla="*/ 113847 h 113846"/>
                  </a:gdLst>
                  <a:ahLst/>
                  <a:cxnLst>
                    <a:cxn ang="0">
                      <a:pos x="connsiteX0" y="connsiteY0"/>
                    </a:cxn>
                    <a:cxn ang="0">
                      <a:pos x="connsiteX1" y="connsiteY1"/>
                    </a:cxn>
                    <a:cxn ang="0">
                      <a:pos x="connsiteX2" y="connsiteY2"/>
                    </a:cxn>
                    <a:cxn ang="0">
                      <a:pos x="connsiteX3" y="connsiteY3"/>
                    </a:cxn>
                  </a:cxnLst>
                  <a:rect l="l" t="t" r="r" b="b"/>
                  <a:pathLst>
                    <a:path w="210994" h="113846">
                      <a:moveTo>
                        <a:pt x="0" y="113847"/>
                      </a:moveTo>
                      <a:cubicBezTo>
                        <a:pt x="0" y="113847"/>
                        <a:pt x="48451" y="8211"/>
                        <a:pt x="109048" y="432"/>
                      </a:cubicBezTo>
                      <a:cubicBezTo>
                        <a:pt x="169645" y="-7211"/>
                        <a:pt x="210998" y="89144"/>
                        <a:pt x="210998" y="89144"/>
                      </a:cubicBezTo>
                      <a:lnTo>
                        <a:pt x="0" y="113847"/>
                      </a:lnTo>
                      <a:close/>
                    </a:path>
                  </a:pathLst>
                </a:custGeom>
                <a:solidFill>
                  <a:srgbClr val="FB9476"/>
                </a:solidFill>
                <a:ln w="13632" cap="flat">
                  <a:noFill/>
                  <a:prstDash val="solid"/>
                  <a:miter/>
                </a:ln>
              </p:spPr>
              <p:txBody>
                <a:bodyPr rtlCol="0" anchor="ctr"/>
                <a:lstStyle/>
                <a:p>
                  <a:endParaRPr lang="zh-CN" altLang="en-US"/>
                </a:p>
              </p:txBody>
            </p:sp>
            <p:sp>
              <p:nvSpPr>
                <p:cNvPr id="33" name="任意多边形 32"/>
                <p:cNvSpPr/>
                <p:nvPr>
                  <p:custDataLst>
                    <p:tags r:id="rId130"/>
                  </p:custDataLst>
                </p:nvPr>
              </p:nvSpPr>
              <p:spPr>
                <a:xfrm>
                  <a:off x="8999960" y="4008319"/>
                  <a:ext cx="480148" cy="374694"/>
                </a:xfrm>
                <a:custGeom>
                  <a:avLst/>
                  <a:gdLst>
                    <a:gd name="connsiteX0" fmla="*/ 380043 w 480148"/>
                    <a:gd name="connsiteY0" fmla="*/ 7416 h 374694"/>
                    <a:gd name="connsiteX1" fmla="*/ 80196 w 480148"/>
                    <a:gd name="connsiteY1" fmla="*/ 90668 h 374694"/>
                    <a:gd name="connsiteX2" fmla="*/ 75828 w 480148"/>
                    <a:gd name="connsiteY2" fmla="*/ 90941 h 374694"/>
                    <a:gd name="connsiteX3" fmla="*/ 22055 w 480148"/>
                    <a:gd name="connsiteY3" fmla="*/ 95036 h 374694"/>
                    <a:gd name="connsiteX4" fmla="*/ 628 w 480148"/>
                    <a:gd name="connsiteY4" fmla="*/ 159591 h 374694"/>
                    <a:gd name="connsiteX5" fmla="*/ 17415 w 480148"/>
                    <a:gd name="connsiteY5" fmla="*/ 270140 h 374694"/>
                    <a:gd name="connsiteX6" fmla="*/ 48123 w 480148"/>
                    <a:gd name="connsiteY6" fmla="*/ 340973 h 374694"/>
                    <a:gd name="connsiteX7" fmla="*/ 110221 w 480148"/>
                    <a:gd name="connsiteY7" fmla="*/ 330464 h 374694"/>
                    <a:gd name="connsiteX8" fmla="*/ 115135 w 480148"/>
                    <a:gd name="connsiteY8" fmla="*/ 332921 h 374694"/>
                    <a:gd name="connsiteX9" fmla="*/ 417029 w 480148"/>
                    <a:gd name="connsiteY9" fmla="*/ 332239 h 374694"/>
                    <a:gd name="connsiteX10" fmla="*/ 380043 w 480148"/>
                    <a:gd name="connsiteY10" fmla="*/ 7416 h 37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48" h="374694">
                      <a:moveTo>
                        <a:pt x="380043" y="7416"/>
                      </a:moveTo>
                      <a:cubicBezTo>
                        <a:pt x="307981" y="-29434"/>
                        <a:pt x="171910" y="82616"/>
                        <a:pt x="80196" y="90668"/>
                      </a:cubicBezTo>
                      <a:cubicBezTo>
                        <a:pt x="78694" y="90805"/>
                        <a:pt x="77193" y="90941"/>
                        <a:pt x="75828" y="90941"/>
                      </a:cubicBezTo>
                      <a:lnTo>
                        <a:pt x="22055" y="95036"/>
                      </a:lnTo>
                      <a:cubicBezTo>
                        <a:pt x="7588" y="114143"/>
                        <a:pt x="2402" y="135707"/>
                        <a:pt x="628" y="159591"/>
                      </a:cubicBezTo>
                      <a:cubicBezTo>
                        <a:pt x="-2102" y="197123"/>
                        <a:pt x="4176" y="234792"/>
                        <a:pt x="17415" y="270140"/>
                      </a:cubicBezTo>
                      <a:cubicBezTo>
                        <a:pt x="26832" y="295116"/>
                        <a:pt x="38433" y="323777"/>
                        <a:pt x="48123" y="340973"/>
                      </a:cubicBezTo>
                      <a:lnTo>
                        <a:pt x="110221" y="330464"/>
                      </a:lnTo>
                      <a:cubicBezTo>
                        <a:pt x="111859" y="331419"/>
                        <a:pt x="113497" y="332239"/>
                        <a:pt x="115135" y="332921"/>
                      </a:cubicBezTo>
                      <a:cubicBezTo>
                        <a:pt x="115135" y="332921"/>
                        <a:pt x="343056" y="427365"/>
                        <a:pt x="417029" y="332239"/>
                      </a:cubicBezTo>
                      <a:cubicBezTo>
                        <a:pt x="512565" y="209406"/>
                        <a:pt x="499190" y="68286"/>
                        <a:pt x="380043" y="7416"/>
                      </a:cubicBezTo>
                      <a:close/>
                    </a:path>
                  </a:pathLst>
                </a:custGeom>
                <a:solidFill>
                  <a:srgbClr val="FBB990"/>
                </a:solidFill>
                <a:ln w="13632" cap="flat">
                  <a:noFill/>
                  <a:prstDash val="solid"/>
                  <a:miter/>
                </a:ln>
              </p:spPr>
              <p:txBody>
                <a:bodyPr rtlCol="0" anchor="ctr"/>
                <a:lstStyle/>
                <a:p>
                  <a:endParaRPr lang="zh-CN" altLang="en-US"/>
                </a:p>
              </p:txBody>
            </p:sp>
          </p:grpSp>
        </p:grpSp>
        <p:grpSp>
          <p:nvGrpSpPr>
            <p:cNvPr id="15" name="组合 14"/>
            <p:cNvGrpSpPr/>
            <p:nvPr>
              <p:custDataLst>
                <p:tags r:id="rId131"/>
              </p:custDataLst>
            </p:nvPr>
          </p:nvGrpSpPr>
          <p:grpSpPr>
            <a:xfrm flipH="1">
              <a:off x="7623644" y="2505581"/>
              <a:ext cx="939323" cy="2438572"/>
              <a:chOff x="9871124" y="2505581"/>
              <a:chExt cx="939323" cy="2438572"/>
            </a:xfrm>
            <a:solidFill>
              <a:schemeClr val="accent1"/>
            </a:solidFill>
          </p:grpSpPr>
          <p:sp>
            <p:nvSpPr>
              <p:cNvPr id="16" name="任意多边形 15"/>
              <p:cNvSpPr/>
              <p:nvPr>
                <p:custDataLst>
                  <p:tags r:id="rId132"/>
                </p:custDataLst>
              </p:nvPr>
            </p:nvSpPr>
            <p:spPr>
              <a:xfrm>
                <a:off x="9996757" y="2505581"/>
                <a:ext cx="813690" cy="2018819"/>
              </a:xfrm>
              <a:custGeom>
                <a:avLst/>
                <a:gdLst>
                  <a:gd name="connsiteX0" fmla="*/ 731397 w 813690"/>
                  <a:gd name="connsiteY0" fmla="*/ 1764962 h 2018819"/>
                  <a:gd name="connsiteX1" fmla="*/ 517260 w 813690"/>
                  <a:gd name="connsiteY1" fmla="*/ 1932969 h 2018819"/>
                  <a:gd name="connsiteX2" fmla="*/ 50498 w 813690"/>
                  <a:gd name="connsiteY2" fmla="*/ 1736301 h 2018819"/>
                  <a:gd name="connsiteX3" fmla="*/ 149992 w 813690"/>
                  <a:gd name="connsiteY3" fmla="*/ 857505 h 2018819"/>
                  <a:gd name="connsiteX4" fmla="*/ 0 w 813690"/>
                  <a:gd name="connsiteY4" fmla="*/ 0 h 2018819"/>
                  <a:gd name="connsiteX5" fmla="*/ 739723 w 813690"/>
                  <a:gd name="connsiteY5" fmla="*/ 1128691 h 2018819"/>
                  <a:gd name="connsiteX6" fmla="*/ 789129 w 813690"/>
                  <a:gd name="connsiteY6" fmla="*/ 1300520 h 2018819"/>
                  <a:gd name="connsiteX7" fmla="*/ 731397 w 813690"/>
                  <a:gd name="connsiteY7" fmla="*/ 1764962 h 201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3690" h="2018819">
                    <a:moveTo>
                      <a:pt x="731397" y="1764962"/>
                    </a:moveTo>
                    <a:cubicBezTo>
                      <a:pt x="669845" y="1843848"/>
                      <a:pt x="584818" y="1887931"/>
                      <a:pt x="517260" y="1932969"/>
                    </a:cubicBezTo>
                    <a:cubicBezTo>
                      <a:pt x="354985" y="2041471"/>
                      <a:pt x="25795" y="2110121"/>
                      <a:pt x="50498" y="1736301"/>
                    </a:cubicBezTo>
                    <a:cubicBezTo>
                      <a:pt x="75337" y="1362482"/>
                      <a:pt x="357988" y="1513975"/>
                      <a:pt x="149992" y="857505"/>
                    </a:cubicBezTo>
                    <a:cubicBezTo>
                      <a:pt x="61279" y="577448"/>
                      <a:pt x="0" y="0"/>
                      <a:pt x="0" y="0"/>
                    </a:cubicBezTo>
                    <a:cubicBezTo>
                      <a:pt x="0" y="0"/>
                      <a:pt x="464715" y="325642"/>
                      <a:pt x="739723" y="1128691"/>
                    </a:cubicBezTo>
                    <a:cubicBezTo>
                      <a:pt x="761150" y="1191199"/>
                      <a:pt x="777391" y="1248384"/>
                      <a:pt x="789129" y="1300520"/>
                    </a:cubicBezTo>
                    <a:cubicBezTo>
                      <a:pt x="842492" y="1537586"/>
                      <a:pt x="802367" y="1674203"/>
                      <a:pt x="731397" y="1764962"/>
                    </a:cubicBezTo>
                    <a:close/>
                  </a:path>
                </a:pathLst>
              </a:custGeom>
              <a:solidFill>
                <a:srgbClr val="F24338"/>
              </a:solidFill>
              <a:ln w="13632" cap="flat">
                <a:noFill/>
                <a:prstDash val="solid"/>
                <a:miter/>
              </a:ln>
            </p:spPr>
            <p:txBody>
              <a:bodyPr rtlCol="0" anchor="ctr"/>
              <a:lstStyle/>
              <a:p>
                <a:endParaRPr lang="zh-CN" altLang="en-US"/>
              </a:p>
            </p:txBody>
          </p:sp>
          <p:sp>
            <p:nvSpPr>
              <p:cNvPr id="17" name="任意多边形 16"/>
              <p:cNvSpPr/>
              <p:nvPr>
                <p:custDataLst>
                  <p:tags r:id="rId133"/>
                </p:custDataLst>
              </p:nvPr>
            </p:nvSpPr>
            <p:spPr>
              <a:xfrm>
                <a:off x="10681641" y="3806101"/>
                <a:ext cx="128805" cy="464442"/>
              </a:xfrm>
              <a:custGeom>
                <a:avLst/>
                <a:gdLst>
                  <a:gd name="connsiteX0" fmla="*/ 46512 w 128805"/>
                  <a:gd name="connsiteY0" fmla="*/ 464442 h 464442"/>
                  <a:gd name="connsiteX1" fmla="*/ 104244 w 128805"/>
                  <a:gd name="connsiteY1" fmla="*/ 0 h 464442"/>
                  <a:gd name="connsiteX2" fmla="*/ 46512 w 128805"/>
                  <a:gd name="connsiteY2" fmla="*/ 464442 h 464442"/>
                </a:gdLst>
                <a:ahLst/>
                <a:cxnLst>
                  <a:cxn ang="0">
                    <a:pos x="connsiteX0" y="connsiteY0"/>
                  </a:cxn>
                  <a:cxn ang="0">
                    <a:pos x="connsiteX1" y="connsiteY1"/>
                  </a:cxn>
                  <a:cxn ang="0">
                    <a:pos x="connsiteX2" y="connsiteY2"/>
                  </a:cxn>
                </a:cxnLst>
                <a:rect l="l" t="t" r="r" b="b"/>
                <a:pathLst>
                  <a:path w="128805" h="464441">
                    <a:moveTo>
                      <a:pt x="46512" y="464442"/>
                    </a:moveTo>
                    <a:cubicBezTo>
                      <a:pt x="-54347" y="284425"/>
                      <a:pt x="29316" y="106455"/>
                      <a:pt x="104244" y="0"/>
                    </a:cubicBezTo>
                    <a:cubicBezTo>
                      <a:pt x="157607" y="237066"/>
                      <a:pt x="117482" y="373683"/>
                      <a:pt x="46512" y="464442"/>
                    </a:cubicBezTo>
                    <a:close/>
                  </a:path>
                </a:pathLst>
              </a:custGeom>
              <a:solidFill>
                <a:srgbClr val="CC2228"/>
              </a:solidFill>
              <a:ln w="13632" cap="flat">
                <a:noFill/>
                <a:prstDash val="solid"/>
                <a:miter/>
              </a:ln>
            </p:spPr>
            <p:txBody>
              <a:bodyPr rtlCol="0" anchor="ctr"/>
              <a:lstStyle/>
              <a:p>
                <a:endParaRPr lang="zh-CN" altLang="en-US"/>
              </a:p>
            </p:txBody>
          </p:sp>
          <p:sp>
            <p:nvSpPr>
              <p:cNvPr id="18" name="任意多边形 17"/>
              <p:cNvSpPr/>
              <p:nvPr>
                <p:custDataLst>
                  <p:tags r:id="rId134"/>
                </p:custDataLst>
              </p:nvPr>
            </p:nvSpPr>
            <p:spPr>
              <a:xfrm>
                <a:off x="10030875" y="3791325"/>
                <a:ext cx="335096" cy="517432"/>
              </a:xfrm>
              <a:custGeom>
                <a:avLst/>
                <a:gdLst>
                  <a:gd name="connsiteX0" fmla="*/ 15424 w 335096"/>
                  <a:gd name="connsiteY0" fmla="*/ 517432 h 517432"/>
                  <a:gd name="connsiteX1" fmla="*/ 4506 w 335096"/>
                  <a:gd name="connsiteY1" fmla="*/ 508697 h 517432"/>
                  <a:gd name="connsiteX2" fmla="*/ 19246 w 335096"/>
                  <a:gd name="connsiteY2" fmla="*/ 328271 h 517432"/>
                  <a:gd name="connsiteX3" fmla="*/ 318820 w 335096"/>
                  <a:gd name="connsiteY3" fmla="*/ 1264 h 517432"/>
                  <a:gd name="connsiteX4" fmla="*/ 333832 w 335096"/>
                  <a:gd name="connsiteY4" fmla="*/ 6041 h 517432"/>
                  <a:gd name="connsiteX5" fmla="*/ 329056 w 335096"/>
                  <a:gd name="connsiteY5" fmla="*/ 21053 h 517432"/>
                  <a:gd name="connsiteX6" fmla="*/ 40809 w 335096"/>
                  <a:gd name="connsiteY6" fmla="*/ 333593 h 517432"/>
                  <a:gd name="connsiteX7" fmla="*/ 26206 w 335096"/>
                  <a:gd name="connsiteY7" fmla="*/ 503921 h 517432"/>
                  <a:gd name="connsiteX8" fmla="*/ 17608 w 335096"/>
                  <a:gd name="connsiteY8" fmla="*/ 517159 h 517432"/>
                  <a:gd name="connsiteX9" fmla="*/ 15424 w 335096"/>
                  <a:gd name="connsiteY9" fmla="*/ 517432 h 51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096" h="517432">
                    <a:moveTo>
                      <a:pt x="15424" y="517432"/>
                    </a:moveTo>
                    <a:cubicBezTo>
                      <a:pt x="10238" y="517432"/>
                      <a:pt x="5734" y="513884"/>
                      <a:pt x="4506" y="508697"/>
                    </a:cubicBezTo>
                    <a:cubicBezTo>
                      <a:pt x="3823" y="505558"/>
                      <a:pt x="-11735" y="429402"/>
                      <a:pt x="19246" y="328271"/>
                    </a:cubicBezTo>
                    <a:cubicBezTo>
                      <a:pt x="47770" y="235464"/>
                      <a:pt x="122834" y="103351"/>
                      <a:pt x="318820" y="1264"/>
                    </a:cubicBezTo>
                    <a:cubicBezTo>
                      <a:pt x="324279" y="-1602"/>
                      <a:pt x="330967" y="581"/>
                      <a:pt x="333832" y="6041"/>
                    </a:cubicBezTo>
                    <a:cubicBezTo>
                      <a:pt x="336699" y="11500"/>
                      <a:pt x="334515" y="18188"/>
                      <a:pt x="329056" y="21053"/>
                    </a:cubicBezTo>
                    <a:cubicBezTo>
                      <a:pt x="140440" y="119183"/>
                      <a:pt x="68242" y="245154"/>
                      <a:pt x="40809" y="333593"/>
                    </a:cubicBezTo>
                    <a:cubicBezTo>
                      <a:pt x="11057" y="429402"/>
                      <a:pt x="26070" y="503238"/>
                      <a:pt x="26206" y="503921"/>
                    </a:cubicBezTo>
                    <a:cubicBezTo>
                      <a:pt x="27434" y="509926"/>
                      <a:pt x="23613" y="515794"/>
                      <a:pt x="17608" y="517159"/>
                    </a:cubicBezTo>
                    <a:cubicBezTo>
                      <a:pt x="16925" y="517432"/>
                      <a:pt x="16243" y="517432"/>
                      <a:pt x="15424" y="517432"/>
                    </a:cubicBezTo>
                    <a:close/>
                  </a:path>
                </a:pathLst>
              </a:custGeom>
              <a:solidFill>
                <a:srgbClr val="CC2228"/>
              </a:solidFill>
              <a:ln w="13632" cap="flat">
                <a:noFill/>
                <a:prstDash val="solid"/>
                <a:miter/>
              </a:ln>
            </p:spPr>
            <p:txBody>
              <a:bodyPr rtlCol="0" anchor="ctr"/>
              <a:lstStyle/>
              <a:p>
                <a:endParaRPr lang="zh-CN" altLang="en-US"/>
              </a:p>
            </p:txBody>
          </p:sp>
          <p:sp>
            <p:nvSpPr>
              <p:cNvPr id="19" name="任意多边形 18"/>
              <p:cNvSpPr/>
              <p:nvPr>
                <p:custDataLst>
                  <p:tags r:id="rId135"/>
                </p:custDataLst>
              </p:nvPr>
            </p:nvSpPr>
            <p:spPr>
              <a:xfrm>
                <a:off x="10202898" y="3725494"/>
                <a:ext cx="81915" cy="176055"/>
              </a:xfrm>
              <a:custGeom>
                <a:avLst/>
                <a:gdLst>
                  <a:gd name="connsiteX0" fmla="*/ 12227 w 81915"/>
                  <a:gd name="connsiteY0" fmla="*/ 176006 h 176055"/>
                  <a:gd name="connsiteX1" fmla="*/ 7587 w 81915"/>
                  <a:gd name="connsiteY1" fmla="*/ 175460 h 176055"/>
                  <a:gd name="connsiteX2" fmla="*/ 626 w 81915"/>
                  <a:gd name="connsiteY2" fmla="*/ 161403 h 176055"/>
                  <a:gd name="connsiteX3" fmla="*/ 60814 w 81915"/>
                  <a:gd name="connsiteY3" fmla="*/ 6088 h 176055"/>
                  <a:gd name="connsiteX4" fmla="*/ 75827 w 81915"/>
                  <a:gd name="connsiteY4" fmla="*/ 1175 h 176055"/>
                  <a:gd name="connsiteX5" fmla="*/ 80740 w 81915"/>
                  <a:gd name="connsiteY5" fmla="*/ 16188 h 176055"/>
                  <a:gd name="connsiteX6" fmla="*/ 21781 w 81915"/>
                  <a:gd name="connsiteY6" fmla="*/ 168500 h 176055"/>
                  <a:gd name="connsiteX7" fmla="*/ 12227 w 81915"/>
                  <a:gd name="connsiteY7" fmla="*/ 176006 h 176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15" h="176055">
                    <a:moveTo>
                      <a:pt x="12227" y="176006"/>
                    </a:moveTo>
                    <a:cubicBezTo>
                      <a:pt x="10726" y="176143"/>
                      <a:pt x="9088" y="176006"/>
                      <a:pt x="7587" y="175460"/>
                    </a:cubicBezTo>
                    <a:cubicBezTo>
                      <a:pt x="1718" y="173550"/>
                      <a:pt x="-1421" y="167135"/>
                      <a:pt x="626" y="161403"/>
                    </a:cubicBezTo>
                    <a:cubicBezTo>
                      <a:pt x="36657" y="53993"/>
                      <a:pt x="59859" y="7999"/>
                      <a:pt x="60814" y="6088"/>
                    </a:cubicBezTo>
                    <a:cubicBezTo>
                      <a:pt x="63544" y="629"/>
                      <a:pt x="70231" y="-1554"/>
                      <a:pt x="75827" y="1175"/>
                    </a:cubicBezTo>
                    <a:cubicBezTo>
                      <a:pt x="81286" y="3905"/>
                      <a:pt x="83470" y="10592"/>
                      <a:pt x="80740" y="16188"/>
                    </a:cubicBezTo>
                    <a:cubicBezTo>
                      <a:pt x="80467" y="16597"/>
                      <a:pt x="57266" y="62864"/>
                      <a:pt x="21781" y="168500"/>
                    </a:cubicBezTo>
                    <a:cubicBezTo>
                      <a:pt x="20280" y="172731"/>
                      <a:pt x="16458" y="175597"/>
                      <a:pt x="12227" y="176006"/>
                    </a:cubicBezTo>
                    <a:close/>
                  </a:path>
                </a:pathLst>
              </a:custGeom>
              <a:solidFill>
                <a:srgbClr val="CC2228"/>
              </a:solidFill>
              <a:ln w="13632" cap="flat">
                <a:noFill/>
                <a:prstDash val="solid"/>
                <a:miter/>
              </a:ln>
            </p:spPr>
            <p:txBody>
              <a:bodyPr rtlCol="0" anchor="ctr"/>
              <a:lstStyle/>
              <a:p>
                <a:endParaRPr lang="zh-CN" altLang="en-US"/>
              </a:p>
            </p:txBody>
          </p:sp>
          <p:sp>
            <p:nvSpPr>
              <p:cNvPr id="20" name="任意多边形 19"/>
              <p:cNvSpPr/>
              <p:nvPr>
                <p:custDataLst>
                  <p:tags r:id="rId136"/>
                </p:custDataLst>
              </p:nvPr>
            </p:nvSpPr>
            <p:spPr>
              <a:xfrm>
                <a:off x="9919595" y="3105361"/>
                <a:ext cx="319277" cy="747143"/>
              </a:xfrm>
              <a:custGeom>
                <a:avLst/>
                <a:gdLst>
                  <a:gd name="connsiteX0" fmla="*/ 308086 w 319277"/>
                  <a:gd name="connsiteY0" fmla="*/ 747143 h 747143"/>
                  <a:gd name="connsiteX1" fmla="*/ 296895 w 319277"/>
                  <a:gd name="connsiteY1" fmla="*/ 735952 h 747143"/>
                  <a:gd name="connsiteX2" fmla="*/ 1552 w 319277"/>
                  <a:gd name="connsiteY2" fmla="*/ 16838 h 747143"/>
                  <a:gd name="connsiteX3" fmla="*/ 5510 w 319277"/>
                  <a:gd name="connsiteY3" fmla="*/ 1552 h 747143"/>
                  <a:gd name="connsiteX4" fmla="*/ 20796 w 319277"/>
                  <a:gd name="connsiteY4" fmla="*/ 5510 h 747143"/>
                  <a:gd name="connsiteX5" fmla="*/ 319278 w 319277"/>
                  <a:gd name="connsiteY5" fmla="*/ 735952 h 747143"/>
                  <a:gd name="connsiteX6" fmla="*/ 308086 w 319277"/>
                  <a:gd name="connsiteY6" fmla="*/ 747143 h 74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277" h="747143">
                    <a:moveTo>
                      <a:pt x="308086" y="747143"/>
                    </a:moveTo>
                    <a:cubicBezTo>
                      <a:pt x="301945" y="747143"/>
                      <a:pt x="296895" y="742230"/>
                      <a:pt x="296895" y="735952"/>
                    </a:cubicBezTo>
                    <a:cubicBezTo>
                      <a:pt x="296895" y="517174"/>
                      <a:pt x="4554" y="21751"/>
                      <a:pt x="1552" y="16838"/>
                    </a:cubicBezTo>
                    <a:cubicBezTo>
                      <a:pt x="-1587" y="11515"/>
                      <a:pt x="187" y="4691"/>
                      <a:pt x="5510" y="1552"/>
                    </a:cubicBezTo>
                    <a:cubicBezTo>
                      <a:pt x="10833" y="-1587"/>
                      <a:pt x="17657" y="187"/>
                      <a:pt x="20796" y="5510"/>
                    </a:cubicBezTo>
                    <a:cubicBezTo>
                      <a:pt x="32942" y="26118"/>
                      <a:pt x="319278" y="511169"/>
                      <a:pt x="319278" y="735952"/>
                    </a:cubicBezTo>
                    <a:cubicBezTo>
                      <a:pt x="319278" y="742230"/>
                      <a:pt x="314228" y="747143"/>
                      <a:pt x="308086" y="747143"/>
                    </a:cubicBezTo>
                    <a:close/>
                  </a:path>
                </a:pathLst>
              </a:custGeom>
              <a:solidFill>
                <a:srgbClr val="CC2228"/>
              </a:solidFill>
              <a:ln w="13632" cap="flat">
                <a:noFill/>
                <a:prstDash val="solid"/>
                <a:miter/>
              </a:ln>
            </p:spPr>
            <p:txBody>
              <a:bodyPr rtlCol="0" anchor="ctr"/>
              <a:lstStyle/>
              <a:p>
                <a:endParaRPr lang="zh-CN" altLang="en-US"/>
              </a:p>
            </p:txBody>
          </p:sp>
          <p:sp>
            <p:nvSpPr>
              <p:cNvPr id="21" name="任意多边形 20"/>
              <p:cNvSpPr/>
              <p:nvPr>
                <p:custDataLst>
                  <p:tags r:id="rId137"/>
                </p:custDataLst>
              </p:nvPr>
            </p:nvSpPr>
            <p:spPr>
              <a:xfrm>
                <a:off x="9871124" y="3212751"/>
                <a:ext cx="160519" cy="77591"/>
              </a:xfrm>
              <a:custGeom>
                <a:avLst/>
                <a:gdLst>
                  <a:gd name="connsiteX0" fmla="*/ 149653 w 160519"/>
                  <a:gd name="connsiteY0" fmla="*/ 77591 h 77591"/>
                  <a:gd name="connsiteX1" fmla="*/ 142966 w 160519"/>
                  <a:gd name="connsiteY1" fmla="*/ 75408 h 77591"/>
                  <a:gd name="connsiteX2" fmla="*/ 8396 w 160519"/>
                  <a:gd name="connsiteY2" fmla="*/ 21908 h 77591"/>
                  <a:gd name="connsiteX3" fmla="*/ 344 w 160519"/>
                  <a:gd name="connsiteY3" fmla="*/ 8396 h 77591"/>
                  <a:gd name="connsiteX4" fmla="*/ 13855 w 160519"/>
                  <a:gd name="connsiteY4" fmla="*/ 344 h 77591"/>
                  <a:gd name="connsiteX5" fmla="*/ 156068 w 160519"/>
                  <a:gd name="connsiteY5" fmla="*/ 57529 h 77591"/>
                  <a:gd name="connsiteX6" fmla="*/ 158388 w 160519"/>
                  <a:gd name="connsiteY6" fmla="*/ 73088 h 77591"/>
                  <a:gd name="connsiteX7" fmla="*/ 149653 w 160519"/>
                  <a:gd name="connsiteY7" fmla="*/ 77591 h 7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519" h="77591">
                    <a:moveTo>
                      <a:pt x="149653" y="77591"/>
                    </a:moveTo>
                    <a:cubicBezTo>
                      <a:pt x="147333" y="77591"/>
                      <a:pt x="145013" y="76909"/>
                      <a:pt x="142966" y="75408"/>
                    </a:cubicBezTo>
                    <a:cubicBezTo>
                      <a:pt x="105161" y="47156"/>
                      <a:pt x="9352" y="22181"/>
                      <a:pt x="8396" y="21908"/>
                    </a:cubicBezTo>
                    <a:cubicBezTo>
                      <a:pt x="2391" y="20406"/>
                      <a:pt x="-1158" y="14265"/>
                      <a:pt x="344" y="8396"/>
                    </a:cubicBezTo>
                    <a:cubicBezTo>
                      <a:pt x="1845" y="2391"/>
                      <a:pt x="7987" y="-1157"/>
                      <a:pt x="13855" y="344"/>
                    </a:cubicBezTo>
                    <a:cubicBezTo>
                      <a:pt x="17950" y="1436"/>
                      <a:pt x="114851" y="26684"/>
                      <a:pt x="156068" y="57529"/>
                    </a:cubicBezTo>
                    <a:cubicBezTo>
                      <a:pt x="160981" y="61214"/>
                      <a:pt x="161936" y="68174"/>
                      <a:pt x="158388" y="73088"/>
                    </a:cubicBezTo>
                    <a:cubicBezTo>
                      <a:pt x="156477" y="76090"/>
                      <a:pt x="153065" y="77591"/>
                      <a:pt x="149653" y="77591"/>
                    </a:cubicBezTo>
                    <a:close/>
                  </a:path>
                </a:pathLst>
              </a:custGeom>
              <a:solidFill>
                <a:srgbClr val="CC2228"/>
              </a:solidFill>
              <a:ln w="13632" cap="flat">
                <a:noFill/>
                <a:prstDash val="solid"/>
                <a:miter/>
              </a:ln>
            </p:spPr>
            <p:txBody>
              <a:bodyPr rtlCol="0" anchor="ctr"/>
              <a:lstStyle/>
              <a:p>
                <a:endParaRPr lang="zh-CN" altLang="en-US"/>
              </a:p>
            </p:txBody>
          </p:sp>
          <p:sp>
            <p:nvSpPr>
              <p:cNvPr id="22" name="任意多边形 21"/>
              <p:cNvSpPr/>
              <p:nvPr>
                <p:custDataLst>
                  <p:tags r:id="rId138"/>
                </p:custDataLst>
              </p:nvPr>
            </p:nvSpPr>
            <p:spPr>
              <a:xfrm>
                <a:off x="9881547" y="4241957"/>
                <a:ext cx="473051" cy="702196"/>
              </a:xfrm>
              <a:custGeom>
                <a:avLst/>
                <a:gdLst>
                  <a:gd name="connsiteX0" fmla="*/ 3023 w 473051"/>
                  <a:gd name="connsiteY0" fmla="*/ 610811 h 702196"/>
                  <a:gd name="connsiteX1" fmla="*/ 8892 w 473051"/>
                  <a:gd name="connsiteY1" fmla="*/ 667860 h 702196"/>
                  <a:gd name="connsiteX2" fmla="*/ 36324 w 473051"/>
                  <a:gd name="connsiteY2" fmla="*/ 686694 h 702196"/>
                  <a:gd name="connsiteX3" fmla="*/ 44922 w 473051"/>
                  <a:gd name="connsiteY3" fmla="*/ 661445 h 702196"/>
                  <a:gd name="connsiteX4" fmla="*/ 60208 w 473051"/>
                  <a:gd name="connsiteY4" fmla="*/ 479927 h 702196"/>
                  <a:gd name="connsiteX5" fmla="*/ 99242 w 473051"/>
                  <a:gd name="connsiteY5" fmla="*/ 379068 h 702196"/>
                  <a:gd name="connsiteX6" fmla="*/ 83137 w 473051"/>
                  <a:gd name="connsiteY6" fmla="*/ 452903 h 702196"/>
                  <a:gd name="connsiteX7" fmla="*/ 83137 w 473051"/>
                  <a:gd name="connsiteY7" fmla="*/ 571368 h 702196"/>
                  <a:gd name="connsiteX8" fmla="*/ 87504 w 473051"/>
                  <a:gd name="connsiteY8" fmla="*/ 647115 h 702196"/>
                  <a:gd name="connsiteX9" fmla="*/ 87504 w 473051"/>
                  <a:gd name="connsiteY9" fmla="*/ 647115 h 702196"/>
                  <a:gd name="connsiteX10" fmla="*/ 116302 w 473051"/>
                  <a:gd name="connsiteY10" fmla="*/ 668679 h 702196"/>
                  <a:gd name="connsiteX11" fmla="*/ 132270 w 473051"/>
                  <a:gd name="connsiteY11" fmla="*/ 625005 h 702196"/>
                  <a:gd name="connsiteX12" fmla="*/ 142233 w 473051"/>
                  <a:gd name="connsiteY12" fmla="*/ 484976 h 702196"/>
                  <a:gd name="connsiteX13" fmla="*/ 174306 w 473051"/>
                  <a:gd name="connsiteY13" fmla="*/ 402952 h 702196"/>
                  <a:gd name="connsiteX14" fmla="*/ 159839 w 473051"/>
                  <a:gd name="connsiteY14" fmla="*/ 471738 h 702196"/>
                  <a:gd name="connsiteX15" fmla="*/ 156563 w 473051"/>
                  <a:gd name="connsiteY15" fmla="*/ 610128 h 702196"/>
                  <a:gd name="connsiteX16" fmla="*/ 174715 w 473051"/>
                  <a:gd name="connsiteY16" fmla="*/ 623640 h 702196"/>
                  <a:gd name="connsiteX17" fmla="*/ 207061 w 473051"/>
                  <a:gd name="connsiteY17" fmla="*/ 571778 h 702196"/>
                  <a:gd name="connsiteX18" fmla="*/ 222347 w 473051"/>
                  <a:gd name="connsiteY18" fmla="*/ 495485 h 702196"/>
                  <a:gd name="connsiteX19" fmla="*/ 247323 w 473051"/>
                  <a:gd name="connsiteY19" fmla="*/ 416463 h 702196"/>
                  <a:gd name="connsiteX20" fmla="*/ 233538 w 473051"/>
                  <a:gd name="connsiteY20" fmla="*/ 547075 h 702196"/>
                  <a:gd name="connsiteX21" fmla="*/ 255511 w 473051"/>
                  <a:gd name="connsiteY21" fmla="*/ 557857 h 702196"/>
                  <a:gd name="connsiteX22" fmla="*/ 314880 w 473051"/>
                  <a:gd name="connsiteY22" fmla="*/ 404180 h 702196"/>
                  <a:gd name="connsiteX23" fmla="*/ 315699 w 473051"/>
                  <a:gd name="connsiteY23" fmla="*/ 401041 h 702196"/>
                  <a:gd name="connsiteX24" fmla="*/ 316382 w 473051"/>
                  <a:gd name="connsiteY24" fmla="*/ 398175 h 702196"/>
                  <a:gd name="connsiteX25" fmla="*/ 318156 w 473051"/>
                  <a:gd name="connsiteY25" fmla="*/ 390941 h 702196"/>
                  <a:gd name="connsiteX26" fmla="*/ 318156 w 473051"/>
                  <a:gd name="connsiteY26" fmla="*/ 390941 h 702196"/>
                  <a:gd name="connsiteX27" fmla="*/ 341767 w 473051"/>
                  <a:gd name="connsiteY27" fmla="*/ 307825 h 702196"/>
                  <a:gd name="connsiteX28" fmla="*/ 418469 w 473051"/>
                  <a:gd name="connsiteY28" fmla="*/ 222798 h 702196"/>
                  <a:gd name="connsiteX29" fmla="*/ 352412 w 473051"/>
                  <a:gd name="connsiteY29" fmla="*/ 472 h 702196"/>
                  <a:gd name="connsiteX30" fmla="*/ 246913 w 473051"/>
                  <a:gd name="connsiteY30" fmla="*/ 33773 h 702196"/>
                  <a:gd name="connsiteX31" fmla="*/ 174033 w 473051"/>
                  <a:gd name="connsiteY31" fmla="*/ 90821 h 702196"/>
                  <a:gd name="connsiteX32" fmla="*/ 174033 w 473051"/>
                  <a:gd name="connsiteY32" fmla="*/ 90821 h 702196"/>
                  <a:gd name="connsiteX33" fmla="*/ 59935 w 473051"/>
                  <a:gd name="connsiteY33" fmla="*/ 264697 h 702196"/>
                  <a:gd name="connsiteX34" fmla="*/ 4934 w 473051"/>
                  <a:gd name="connsiteY34" fmla="*/ 466279 h 702196"/>
                  <a:gd name="connsiteX35" fmla="*/ 3023 w 473051"/>
                  <a:gd name="connsiteY35" fmla="*/ 610811 h 702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73050" h="702196">
                    <a:moveTo>
                      <a:pt x="3023" y="610811"/>
                    </a:moveTo>
                    <a:cubicBezTo>
                      <a:pt x="4797" y="630601"/>
                      <a:pt x="6571" y="651209"/>
                      <a:pt x="8892" y="667860"/>
                    </a:cubicBezTo>
                    <a:cubicBezTo>
                      <a:pt x="13396" y="699387"/>
                      <a:pt x="20629" y="716583"/>
                      <a:pt x="36324" y="686694"/>
                    </a:cubicBezTo>
                    <a:cubicBezTo>
                      <a:pt x="39873" y="680007"/>
                      <a:pt x="42602" y="671408"/>
                      <a:pt x="44922" y="661445"/>
                    </a:cubicBezTo>
                    <a:cubicBezTo>
                      <a:pt x="58434" y="603714"/>
                      <a:pt x="53930" y="502036"/>
                      <a:pt x="60208" y="479927"/>
                    </a:cubicBezTo>
                    <a:cubicBezTo>
                      <a:pt x="67305" y="454678"/>
                      <a:pt x="96649" y="383162"/>
                      <a:pt x="99242" y="379068"/>
                    </a:cubicBezTo>
                    <a:cubicBezTo>
                      <a:pt x="97877" y="382070"/>
                      <a:pt x="84638" y="425880"/>
                      <a:pt x="83137" y="452903"/>
                    </a:cubicBezTo>
                    <a:cubicBezTo>
                      <a:pt x="81636" y="478289"/>
                      <a:pt x="83137" y="508997"/>
                      <a:pt x="83137" y="571368"/>
                    </a:cubicBezTo>
                    <a:cubicBezTo>
                      <a:pt x="83137" y="598528"/>
                      <a:pt x="84092" y="626643"/>
                      <a:pt x="87504" y="647115"/>
                    </a:cubicBezTo>
                    <a:lnTo>
                      <a:pt x="87504" y="647115"/>
                    </a:lnTo>
                    <a:cubicBezTo>
                      <a:pt x="91872" y="673592"/>
                      <a:pt x="100470" y="686967"/>
                      <a:pt x="116302" y="668679"/>
                    </a:cubicBezTo>
                    <a:cubicBezTo>
                      <a:pt x="124081" y="659671"/>
                      <a:pt x="129131" y="643839"/>
                      <a:pt x="132270" y="625005"/>
                    </a:cubicBezTo>
                    <a:cubicBezTo>
                      <a:pt x="140868" y="576282"/>
                      <a:pt x="137729" y="507495"/>
                      <a:pt x="142233" y="484976"/>
                    </a:cubicBezTo>
                    <a:cubicBezTo>
                      <a:pt x="148238" y="454814"/>
                      <a:pt x="172805" y="405954"/>
                      <a:pt x="174306" y="402952"/>
                    </a:cubicBezTo>
                    <a:cubicBezTo>
                      <a:pt x="165025" y="434069"/>
                      <a:pt x="165025" y="430930"/>
                      <a:pt x="159839" y="471738"/>
                    </a:cubicBezTo>
                    <a:cubicBezTo>
                      <a:pt x="156154" y="500262"/>
                      <a:pt x="149603" y="576008"/>
                      <a:pt x="156563" y="610128"/>
                    </a:cubicBezTo>
                    <a:cubicBezTo>
                      <a:pt x="159566" y="624732"/>
                      <a:pt x="165161" y="631693"/>
                      <a:pt x="174715" y="623640"/>
                    </a:cubicBezTo>
                    <a:cubicBezTo>
                      <a:pt x="189455" y="611084"/>
                      <a:pt x="199828" y="592796"/>
                      <a:pt x="207061" y="571778"/>
                    </a:cubicBezTo>
                    <a:cubicBezTo>
                      <a:pt x="215250" y="548167"/>
                      <a:pt x="219481" y="521280"/>
                      <a:pt x="222347" y="495485"/>
                    </a:cubicBezTo>
                    <a:cubicBezTo>
                      <a:pt x="227533" y="446625"/>
                      <a:pt x="247323" y="416463"/>
                      <a:pt x="247323" y="416463"/>
                    </a:cubicBezTo>
                    <a:cubicBezTo>
                      <a:pt x="236404" y="469417"/>
                      <a:pt x="230399" y="520597"/>
                      <a:pt x="233538" y="547075"/>
                    </a:cubicBezTo>
                    <a:cubicBezTo>
                      <a:pt x="235722" y="565772"/>
                      <a:pt x="242682" y="572051"/>
                      <a:pt x="255511" y="557857"/>
                    </a:cubicBezTo>
                    <a:cubicBezTo>
                      <a:pt x="280760" y="530151"/>
                      <a:pt x="306146" y="438573"/>
                      <a:pt x="314880" y="404180"/>
                    </a:cubicBezTo>
                    <a:cubicBezTo>
                      <a:pt x="315153" y="403088"/>
                      <a:pt x="315426" y="401996"/>
                      <a:pt x="315699" y="401041"/>
                    </a:cubicBezTo>
                    <a:cubicBezTo>
                      <a:pt x="315972" y="399949"/>
                      <a:pt x="316245" y="398994"/>
                      <a:pt x="316382" y="398175"/>
                    </a:cubicBezTo>
                    <a:cubicBezTo>
                      <a:pt x="317610" y="393534"/>
                      <a:pt x="318156" y="390941"/>
                      <a:pt x="318156" y="390941"/>
                    </a:cubicBezTo>
                    <a:lnTo>
                      <a:pt x="318156" y="390941"/>
                    </a:lnTo>
                    <a:cubicBezTo>
                      <a:pt x="325389" y="362281"/>
                      <a:pt x="332077" y="333620"/>
                      <a:pt x="341767" y="307825"/>
                    </a:cubicBezTo>
                    <a:cubicBezTo>
                      <a:pt x="356097" y="269611"/>
                      <a:pt x="377388" y="238084"/>
                      <a:pt x="418469" y="222798"/>
                    </a:cubicBezTo>
                    <a:cubicBezTo>
                      <a:pt x="511548" y="188132"/>
                      <a:pt x="483024" y="11117"/>
                      <a:pt x="352412" y="472"/>
                    </a:cubicBezTo>
                    <a:cubicBezTo>
                      <a:pt x="314334" y="-2668"/>
                      <a:pt x="276802" y="10025"/>
                      <a:pt x="246913" y="33773"/>
                    </a:cubicBezTo>
                    <a:cubicBezTo>
                      <a:pt x="227942" y="48922"/>
                      <a:pt x="201056" y="70076"/>
                      <a:pt x="174033" y="90821"/>
                    </a:cubicBezTo>
                    <a:cubicBezTo>
                      <a:pt x="174033" y="90821"/>
                      <a:pt x="174033" y="90821"/>
                      <a:pt x="174033" y="90821"/>
                    </a:cubicBezTo>
                    <a:cubicBezTo>
                      <a:pt x="171440" y="94097"/>
                      <a:pt x="86549" y="199323"/>
                      <a:pt x="59935" y="264697"/>
                    </a:cubicBezTo>
                    <a:cubicBezTo>
                      <a:pt x="32912" y="331163"/>
                      <a:pt x="9983" y="436253"/>
                      <a:pt x="4934" y="466279"/>
                    </a:cubicBezTo>
                    <a:cubicBezTo>
                      <a:pt x="-116" y="496441"/>
                      <a:pt x="-2163" y="553626"/>
                      <a:pt x="3023" y="610811"/>
                    </a:cubicBezTo>
                    <a:close/>
                  </a:path>
                </a:pathLst>
              </a:custGeom>
              <a:solidFill>
                <a:srgbClr val="FBB990"/>
              </a:solidFill>
              <a:ln w="13632" cap="flat">
                <a:noFill/>
                <a:prstDash val="solid"/>
                <a:miter/>
              </a:ln>
            </p:spPr>
            <p:txBody>
              <a:bodyPr rtlCol="0" anchor="ctr"/>
              <a:lstStyle/>
              <a:p>
                <a:endParaRPr lang="zh-CN" altLang="en-US"/>
              </a:p>
            </p:txBody>
          </p:sp>
        </p:grpSp>
      </p:gr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节标题">
    <p:bg>
      <p:bgPr>
        <a:solidFill>
          <a:srgbClr val="F0F0F0"/>
        </a:solidFill>
        <a:effectLst/>
      </p:bgPr>
    </p:bg>
    <p:spTree>
      <p:nvGrpSpPr>
        <p:cNvPr id="1" name=""/>
        <p:cNvGrpSpPr/>
        <p:nvPr/>
      </p:nvGrpSpPr>
      <p:grpSpPr>
        <a:xfrm>
          <a:off x="0" y="0"/>
          <a:ext cx="0" cy="0"/>
          <a:chOff x="0" y="0"/>
          <a:chExt cx="0" cy="0"/>
        </a:xfrm>
      </p:grpSpPr>
      <p:grpSp>
        <p:nvGrpSpPr>
          <p:cNvPr id="181" name="组合 180"/>
          <p:cNvGrpSpPr/>
          <p:nvPr userDrawn="1">
            <p:custDataLst>
              <p:tags r:id="rId2"/>
            </p:custDataLst>
          </p:nvPr>
        </p:nvGrpSpPr>
        <p:grpSpPr>
          <a:xfrm>
            <a:off x="815413" y="836712"/>
            <a:ext cx="10561173" cy="60959"/>
            <a:chOff x="3060700" y="4724400"/>
            <a:chExt cx="5955507" cy="31432"/>
          </a:xfrm>
        </p:grpSpPr>
        <p:cxnSp>
          <p:nvCxnSpPr>
            <p:cNvPr id="182" name="直接连接符 181"/>
            <p:cNvCxnSpPr/>
            <p:nvPr>
              <p:custDataLst>
                <p:tags r:id="rId3"/>
              </p:custDataLst>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custDataLst>
                <p:tags r:id="rId4"/>
              </p:custDataLst>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 name="图片 4" descr="图标.png"/>
          <p:cNvPicPr>
            <a:picLocks noChangeAspect="1"/>
          </p:cNvPicPr>
          <p:nvPr userDrawn="1">
            <p:custDataLst>
              <p:tags r:id="rId5"/>
            </p:custDataLst>
          </p:nvPr>
        </p:nvPicPr>
        <p:blipFill>
          <a:blip r:embed="rId6"/>
          <a:stretch>
            <a:fillRect/>
          </a:stretch>
        </p:blipFill>
        <p:spPr>
          <a:xfrm>
            <a:off x="199288" y="0"/>
            <a:ext cx="836023" cy="836023"/>
          </a:xfrm>
          <a:prstGeom prst="rect">
            <a:avLst/>
          </a:prstGeom>
        </p:spPr>
      </p:pic>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flipH="1">
            <a:off x="3176" y="523875"/>
            <a:ext cx="12188825" cy="6335713"/>
            <a:chOff x="3176" y="523875"/>
            <a:chExt cx="12188825" cy="6335713"/>
          </a:xfrm>
        </p:grpSpPr>
        <p:sp>
          <p:nvSpPr>
            <p:cNvPr id="7" name="Freeform 7"/>
            <p:cNvSpPr/>
            <p:nvPr userDrawn="1">
              <p:custDataLst>
                <p:tags r:id="rId3"/>
              </p:custDataLst>
            </p:nvPr>
          </p:nvSpPr>
          <p:spPr bwMode="auto">
            <a:xfrm>
              <a:off x="3176" y="3371850"/>
              <a:ext cx="1020763" cy="3487738"/>
            </a:xfrm>
            <a:custGeom>
              <a:avLst/>
              <a:gdLst>
                <a:gd name="T0" fmla="*/ 0 w 643"/>
                <a:gd name="T1" fmla="*/ 0 h 2197"/>
                <a:gd name="T2" fmla="*/ 0 w 643"/>
                <a:gd name="T3" fmla="*/ 2197 h 2197"/>
                <a:gd name="T4" fmla="*/ 643 w 643"/>
                <a:gd name="T5" fmla="*/ 2197 h 2197"/>
                <a:gd name="T6" fmla="*/ 0 w 643"/>
                <a:gd name="T7" fmla="*/ 0 h 2197"/>
              </a:gdLst>
              <a:ahLst/>
              <a:cxnLst>
                <a:cxn ang="0">
                  <a:pos x="T0" y="T1"/>
                </a:cxn>
                <a:cxn ang="0">
                  <a:pos x="T2" y="T3"/>
                </a:cxn>
                <a:cxn ang="0">
                  <a:pos x="T4" y="T5"/>
                </a:cxn>
                <a:cxn ang="0">
                  <a:pos x="T6" y="T7"/>
                </a:cxn>
              </a:cxnLst>
              <a:rect l="0" t="0" r="r" b="b"/>
              <a:pathLst>
                <a:path w="643" h="2197">
                  <a:moveTo>
                    <a:pt x="0" y="0"/>
                  </a:moveTo>
                  <a:lnTo>
                    <a:pt x="0" y="2197"/>
                  </a:lnTo>
                  <a:lnTo>
                    <a:pt x="643" y="2197"/>
                  </a:lnTo>
                  <a:lnTo>
                    <a:pt x="0" y="0"/>
                  </a:lnTo>
                  <a:close/>
                </a:path>
              </a:pathLst>
            </a:custGeom>
            <a:solidFill>
              <a:schemeClr val="accent2">
                <a:lumMod val="20000"/>
                <a:lumOff val="80000"/>
              </a:schemeClr>
            </a:solidFill>
            <a:ln>
              <a:noFill/>
            </a:ln>
          </p:spPr>
          <p:txBody>
            <a:bodyPr vert="horz" wrap="square" lIns="91440" tIns="45720" rIns="91440" bIns="45720" numCol="1" anchor="t" anchorCtr="0" compatLnSpc="1"/>
            <a:lstStyle/>
            <a:p>
              <a:endParaRPr lang="zh-CN" altLang="en-US"/>
            </a:p>
          </p:txBody>
        </p:sp>
        <p:sp>
          <p:nvSpPr>
            <p:cNvPr id="8" name="Freeform 8"/>
            <p:cNvSpPr/>
            <p:nvPr userDrawn="1">
              <p:custDataLst>
                <p:tags r:id="rId4"/>
              </p:custDataLst>
            </p:nvPr>
          </p:nvSpPr>
          <p:spPr bwMode="auto">
            <a:xfrm>
              <a:off x="3176" y="3371850"/>
              <a:ext cx="1020763" cy="3487738"/>
            </a:xfrm>
            <a:custGeom>
              <a:avLst/>
              <a:gdLst>
                <a:gd name="T0" fmla="*/ 0 w 643"/>
                <a:gd name="T1" fmla="*/ 0 h 2197"/>
                <a:gd name="T2" fmla="*/ 0 w 643"/>
                <a:gd name="T3" fmla="*/ 2197 h 2197"/>
                <a:gd name="T4" fmla="*/ 643 w 643"/>
                <a:gd name="T5" fmla="*/ 2197 h 2197"/>
                <a:gd name="T6" fmla="*/ 0 w 643"/>
                <a:gd name="T7" fmla="*/ 0 h 2197"/>
              </a:gdLst>
              <a:ahLst/>
              <a:cxnLst>
                <a:cxn ang="0">
                  <a:pos x="T0" y="T1"/>
                </a:cxn>
                <a:cxn ang="0">
                  <a:pos x="T2" y="T3"/>
                </a:cxn>
                <a:cxn ang="0">
                  <a:pos x="T4" y="T5"/>
                </a:cxn>
                <a:cxn ang="0">
                  <a:pos x="T6" y="T7"/>
                </a:cxn>
              </a:cxnLst>
              <a:rect l="0" t="0" r="r" b="b"/>
              <a:pathLst>
                <a:path w="643" h="2197">
                  <a:moveTo>
                    <a:pt x="0" y="0"/>
                  </a:moveTo>
                  <a:lnTo>
                    <a:pt x="0" y="2197"/>
                  </a:lnTo>
                  <a:lnTo>
                    <a:pt x="643" y="219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p:nvPr userDrawn="1">
              <p:custDataLst>
                <p:tags r:id="rId5"/>
              </p:custDataLst>
            </p:nvPr>
          </p:nvSpPr>
          <p:spPr bwMode="auto">
            <a:xfrm>
              <a:off x="9642476" y="523875"/>
              <a:ext cx="2549525" cy="6335713"/>
            </a:xfrm>
            <a:custGeom>
              <a:avLst/>
              <a:gdLst>
                <a:gd name="T0" fmla="*/ 1049 w 1606"/>
                <a:gd name="T1" fmla="*/ 0 h 3991"/>
                <a:gd name="T2" fmla="*/ 0 w 1606"/>
                <a:gd name="T3" fmla="*/ 0 h 3991"/>
                <a:gd name="T4" fmla="*/ 1167 w 1606"/>
                <a:gd name="T5" fmla="*/ 3991 h 3991"/>
                <a:gd name="T6" fmla="*/ 1606 w 1606"/>
                <a:gd name="T7" fmla="*/ 3991 h 3991"/>
                <a:gd name="T8" fmla="*/ 1606 w 1606"/>
                <a:gd name="T9" fmla="*/ 1903 h 3991"/>
                <a:gd name="T10" fmla="*/ 1049 w 1606"/>
                <a:gd name="T11" fmla="*/ 0 h 3991"/>
              </a:gdLst>
              <a:ahLst/>
              <a:cxnLst>
                <a:cxn ang="0">
                  <a:pos x="T0" y="T1"/>
                </a:cxn>
                <a:cxn ang="0">
                  <a:pos x="T2" y="T3"/>
                </a:cxn>
                <a:cxn ang="0">
                  <a:pos x="T4" y="T5"/>
                </a:cxn>
                <a:cxn ang="0">
                  <a:pos x="T6" y="T7"/>
                </a:cxn>
                <a:cxn ang="0">
                  <a:pos x="T8" y="T9"/>
                </a:cxn>
                <a:cxn ang="0">
                  <a:pos x="T10" y="T11"/>
                </a:cxn>
              </a:cxnLst>
              <a:rect l="0" t="0" r="r" b="b"/>
              <a:pathLst>
                <a:path w="1606" h="3991">
                  <a:moveTo>
                    <a:pt x="1049" y="0"/>
                  </a:moveTo>
                  <a:lnTo>
                    <a:pt x="0" y="0"/>
                  </a:lnTo>
                  <a:lnTo>
                    <a:pt x="1167" y="3991"/>
                  </a:lnTo>
                  <a:lnTo>
                    <a:pt x="1606" y="3991"/>
                  </a:lnTo>
                  <a:lnTo>
                    <a:pt x="1606" y="1903"/>
                  </a:lnTo>
                  <a:lnTo>
                    <a:pt x="1049" y="0"/>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0" name="Freeform 10"/>
            <p:cNvSpPr/>
            <p:nvPr userDrawn="1">
              <p:custDataLst>
                <p:tags r:id="rId6"/>
              </p:custDataLst>
            </p:nvPr>
          </p:nvSpPr>
          <p:spPr bwMode="auto">
            <a:xfrm>
              <a:off x="9642476" y="523875"/>
              <a:ext cx="2549525" cy="6335713"/>
            </a:xfrm>
            <a:custGeom>
              <a:avLst/>
              <a:gdLst>
                <a:gd name="T0" fmla="*/ 1049 w 1606"/>
                <a:gd name="T1" fmla="*/ 0 h 3991"/>
                <a:gd name="T2" fmla="*/ 0 w 1606"/>
                <a:gd name="T3" fmla="*/ 0 h 3991"/>
                <a:gd name="T4" fmla="*/ 1167 w 1606"/>
                <a:gd name="T5" fmla="*/ 3991 h 3991"/>
                <a:gd name="T6" fmla="*/ 1606 w 1606"/>
                <a:gd name="T7" fmla="*/ 3991 h 3991"/>
                <a:gd name="T8" fmla="*/ 1606 w 1606"/>
                <a:gd name="T9" fmla="*/ 1903 h 3991"/>
                <a:gd name="T10" fmla="*/ 1049 w 1606"/>
                <a:gd name="T11" fmla="*/ 0 h 3991"/>
              </a:gdLst>
              <a:ahLst/>
              <a:cxnLst>
                <a:cxn ang="0">
                  <a:pos x="T0" y="T1"/>
                </a:cxn>
                <a:cxn ang="0">
                  <a:pos x="T2" y="T3"/>
                </a:cxn>
                <a:cxn ang="0">
                  <a:pos x="T4" y="T5"/>
                </a:cxn>
                <a:cxn ang="0">
                  <a:pos x="T6" y="T7"/>
                </a:cxn>
                <a:cxn ang="0">
                  <a:pos x="T8" y="T9"/>
                </a:cxn>
                <a:cxn ang="0">
                  <a:pos x="T10" y="T11"/>
                </a:cxn>
              </a:cxnLst>
              <a:rect l="0" t="0" r="r" b="b"/>
              <a:pathLst>
                <a:path w="1606" h="3991">
                  <a:moveTo>
                    <a:pt x="1049" y="0"/>
                  </a:moveTo>
                  <a:lnTo>
                    <a:pt x="0" y="0"/>
                  </a:lnTo>
                  <a:lnTo>
                    <a:pt x="1167" y="3991"/>
                  </a:lnTo>
                  <a:lnTo>
                    <a:pt x="1606" y="3991"/>
                  </a:lnTo>
                  <a:lnTo>
                    <a:pt x="1606" y="1903"/>
                  </a:lnTo>
                  <a:lnTo>
                    <a:pt x="1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任意多边形 11"/>
            <p:cNvSpPr/>
            <p:nvPr userDrawn="1">
              <p:custDataLst>
                <p:tags r:id="rId7"/>
              </p:custDataLst>
            </p:nvPr>
          </p:nvSpPr>
          <p:spPr bwMode="auto">
            <a:xfrm>
              <a:off x="5922962" y="1654175"/>
              <a:ext cx="6078538" cy="3549650"/>
            </a:xfrm>
            <a:custGeom>
              <a:avLst/>
              <a:gdLst>
                <a:gd name="connsiteX0" fmla="*/ 3492500 w 6078538"/>
                <a:gd name="connsiteY0" fmla="*/ 0 h 3549650"/>
                <a:gd name="connsiteX1" fmla="*/ 5040313 w 6078538"/>
                <a:gd name="connsiteY1" fmla="*/ 0 h 3549650"/>
                <a:gd name="connsiteX2" fmla="*/ 6078538 w 6078538"/>
                <a:gd name="connsiteY2" fmla="*/ 3549650 h 3549650"/>
                <a:gd name="connsiteX3" fmla="*/ 4530725 w 6078538"/>
                <a:gd name="connsiteY3" fmla="*/ 3549650 h 3549650"/>
                <a:gd name="connsiteX4" fmla="*/ 1746250 w 6078538"/>
                <a:gd name="connsiteY4" fmla="*/ 0 h 3549650"/>
                <a:gd name="connsiteX5" fmla="*/ 3294063 w 6078538"/>
                <a:gd name="connsiteY5" fmla="*/ 0 h 3549650"/>
                <a:gd name="connsiteX6" fmla="*/ 4332288 w 6078538"/>
                <a:gd name="connsiteY6" fmla="*/ 3549650 h 3549650"/>
                <a:gd name="connsiteX7" fmla="*/ 2786063 w 6078538"/>
                <a:gd name="connsiteY7" fmla="*/ 3549650 h 3549650"/>
                <a:gd name="connsiteX8" fmla="*/ 0 w 6078538"/>
                <a:gd name="connsiteY8" fmla="*/ 0 h 3549650"/>
                <a:gd name="connsiteX9" fmla="*/ 1549400 w 6078538"/>
                <a:gd name="connsiteY9" fmla="*/ 0 h 3549650"/>
                <a:gd name="connsiteX10" fmla="*/ 2587625 w 6078538"/>
                <a:gd name="connsiteY10" fmla="*/ 3549650 h 3549650"/>
                <a:gd name="connsiteX11" fmla="*/ 1038225 w 6078538"/>
                <a:gd name="connsiteY11" fmla="*/ 3549650 h 354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78538" h="3549650">
                  <a:moveTo>
                    <a:pt x="3492500" y="0"/>
                  </a:moveTo>
                  <a:lnTo>
                    <a:pt x="5040313" y="0"/>
                  </a:lnTo>
                  <a:lnTo>
                    <a:pt x="6078538" y="3549650"/>
                  </a:lnTo>
                  <a:lnTo>
                    <a:pt x="4530725" y="3549650"/>
                  </a:lnTo>
                  <a:close/>
                  <a:moveTo>
                    <a:pt x="1746250" y="0"/>
                  </a:moveTo>
                  <a:lnTo>
                    <a:pt x="3294063" y="0"/>
                  </a:lnTo>
                  <a:lnTo>
                    <a:pt x="4332288" y="3549650"/>
                  </a:lnTo>
                  <a:lnTo>
                    <a:pt x="2786063" y="3549650"/>
                  </a:lnTo>
                  <a:close/>
                  <a:moveTo>
                    <a:pt x="0" y="0"/>
                  </a:moveTo>
                  <a:lnTo>
                    <a:pt x="1549400" y="0"/>
                  </a:lnTo>
                  <a:lnTo>
                    <a:pt x="2587625" y="3549650"/>
                  </a:lnTo>
                  <a:lnTo>
                    <a:pt x="1038225" y="3549650"/>
                  </a:lnTo>
                  <a:close/>
                </a:path>
              </a:pathLst>
            </a:custGeom>
            <a:blipFill>
              <a:blip r:embed="rId8"/>
              <a:stretch>
                <a:fillRect l="-836" t="-4918" r="836" b="-4918"/>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14" name="Rectangle 15"/>
            <p:cNvSpPr>
              <a:spLocks noChangeArrowheads="1"/>
            </p:cNvSpPr>
            <p:nvPr userDrawn="1">
              <p:custDataLst>
                <p:tags r:id="rId9"/>
              </p:custDataLst>
            </p:nvPr>
          </p:nvSpPr>
          <p:spPr bwMode="auto">
            <a:xfrm>
              <a:off x="5922963" y="5810250"/>
              <a:ext cx="1806575" cy="103188"/>
            </a:xfrm>
            <a:prstGeom prst="rect">
              <a:avLst/>
            </a:prstGeom>
            <a:solidFill>
              <a:schemeClr val="accent5"/>
            </a:solidFill>
            <a:ln>
              <a:noFill/>
            </a:ln>
          </p:spPr>
          <p:txBody>
            <a:bodyPr vert="horz" wrap="square" lIns="91440" tIns="45720" rIns="91440" bIns="45720" numCol="1" anchor="t" anchorCtr="0" compatLnSpc="1"/>
            <a:lstStyle/>
            <a:p>
              <a:endParaRPr lang="zh-CN" altLang="en-US"/>
            </a:p>
          </p:txBody>
        </p:sp>
      </p:grpSp>
      <p:sp>
        <p:nvSpPr>
          <p:cNvPr id="13" name="标题 1"/>
          <p:cNvSpPr>
            <a:spLocks noGrp="1"/>
          </p:cNvSpPr>
          <p:nvPr userDrawn="1">
            <p:ph type="ctrTitle" hasCustomPrompt="1"/>
            <p:custDataLst>
              <p:tags r:id="rId10"/>
            </p:custDataLst>
          </p:nvPr>
        </p:nvSpPr>
        <p:spPr>
          <a:xfrm>
            <a:off x="6018215" y="2391691"/>
            <a:ext cx="5426076" cy="1621509"/>
          </a:xfrm>
        </p:spPr>
        <p:txBody>
          <a:bodyPr anchor="b">
            <a:normAutofit/>
          </a:bodyPr>
          <a:lstStyle>
            <a:lvl1pPr marL="0" indent="0" algn="l">
              <a:buFont typeface="Arial" panose="020B0604020202020204" pitchFamily="34" charset="0"/>
              <a:buNone/>
              <a:defRPr sz="3200">
                <a:solidFill>
                  <a:schemeClr val="tx1"/>
                </a:solidFill>
              </a:defRPr>
            </a:lvl1pPr>
          </a:lstStyle>
          <a:p>
            <a:r>
              <a:rPr lang="en-US" altLang="zh-CN"/>
              <a:t>Conclusion</a:t>
            </a:r>
            <a:endParaRPr lang="zh-CN" altLang="en-US"/>
          </a:p>
        </p:txBody>
      </p:sp>
      <p:sp>
        <p:nvSpPr>
          <p:cNvPr id="15" name="文本占位符 62"/>
          <p:cNvSpPr>
            <a:spLocks noGrp="1"/>
          </p:cNvSpPr>
          <p:nvPr userDrawn="1">
            <p:ph type="body" sz="quarter" idx="18" hasCustomPrompt="1"/>
            <p:custDataLst>
              <p:tags r:id="rId11"/>
            </p:custDataLst>
          </p:nvPr>
        </p:nvSpPr>
        <p:spPr>
          <a:xfrm>
            <a:off x="6018215" y="4697927"/>
            <a:ext cx="5426076" cy="310871"/>
          </a:xfrm>
        </p:spPr>
        <p:txBody>
          <a:bodyPr vert="horz" lIns="91440" tIns="45720" rIns="91440" bIns="45720" rtlCol="0">
            <a:normAutofit/>
          </a:bodyPr>
          <a:lstStyle>
            <a:lvl1pPr marL="0" indent="0" algn="l">
              <a:buNone/>
              <a:defRPr lang="zh-CN" altLang="en-US" sz="15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600" marR="0" lvl="0" indent="-228600" fontAlgn="auto">
              <a:spcAft>
                <a:spcPct val="0"/>
              </a:spcAft>
              <a:buClrTx/>
              <a:buSzTx/>
            </a:pPr>
            <a:r>
              <a:rPr lang="en-US" altLang="zh-CN"/>
              <a:t>Data</a:t>
            </a:r>
            <a:endParaRPr lang="en-US" altLang="zh-CN"/>
          </a:p>
        </p:txBody>
      </p:sp>
      <p:sp>
        <p:nvSpPr>
          <p:cNvPr id="6" name="文本占位符 13"/>
          <p:cNvSpPr>
            <a:spLocks noGrp="1"/>
          </p:cNvSpPr>
          <p:nvPr>
            <p:ph type="body" sz="quarter" idx="10" hasCustomPrompt="1"/>
            <p:custDataLst>
              <p:tags r:id="rId12"/>
            </p:custDataLst>
          </p:nvPr>
        </p:nvSpPr>
        <p:spPr>
          <a:xfrm>
            <a:off x="6018216" y="4401656"/>
            <a:ext cx="5426076" cy="296271"/>
          </a:xfrm>
        </p:spPr>
        <p:txBody>
          <a:bodyPr vert="horz" anchor="ctr">
            <a:noAutofit/>
          </a:bodyPr>
          <a:lstStyle>
            <a:lvl1pPr marL="0" indent="0" algn="l">
              <a:buNone/>
              <a:defRPr sz="1500" b="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a:t>Signature</a:t>
            </a:r>
            <a:endParaRPr lang="en-US" altLang="zh-CN"/>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3CC2FDB1-1714-4104-BAC1-3F873C0E6B23}"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C5DB076B-CC8F-48E5-BD9A-B0904F7DC6CA}" type="slidenum">
              <a:rPr lang="zh-CN" altLang="en-US" smtClean="0"/>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A5715304-E4B6-4322-AF46-06D72342EF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Times New Roman" panose="020206030504050203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Times New Roman" panose="02020603050405020304"/>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Times New Roman" panose="02020603050405020304"/>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72F417DA-BC70-4AAD-BF66-433314A562F5}" type="slidenum">
              <a:rPr kumimoji="0" lang="zh-CN" altLang="en-US" sz="1200" b="0" i="0" u="none" strike="noStrike" kern="1200" cap="none" spc="0" normalizeH="0" baseline="0" noProof="0" smtClean="0">
                <a:ln>
                  <a:noFill/>
                </a:ln>
                <a:solidFill>
                  <a:prstClr val="black">
                    <a:tint val="75000"/>
                  </a:prstClr>
                </a:solidFill>
                <a:effectLst/>
                <a:uLnTx/>
                <a:uFillTx/>
                <a:latin typeface="Times New Roman" panose="020206030504050203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Times New Roman" panose="02020603050405020304"/>
              <a:ea typeface="宋体" panose="02010600030101010101" pitchFamily="2" charset="-122"/>
              <a:cs typeface="+mn-cs"/>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1"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1" y="1490400"/>
            <a:ext cx="10969200" cy="47592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a:xfrm>
            <a:off x="612001" y="6314400"/>
            <a:ext cx="2700000" cy="316800"/>
          </a:xfrm>
        </p:spPr>
        <p:txBody>
          <a:bodyPr/>
          <a:lstStyle/>
          <a:p>
            <a:fld id="{760FBDFE-C587-4B4C-A407-44438C67B59E}"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custDataLst>
              <p:tags r:id="rId5"/>
            </p:custDataLst>
          </p:nvPr>
        </p:nvSpPr>
        <p:spPr>
          <a:xfrm>
            <a:off x="4116001" y="6314400"/>
            <a:ext cx="3960000" cy="316800"/>
          </a:xfrm>
        </p:spPr>
        <p:txBody>
          <a:bodyPr/>
          <a:lstStyle/>
          <a:p>
            <a:endParaRPr lang="zh-CN" altLang="en-US">
              <a:solidFill>
                <a:prstClr val="black"/>
              </a:solidFill>
            </a:endParaRPr>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solidFill>
                  <a:prstClr val="black"/>
                </a:solidFill>
              </a:rPr>
            </a:fld>
            <a:endParaRPr lang="zh-CN" altLang="en-US">
              <a:solidFill>
                <a:prstClr val="black"/>
              </a:solidFill>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45" name=""/>
        <p:cNvGrpSpPr/>
        <p:nvPr/>
      </p:nvGrpSpPr>
      <p:grpSpPr>
        <a:xfrm>
          <a:off x="0" y="0"/>
          <a:ext cx="0" cy="0"/>
          <a:chOff x="0" y="0"/>
          <a:chExt cx="0" cy="0"/>
        </a:xfrm>
      </p:grpSpPr>
      <p:sp>
        <p:nvSpPr>
          <p:cNvPr id="1048802" name="标题 1"/>
          <p:cNvSpPr>
            <a:spLocks noGrp="1"/>
          </p:cNvSpPr>
          <p:nvPr>
            <p:ph type="title"/>
            <p:custDataLst>
              <p:tags r:id="rId2"/>
            </p:custDataLst>
          </p:nvPr>
        </p:nvSpPr>
        <p:spPr/>
        <p:txBody>
          <a:bodyPr wrap="square">
            <a:normAutofit/>
          </a:bodyPr>
          <a:lstStyle/>
          <a:p>
            <a:r>
              <a:rPr lang="zh-CN" altLang="en-US"/>
              <a:t>单击此处编辑母版标题样式</a:t>
            </a:r>
            <a:endParaRPr lang="zh-CN" altLang="en-US"/>
          </a:p>
        </p:txBody>
      </p:sp>
      <p:sp>
        <p:nvSpPr>
          <p:cNvPr id="104880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1048806" name="页脚占位符 3"/>
          <p:cNvSpPr>
            <a:spLocks noGrp="1"/>
          </p:cNvSpPr>
          <p:nvPr>
            <p:ph type="ftr" sz="quarter" idx="11"/>
            <p:custDataLst>
              <p:tags r:id="rId4"/>
            </p:custDataLst>
          </p:nvPr>
        </p:nvSpPr>
        <p:spPr/>
        <p:txBody>
          <a:bodyPr/>
          <a:lstStyle/>
          <a:p>
            <a:endParaRPr lang="zh-CN" altLang="en-US"/>
          </a:p>
        </p:txBody>
      </p:sp>
      <p:sp>
        <p:nvSpPr>
          <p:cNvPr id="1048808"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37" name=""/>
        <p:cNvGrpSpPr/>
        <p:nvPr/>
      </p:nvGrpSpPr>
      <p:grpSpPr>
        <a:xfrm>
          <a:off x="0" y="0"/>
          <a:ext cx="0" cy="0"/>
          <a:chOff x="0" y="0"/>
          <a:chExt cx="0" cy="0"/>
        </a:xfrm>
      </p:grpSpPr>
      <p:sp>
        <p:nvSpPr>
          <p:cNvPr id="1048730" name="矩形 2"/>
          <p:cNvSpPr/>
          <p:nvPr userDrawn="1">
            <p:custDataLst>
              <p:tags r:id="rId2"/>
            </p:custDataLst>
          </p:nvPr>
        </p:nvSpPr>
        <p:spPr>
          <a:xfrm>
            <a:off x="0" y="0"/>
            <a:ext cx="121896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32" name="任意多边形: 形状 3"/>
          <p:cNvSpPr/>
          <p:nvPr userDrawn="1">
            <p:custDataLst>
              <p:tags r:id="rId3"/>
            </p:custDataLst>
          </p:nvPr>
        </p:nvSpPr>
        <p:spPr>
          <a:xfrm>
            <a:off x="9059065" y="0"/>
            <a:ext cx="2438404" cy="6858000"/>
          </a:xfrm>
          <a:custGeom>
            <a:avLst/>
            <a:gdLst>
              <a:gd name="connsiteX0" fmla="*/ 0 w 2438404"/>
              <a:gd name="connsiteY0" fmla="*/ 0 h 6858000"/>
              <a:gd name="connsiteX1" fmla="*/ 769664 w 2438404"/>
              <a:gd name="connsiteY1" fmla="*/ 0 h 6858000"/>
              <a:gd name="connsiteX2" fmla="*/ 835481 w 2438404"/>
              <a:gd name="connsiteY2" fmla="*/ 48807 h 6858000"/>
              <a:gd name="connsiteX3" fmla="*/ 2438196 w 2438404"/>
              <a:gd name="connsiteY3" fmla="*/ 3386784 h 6858000"/>
              <a:gd name="connsiteX4" fmla="*/ 900341 w 2438404"/>
              <a:gd name="connsiteY4" fmla="*/ 6755135 h 6858000"/>
              <a:gd name="connsiteX5" fmla="*/ 767093 w 2438404"/>
              <a:gd name="connsiteY5" fmla="*/ 6858000 h 6858000"/>
              <a:gd name="connsiteX6" fmla="*/ 0 w 24384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4" h="6858000">
                <a:moveTo>
                  <a:pt x="0" y="0"/>
                </a:moveTo>
                <a:lnTo>
                  <a:pt x="769664" y="0"/>
                </a:lnTo>
                <a:lnTo>
                  <a:pt x="835481" y="48807"/>
                </a:lnTo>
                <a:cubicBezTo>
                  <a:pt x="1803282" y="840562"/>
                  <a:pt x="2425171" y="2040027"/>
                  <a:pt x="2438196" y="3386784"/>
                </a:cubicBezTo>
                <a:cubicBezTo>
                  <a:pt x="2451221" y="4733541"/>
                  <a:pt x="1852648" y="5944811"/>
                  <a:pt x="900341" y="6755135"/>
                </a:cubicBezTo>
                <a:lnTo>
                  <a:pt x="767093" y="6858000"/>
                </a:lnTo>
                <a:lnTo>
                  <a:pt x="0" y="6858000"/>
                </a:lnTo>
                <a:close/>
              </a:path>
            </a:pathLst>
          </a:custGeom>
          <a:noFill/>
          <a:ln>
            <a:gradFill flip="none" rotWithShape="1">
              <a:gsLst>
                <a:gs pos="0">
                  <a:schemeClr val="accent2">
                    <a:lumMod val="40000"/>
                    <a:lumOff val="60000"/>
                    <a:alpha val="0"/>
                  </a:schemeClr>
                </a:gs>
                <a:gs pos="100000">
                  <a:schemeClr val="accent2">
                    <a:lumMod val="40000"/>
                    <a:lumOff val="60000"/>
                    <a:alpha val="20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048734" name="任意多边形: 形状 4"/>
          <p:cNvSpPr/>
          <p:nvPr userDrawn="1">
            <p:custDataLst>
              <p:tags r:id="rId4"/>
            </p:custDataLst>
          </p:nvPr>
        </p:nvSpPr>
        <p:spPr>
          <a:xfrm flipH="1">
            <a:off x="694532" y="0"/>
            <a:ext cx="2438404" cy="6858000"/>
          </a:xfrm>
          <a:custGeom>
            <a:avLst/>
            <a:gdLst>
              <a:gd name="connsiteX0" fmla="*/ 0 w 2438404"/>
              <a:gd name="connsiteY0" fmla="*/ 0 h 6858000"/>
              <a:gd name="connsiteX1" fmla="*/ 769664 w 2438404"/>
              <a:gd name="connsiteY1" fmla="*/ 0 h 6858000"/>
              <a:gd name="connsiteX2" fmla="*/ 835481 w 2438404"/>
              <a:gd name="connsiteY2" fmla="*/ 48807 h 6858000"/>
              <a:gd name="connsiteX3" fmla="*/ 2438196 w 2438404"/>
              <a:gd name="connsiteY3" fmla="*/ 3386784 h 6858000"/>
              <a:gd name="connsiteX4" fmla="*/ 900341 w 2438404"/>
              <a:gd name="connsiteY4" fmla="*/ 6755135 h 6858000"/>
              <a:gd name="connsiteX5" fmla="*/ 767093 w 2438404"/>
              <a:gd name="connsiteY5" fmla="*/ 6858000 h 6858000"/>
              <a:gd name="connsiteX6" fmla="*/ 0 w 24384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4" h="6858000">
                <a:moveTo>
                  <a:pt x="0" y="0"/>
                </a:moveTo>
                <a:lnTo>
                  <a:pt x="769664" y="0"/>
                </a:lnTo>
                <a:lnTo>
                  <a:pt x="835481" y="48807"/>
                </a:lnTo>
                <a:cubicBezTo>
                  <a:pt x="1803282" y="840562"/>
                  <a:pt x="2425171" y="2040027"/>
                  <a:pt x="2438196" y="3386784"/>
                </a:cubicBezTo>
                <a:cubicBezTo>
                  <a:pt x="2451221" y="4733541"/>
                  <a:pt x="1852648" y="5944811"/>
                  <a:pt x="900341" y="6755135"/>
                </a:cubicBezTo>
                <a:lnTo>
                  <a:pt x="767093" y="6858000"/>
                </a:lnTo>
                <a:lnTo>
                  <a:pt x="0" y="6858000"/>
                </a:lnTo>
                <a:close/>
              </a:path>
            </a:pathLst>
          </a:custGeom>
          <a:noFill/>
          <a:ln>
            <a:gradFill flip="none" rotWithShape="1">
              <a:gsLst>
                <a:gs pos="0">
                  <a:schemeClr val="accent2">
                    <a:lumMod val="40000"/>
                    <a:lumOff val="60000"/>
                    <a:alpha val="0"/>
                  </a:schemeClr>
                </a:gs>
                <a:gs pos="100000">
                  <a:schemeClr val="accent2">
                    <a:lumMod val="40000"/>
                    <a:lumOff val="60000"/>
                    <a:alpha val="20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048736" name="任意多边形: 形状 5"/>
          <p:cNvSpPr/>
          <p:nvPr userDrawn="1">
            <p:custDataLst>
              <p:tags r:id="rId5"/>
            </p:custDataLst>
          </p:nvPr>
        </p:nvSpPr>
        <p:spPr>
          <a:xfrm>
            <a:off x="0" y="0"/>
            <a:ext cx="12192000" cy="6858000"/>
          </a:xfrm>
          <a:custGeom>
            <a:avLst/>
            <a:gdLst>
              <a:gd name="connsiteX0" fmla="*/ 10717679 w 12192000"/>
              <a:gd name="connsiteY0" fmla="*/ 0 h 6858000"/>
              <a:gd name="connsiteX1" fmla="*/ 12192000 w 12192000"/>
              <a:gd name="connsiteY1" fmla="*/ 0 h 6858000"/>
              <a:gd name="connsiteX2" fmla="*/ 12192000 w 12192000"/>
              <a:gd name="connsiteY2" fmla="*/ 6858000 h 6858000"/>
              <a:gd name="connsiteX3" fmla="*/ 10717679 w 12192000"/>
              <a:gd name="connsiteY3" fmla="*/ 6858000 h 6858000"/>
              <a:gd name="connsiteX4" fmla="*/ 10725063 w 12192000"/>
              <a:gd name="connsiteY4" fmla="*/ 6848703 h 6858000"/>
              <a:gd name="connsiteX5" fmla="*/ 11872686 w 12192000"/>
              <a:gd name="connsiteY5" fmla="*/ 3429000 h 6858000"/>
              <a:gd name="connsiteX6" fmla="*/ 10725063 w 12192000"/>
              <a:gd name="connsiteY6" fmla="*/ 9297 h 6858000"/>
              <a:gd name="connsiteX7" fmla="*/ 0 w 12192000"/>
              <a:gd name="connsiteY7" fmla="*/ 0 h 6858000"/>
              <a:gd name="connsiteX8" fmla="*/ 1474321 w 12192000"/>
              <a:gd name="connsiteY8" fmla="*/ 0 h 6858000"/>
              <a:gd name="connsiteX9" fmla="*/ 1466937 w 12192000"/>
              <a:gd name="connsiteY9" fmla="*/ 9297 h 6858000"/>
              <a:gd name="connsiteX10" fmla="*/ 319314 w 12192000"/>
              <a:gd name="connsiteY10" fmla="*/ 3429000 h 6858000"/>
              <a:gd name="connsiteX11" fmla="*/ 1466937 w 12192000"/>
              <a:gd name="connsiteY11" fmla="*/ 6848703 h 6858000"/>
              <a:gd name="connsiteX12" fmla="*/ 1474321 w 12192000"/>
              <a:gd name="connsiteY12" fmla="*/ 6858000 h 6858000"/>
              <a:gd name="connsiteX13" fmla="*/ 0 w 12192000"/>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6858000">
                <a:moveTo>
                  <a:pt x="10717679" y="0"/>
                </a:moveTo>
                <a:lnTo>
                  <a:pt x="12192000" y="0"/>
                </a:lnTo>
                <a:lnTo>
                  <a:pt x="12192000" y="6858000"/>
                </a:lnTo>
                <a:lnTo>
                  <a:pt x="10717679" y="6858000"/>
                </a:lnTo>
                <a:lnTo>
                  <a:pt x="10725063" y="6848703"/>
                </a:lnTo>
                <a:cubicBezTo>
                  <a:pt x="11445844" y="5895106"/>
                  <a:pt x="11872686" y="4711373"/>
                  <a:pt x="11872686" y="3429000"/>
                </a:cubicBezTo>
                <a:cubicBezTo>
                  <a:pt x="11872686" y="2146628"/>
                  <a:pt x="11445844" y="962894"/>
                  <a:pt x="10725063" y="9297"/>
                </a:cubicBezTo>
                <a:close/>
                <a:moveTo>
                  <a:pt x="0" y="0"/>
                </a:moveTo>
                <a:lnTo>
                  <a:pt x="1474321" y="0"/>
                </a:lnTo>
                <a:lnTo>
                  <a:pt x="1466937" y="9297"/>
                </a:lnTo>
                <a:cubicBezTo>
                  <a:pt x="746156" y="962894"/>
                  <a:pt x="319314" y="2146628"/>
                  <a:pt x="319314" y="3429000"/>
                </a:cubicBezTo>
                <a:cubicBezTo>
                  <a:pt x="319314" y="4711373"/>
                  <a:pt x="746156" y="5895106"/>
                  <a:pt x="1466937" y="6848703"/>
                </a:cubicBezTo>
                <a:lnTo>
                  <a:pt x="1474321" y="6858000"/>
                </a:lnTo>
                <a:lnTo>
                  <a:pt x="0" y="6858000"/>
                </a:lnTo>
                <a:close/>
              </a:path>
            </a:pathLst>
          </a:custGeom>
          <a:solidFill>
            <a:schemeClr val="bg2">
              <a:lumMod val="90000"/>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48738" name="标题 1"/>
          <p:cNvSpPr>
            <a:spLocks noGrp="1"/>
          </p:cNvSpPr>
          <p:nvPr>
            <p:ph type="title" hasCustomPrompt="1"/>
            <p:custDataLst>
              <p:tags r:id="rId6"/>
            </p:custDataLst>
          </p:nvPr>
        </p:nvSpPr>
        <p:spPr>
          <a:xfrm>
            <a:off x="4656000" y="303398"/>
            <a:ext cx="2880000" cy="1081088"/>
          </a:xfrm>
        </p:spPr>
        <p:txBody>
          <a:bodyPr wrap="square" anchor="b">
            <a:normAutofit/>
          </a:bodyPr>
          <a:lstStyle>
            <a:lvl1pPr>
              <a:defRPr sz="4400"/>
            </a:lvl1pPr>
          </a:lstStyle>
          <a:p>
            <a:r>
              <a:rPr lang="zh-CN" altLang="en-US"/>
              <a:t>标题</a:t>
            </a:r>
            <a:endParaRPr lang="zh-CN" altLang="en-US"/>
          </a:p>
        </p:txBody>
      </p:sp>
      <p:sp>
        <p:nvSpPr>
          <p:cNvPr id="1048740" name="日期占位符 3"/>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1048742" name="页脚占位符 4"/>
          <p:cNvSpPr>
            <a:spLocks noGrp="1"/>
          </p:cNvSpPr>
          <p:nvPr>
            <p:ph type="ftr" sz="quarter" idx="11"/>
            <p:custDataLst>
              <p:tags r:id="rId8"/>
            </p:custDataLst>
          </p:nvPr>
        </p:nvSpPr>
        <p:spPr/>
        <p:txBody>
          <a:bodyPr/>
          <a:lstStyle/>
          <a:p>
            <a:endParaRPr lang="zh-CN" altLang="en-US"/>
          </a:p>
        </p:txBody>
      </p:sp>
      <p:sp>
        <p:nvSpPr>
          <p:cNvPr id="1048744" name="灯片编号占位符 5"/>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33" name=""/>
        <p:cNvGrpSpPr/>
        <p:nvPr/>
      </p:nvGrpSpPr>
      <p:grpSpPr>
        <a:xfrm>
          <a:off x="0" y="0"/>
          <a:ext cx="0" cy="0"/>
          <a:chOff x="0" y="0"/>
          <a:chExt cx="0" cy="0"/>
        </a:xfrm>
      </p:grpSpPr>
      <p:sp>
        <p:nvSpPr>
          <p:cNvPr id="1048678" name="圆: 空心 6"/>
          <p:cNvSpPr/>
          <p:nvPr userDrawn="1">
            <p:custDataLst>
              <p:tags r:id="rId2"/>
            </p:custDataLst>
          </p:nvPr>
        </p:nvSpPr>
        <p:spPr>
          <a:xfrm>
            <a:off x="2768600" y="136816"/>
            <a:ext cx="6654800" cy="6584368"/>
          </a:xfrm>
          <a:prstGeom prst="donut">
            <a:avLst>
              <a:gd name="adj" fmla="val 7716"/>
            </a:avLst>
          </a:prstGeom>
          <a:solidFill>
            <a:schemeClr val="bg2"/>
          </a:solidFill>
          <a:ln>
            <a:noFill/>
          </a:ln>
          <a:effectLst>
            <a:outerShdw blurRad="101600" dist="101600" dir="8100000" algn="tr" rotWithShape="0">
              <a:schemeClr val="bg1">
                <a:alpha val="6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8680" name="矩形 7"/>
          <p:cNvSpPr/>
          <p:nvPr userDrawn="1">
            <p:custDataLst>
              <p:tags r:id="rId3"/>
            </p:custDataLst>
          </p:nvPr>
        </p:nvSpPr>
        <p:spPr>
          <a:xfrm>
            <a:off x="0" y="0"/>
            <a:ext cx="121896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82" name="圆: 空心 8"/>
          <p:cNvSpPr/>
          <p:nvPr userDrawn="1">
            <p:custDataLst>
              <p:tags r:id="rId4"/>
            </p:custDataLst>
          </p:nvPr>
        </p:nvSpPr>
        <p:spPr>
          <a:xfrm>
            <a:off x="2768600" y="136816"/>
            <a:ext cx="6654800" cy="6584368"/>
          </a:xfrm>
          <a:prstGeom prst="donut">
            <a:avLst>
              <a:gd name="adj" fmla="val 7716"/>
            </a:avLst>
          </a:prstGeom>
          <a:solidFill>
            <a:schemeClr val="bg2"/>
          </a:solidFill>
          <a:ln>
            <a:noFill/>
          </a:ln>
          <a:effectLst>
            <a:innerShdw blurRad="190500" dist="152400" dir="18900000">
              <a:schemeClr val="bg2">
                <a:lumMod val="50000"/>
                <a:alpha val="1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8684" name="圆: 空心 10"/>
          <p:cNvSpPr/>
          <p:nvPr userDrawn="1">
            <p:custDataLst>
              <p:tags r:id="rId5"/>
            </p:custDataLst>
          </p:nvPr>
        </p:nvSpPr>
        <p:spPr>
          <a:xfrm>
            <a:off x="2768600" y="146054"/>
            <a:ext cx="6654800" cy="6584368"/>
          </a:xfrm>
          <a:prstGeom prst="donut">
            <a:avLst>
              <a:gd name="adj" fmla="val 7716"/>
            </a:avLst>
          </a:prstGeom>
          <a:solidFill>
            <a:schemeClr val="bg2"/>
          </a:solidFill>
          <a:ln>
            <a:noFill/>
          </a:ln>
          <a:effectLst>
            <a:outerShdw blurRad="101600" dist="101600" dir="8100000" algn="tr" rotWithShape="0">
              <a:schemeClr val="bg1">
                <a:alpha val="6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8686" name="圆: 空心 11"/>
          <p:cNvSpPr/>
          <p:nvPr userDrawn="1">
            <p:custDataLst>
              <p:tags r:id="rId6"/>
            </p:custDataLst>
          </p:nvPr>
        </p:nvSpPr>
        <p:spPr>
          <a:xfrm>
            <a:off x="2768600" y="146054"/>
            <a:ext cx="6654800" cy="6584368"/>
          </a:xfrm>
          <a:prstGeom prst="donut">
            <a:avLst>
              <a:gd name="adj" fmla="val 7716"/>
            </a:avLst>
          </a:prstGeom>
          <a:gradFill>
            <a:gsLst>
              <a:gs pos="0">
                <a:schemeClr val="bg2">
                  <a:lumMod val="98000"/>
                  <a:lumOff val="2000"/>
                </a:schemeClr>
              </a:gs>
              <a:gs pos="100000">
                <a:schemeClr val="bg2">
                  <a:lumMod val="98000"/>
                  <a:lumOff val="2000"/>
                </a:schemeClr>
              </a:gs>
            </a:gsLst>
            <a:lin ang="5400000" scaled="0"/>
          </a:gradFill>
          <a:ln>
            <a:noFill/>
          </a:ln>
          <a:effectLst>
            <a:innerShdw blurRad="190500" dist="152400" dir="18900000">
              <a:schemeClr val="bg2">
                <a:lumMod val="75000"/>
                <a:alpha val="1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8688" name="任意多边形: 形状 12"/>
          <p:cNvSpPr/>
          <p:nvPr userDrawn="1">
            <p:custDataLst>
              <p:tags r:id="rId7"/>
            </p:custDataLst>
          </p:nvPr>
        </p:nvSpPr>
        <p:spPr>
          <a:xfrm>
            <a:off x="7997371" y="0"/>
            <a:ext cx="2438404" cy="6858000"/>
          </a:xfrm>
          <a:custGeom>
            <a:avLst/>
            <a:gdLst>
              <a:gd name="connsiteX0" fmla="*/ 0 w 2438404"/>
              <a:gd name="connsiteY0" fmla="*/ 0 h 6858000"/>
              <a:gd name="connsiteX1" fmla="*/ 769664 w 2438404"/>
              <a:gd name="connsiteY1" fmla="*/ 0 h 6858000"/>
              <a:gd name="connsiteX2" fmla="*/ 835481 w 2438404"/>
              <a:gd name="connsiteY2" fmla="*/ 48807 h 6858000"/>
              <a:gd name="connsiteX3" fmla="*/ 2438196 w 2438404"/>
              <a:gd name="connsiteY3" fmla="*/ 3386784 h 6858000"/>
              <a:gd name="connsiteX4" fmla="*/ 900341 w 2438404"/>
              <a:gd name="connsiteY4" fmla="*/ 6755135 h 6858000"/>
              <a:gd name="connsiteX5" fmla="*/ 767093 w 2438404"/>
              <a:gd name="connsiteY5" fmla="*/ 6858000 h 6858000"/>
              <a:gd name="connsiteX6" fmla="*/ 0 w 24384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4" h="6858000">
                <a:moveTo>
                  <a:pt x="0" y="0"/>
                </a:moveTo>
                <a:lnTo>
                  <a:pt x="769664" y="0"/>
                </a:lnTo>
                <a:lnTo>
                  <a:pt x="835481" y="48807"/>
                </a:lnTo>
                <a:cubicBezTo>
                  <a:pt x="1803282" y="840562"/>
                  <a:pt x="2425171" y="2040027"/>
                  <a:pt x="2438196" y="3386784"/>
                </a:cubicBezTo>
                <a:cubicBezTo>
                  <a:pt x="2451221" y="4733541"/>
                  <a:pt x="1852648" y="5944811"/>
                  <a:pt x="900341" y="6755135"/>
                </a:cubicBezTo>
                <a:lnTo>
                  <a:pt x="767093" y="6858000"/>
                </a:lnTo>
                <a:lnTo>
                  <a:pt x="0" y="6858000"/>
                </a:lnTo>
                <a:close/>
              </a:path>
            </a:pathLst>
          </a:custGeom>
          <a:noFill/>
          <a:ln>
            <a:gradFill flip="none" rotWithShape="1">
              <a:gsLst>
                <a:gs pos="50000">
                  <a:schemeClr val="accent2">
                    <a:lumMod val="40000"/>
                    <a:lumOff val="60000"/>
                    <a:alpha val="0"/>
                  </a:schemeClr>
                </a:gs>
                <a:gs pos="100000">
                  <a:schemeClr val="accent2">
                    <a:lumMod val="40000"/>
                    <a:lumOff val="60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048690" name="任意多边形: 形状 14"/>
          <p:cNvSpPr/>
          <p:nvPr userDrawn="1">
            <p:custDataLst>
              <p:tags r:id="rId8"/>
            </p:custDataLst>
          </p:nvPr>
        </p:nvSpPr>
        <p:spPr>
          <a:xfrm>
            <a:off x="8077204" y="0"/>
            <a:ext cx="3047996" cy="6858000"/>
          </a:xfrm>
          <a:custGeom>
            <a:avLst/>
            <a:gdLst>
              <a:gd name="connsiteX0" fmla="*/ 0 w 3047996"/>
              <a:gd name="connsiteY0" fmla="*/ 0 h 6858000"/>
              <a:gd name="connsiteX1" fmla="*/ 1834804 w 3047996"/>
              <a:gd name="connsiteY1" fmla="*/ 0 h 6858000"/>
              <a:gd name="connsiteX2" fmla="*/ 1865450 w 3047996"/>
              <a:gd name="connsiteY2" fmla="*/ 36510 h 6858000"/>
              <a:gd name="connsiteX3" fmla="*/ 3047736 w 3047996"/>
              <a:gd name="connsiteY3" fmla="*/ 3376230 h 6858000"/>
              <a:gd name="connsiteX4" fmla="*/ 1930266 w 3047996"/>
              <a:gd name="connsiteY4" fmla="*/ 6738193 h 6858000"/>
              <a:gd name="connsiteX5" fmla="*/ 1833587 w 3047996"/>
              <a:gd name="connsiteY5" fmla="*/ 6858000 h 6858000"/>
              <a:gd name="connsiteX6" fmla="*/ 0 w 304799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7996" h="6858000">
                <a:moveTo>
                  <a:pt x="0" y="0"/>
                </a:moveTo>
                <a:lnTo>
                  <a:pt x="1834804" y="0"/>
                </a:lnTo>
                <a:lnTo>
                  <a:pt x="1865450" y="36510"/>
                </a:lnTo>
                <a:cubicBezTo>
                  <a:pt x="2595208" y="954633"/>
                  <a:pt x="3035525" y="2113650"/>
                  <a:pt x="3047736" y="3376230"/>
                </a:cubicBezTo>
                <a:cubicBezTo>
                  <a:pt x="3059947" y="4638811"/>
                  <a:pt x="2642129" y="5806128"/>
                  <a:pt x="1930266" y="6738193"/>
                </a:cubicBezTo>
                <a:lnTo>
                  <a:pt x="1833587" y="6858000"/>
                </a:lnTo>
                <a:lnTo>
                  <a:pt x="0" y="6858000"/>
                </a:lnTo>
                <a:close/>
              </a:path>
            </a:pathLst>
          </a:custGeom>
          <a:noFill/>
          <a:ln>
            <a:gradFill flip="none" rotWithShape="1">
              <a:gsLst>
                <a:gs pos="50000">
                  <a:schemeClr val="accent2">
                    <a:lumMod val="40000"/>
                    <a:lumOff val="60000"/>
                    <a:alpha val="0"/>
                  </a:schemeClr>
                </a:gs>
                <a:gs pos="100000">
                  <a:schemeClr val="accent2">
                    <a:lumMod val="40000"/>
                    <a:lumOff val="60000"/>
                    <a:alpha val="40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048692" name="任意多边形: 形状 15"/>
          <p:cNvSpPr/>
          <p:nvPr userDrawn="1">
            <p:custDataLst>
              <p:tags r:id="rId9"/>
            </p:custDataLst>
          </p:nvPr>
        </p:nvSpPr>
        <p:spPr>
          <a:xfrm flipH="1">
            <a:off x="1705427" y="0"/>
            <a:ext cx="2438404" cy="6858000"/>
          </a:xfrm>
          <a:custGeom>
            <a:avLst/>
            <a:gdLst>
              <a:gd name="connsiteX0" fmla="*/ 0 w 2438404"/>
              <a:gd name="connsiteY0" fmla="*/ 0 h 6858000"/>
              <a:gd name="connsiteX1" fmla="*/ 769664 w 2438404"/>
              <a:gd name="connsiteY1" fmla="*/ 0 h 6858000"/>
              <a:gd name="connsiteX2" fmla="*/ 835481 w 2438404"/>
              <a:gd name="connsiteY2" fmla="*/ 48807 h 6858000"/>
              <a:gd name="connsiteX3" fmla="*/ 2438196 w 2438404"/>
              <a:gd name="connsiteY3" fmla="*/ 3386784 h 6858000"/>
              <a:gd name="connsiteX4" fmla="*/ 900341 w 2438404"/>
              <a:gd name="connsiteY4" fmla="*/ 6755135 h 6858000"/>
              <a:gd name="connsiteX5" fmla="*/ 767093 w 2438404"/>
              <a:gd name="connsiteY5" fmla="*/ 6858000 h 6858000"/>
              <a:gd name="connsiteX6" fmla="*/ 0 w 24384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4" h="6858000">
                <a:moveTo>
                  <a:pt x="0" y="0"/>
                </a:moveTo>
                <a:lnTo>
                  <a:pt x="769664" y="0"/>
                </a:lnTo>
                <a:lnTo>
                  <a:pt x="835481" y="48807"/>
                </a:lnTo>
                <a:cubicBezTo>
                  <a:pt x="1803282" y="840562"/>
                  <a:pt x="2425171" y="2040027"/>
                  <a:pt x="2438196" y="3386784"/>
                </a:cubicBezTo>
                <a:cubicBezTo>
                  <a:pt x="2451221" y="4733541"/>
                  <a:pt x="1852648" y="5944811"/>
                  <a:pt x="900341" y="6755135"/>
                </a:cubicBezTo>
                <a:lnTo>
                  <a:pt x="767093" y="6858000"/>
                </a:lnTo>
                <a:lnTo>
                  <a:pt x="0" y="6858000"/>
                </a:lnTo>
                <a:close/>
              </a:path>
            </a:pathLst>
          </a:custGeom>
          <a:noFill/>
          <a:ln>
            <a:gradFill flip="none" rotWithShape="1">
              <a:gsLst>
                <a:gs pos="50000">
                  <a:schemeClr val="accent2">
                    <a:lumMod val="40000"/>
                    <a:lumOff val="60000"/>
                    <a:alpha val="0"/>
                  </a:schemeClr>
                </a:gs>
                <a:gs pos="100000">
                  <a:schemeClr val="accent2">
                    <a:lumMod val="40000"/>
                    <a:lumOff val="60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048694" name="任意多边形: 形状 16"/>
          <p:cNvSpPr/>
          <p:nvPr userDrawn="1">
            <p:custDataLst>
              <p:tags r:id="rId10"/>
            </p:custDataLst>
          </p:nvPr>
        </p:nvSpPr>
        <p:spPr>
          <a:xfrm flipH="1">
            <a:off x="1016002" y="0"/>
            <a:ext cx="3047996" cy="6858000"/>
          </a:xfrm>
          <a:custGeom>
            <a:avLst/>
            <a:gdLst>
              <a:gd name="connsiteX0" fmla="*/ 0 w 3047996"/>
              <a:gd name="connsiteY0" fmla="*/ 0 h 6858000"/>
              <a:gd name="connsiteX1" fmla="*/ 1834804 w 3047996"/>
              <a:gd name="connsiteY1" fmla="*/ 0 h 6858000"/>
              <a:gd name="connsiteX2" fmla="*/ 1865450 w 3047996"/>
              <a:gd name="connsiteY2" fmla="*/ 36510 h 6858000"/>
              <a:gd name="connsiteX3" fmla="*/ 3047736 w 3047996"/>
              <a:gd name="connsiteY3" fmla="*/ 3376230 h 6858000"/>
              <a:gd name="connsiteX4" fmla="*/ 1930266 w 3047996"/>
              <a:gd name="connsiteY4" fmla="*/ 6738193 h 6858000"/>
              <a:gd name="connsiteX5" fmla="*/ 1833587 w 3047996"/>
              <a:gd name="connsiteY5" fmla="*/ 6858000 h 6858000"/>
              <a:gd name="connsiteX6" fmla="*/ 0 w 304799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7996" h="6858000">
                <a:moveTo>
                  <a:pt x="0" y="0"/>
                </a:moveTo>
                <a:lnTo>
                  <a:pt x="1834804" y="0"/>
                </a:lnTo>
                <a:lnTo>
                  <a:pt x="1865450" y="36510"/>
                </a:lnTo>
                <a:cubicBezTo>
                  <a:pt x="2595208" y="954633"/>
                  <a:pt x="3035525" y="2113650"/>
                  <a:pt x="3047736" y="3376230"/>
                </a:cubicBezTo>
                <a:cubicBezTo>
                  <a:pt x="3059947" y="4638811"/>
                  <a:pt x="2642129" y="5806128"/>
                  <a:pt x="1930266" y="6738193"/>
                </a:cubicBezTo>
                <a:lnTo>
                  <a:pt x="1833587" y="6858000"/>
                </a:lnTo>
                <a:lnTo>
                  <a:pt x="0" y="6858000"/>
                </a:lnTo>
                <a:close/>
              </a:path>
            </a:pathLst>
          </a:custGeom>
          <a:noFill/>
          <a:ln>
            <a:gradFill flip="none" rotWithShape="1">
              <a:gsLst>
                <a:gs pos="50000">
                  <a:schemeClr val="accent2">
                    <a:lumMod val="40000"/>
                    <a:lumOff val="60000"/>
                    <a:alpha val="0"/>
                  </a:schemeClr>
                </a:gs>
                <a:gs pos="100000">
                  <a:schemeClr val="accent2">
                    <a:lumMod val="40000"/>
                    <a:lumOff val="60000"/>
                    <a:alpha val="40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048696" name="椭圆 11"/>
          <p:cNvSpPr/>
          <p:nvPr userDrawn="1">
            <p:custDataLst>
              <p:tags r:id="rId11"/>
            </p:custDataLst>
          </p:nvPr>
        </p:nvSpPr>
        <p:spPr>
          <a:xfrm>
            <a:off x="4836361" y="4427186"/>
            <a:ext cx="2520000" cy="540000"/>
          </a:xfrm>
          <a:prstGeom prst="roundRect">
            <a:avLst>
              <a:gd name="adj" fmla="val 50000"/>
            </a:avLst>
          </a:prstGeom>
          <a:solidFill>
            <a:schemeClr val="bg2"/>
          </a:solidFill>
          <a:ln>
            <a:noFill/>
          </a:ln>
          <a:effectLst>
            <a:outerShdw blurRad="101600" dist="101600" dir="8100000" algn="tr" rotWithShape="0">
              <a:schemeClr val="bg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48698" name="任意多边形: 形状 20"/>
          <p:cNvSpPr/>
          <p:nvPr userDrawn="1">
            <p:custDataLst>
              <p:tags r:id="rId12"/>
            </p:custDataLst>
          </p:nvPr>
        </p:nvSpPr>
        <p:spPr>
          <a:xfrm>
            <a:off x="0" y="0"/>
            <a:ext cx="12192000" cy="6858000"/>
          </a:xfrm>
          <a:custGeom>
            <a:avLst/>
            <a:gdLst>
              <a:gd name="connsiteX0" fmla="*/ 10717679 w 12192000"/>
              <a:gd name="connsiteY0" fmla="*/ 0 h 6858000"/>
              <a:gd name="connsiteX1" fmla="*/ 12192000 w 12192000"/>
              <a:gd name="connsiteY1" fmla="*/ 0 h 6858000"/>
              <a:gd name="connsiteX2" fmla="*/ 12192000 w 12192000"/>
              <a:gd name="connsiteY2" fmla="*/ 6858000 h 6858000"/>
              <a:gd name="connsiteX3" fmla="*/ 10717679 w 12192000"/>
              <a:gd name="connsiteY3" fmla="*/ 6858000 h 6858000"/>
              <a:gd name="connsiteX4" fmla="*/ 10725063 w 12192000"/>
              <a:gd name="connsiteY4" fmla="*/ 6848703 h 6858000"/>
              <a:gd name="connsiteX5" fmla="*/ 11872686 w 12192000"/>
              <a:gd name="connsiteY5" fmla="*/ 3429000 h 6858000"/>
              <a:gd name="connsiteX6" fmla="*/ 10725063 w 12192000"/>
              <a:gd name="connsiteY6" fmla="*/ 9297 h 6858000"/>
              <a:gd name="connsiteX7" fmla="*/ 0 w 12192000"/>
              <a:gd name="connsiteY7" fmla="*/ 0 h 6858000"/>
              <a:gd name="connsiteX8" fmla="*/ 1474321 w 12192000"/>
              <a:gd name="connsiteY8" fmla="*/ 0 h 6858000"/>
              <a:gd name="connsiteX9" fmla="*/ 1466937 w 12192000"/>
              <a:gd name="connsiteY9" fmla="*/ 9297 h 6858000"/>
              <a:gd name="connsiteX10" fmla="*/ 319314 w 12192000"/>
              <a:gd name="connsiteY10" fmla="*/ 3429000 h 6858000"/>
              <a:gd name="connsiteX11" fmla="*/ 1466937 w 12192000"/>
              <a:gd name="connsiteY11" fmla="*/ 6848703 h 6858000"/>
              <a:gd name="connsiteX12" fmla="*/ 1474321 w 12192000"/>
              <a:gd name="connsiteY12" fmla="*/ 6858000 h 6858000"/>
              <a:gd name="connsiteX13" fmla="*/ 0 w 12192000"/>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6858000">
                <a:moveTo>
                  <a:pt x="10717679" y="0"/>
                </a:moveTo>
                <a:lnTo>
                  <a:pt x="12192000" y="0"/>
                </a:lnTo>
                <a:lnTo>
                  <a:pt x="12192000" y="6858000"/>
                </a:lnTo>
                <a:lnTo>
                  <a:pt x="10717679" y="6858000"/>
                </a:lnTo>
                <a:lnTo>
                  <a:pt x="10725063" y="6848703"/>
                </a:lnTo>
                <a:cubicBezTo>
                  <a:pt x="11445844" y="5895106"/>
                  <a:pt x="11872686" y="4711373"/>
                  <a:pt x="11872686" y="3429000"/>
                </a:cubicBezTo>
                <a:cubicBezTo>
                  <a:pt x="11872686" y="2146628"/>
                  <a:pt x="11445844" y="962894"/>
                  <a:pt x="10725063" y="9297"/>
                </a:cubicBezTo>
                <a:close/>
                <a:moveTo>
                  <a:pt x="0" y="0"/>
                </a:moveTo>
                <a:lnTo>
                  <a:pt x="1474321" y="0"/>
                </a:lnTo>
                <a:lnTo>
                  <a:pt x="1466937" y="9297"/>
                </a:lnTo>
                <a:cubicBezTo>
                  <a:pt x="746156" y="962894"/>
                  <a:pt x="319314" y="2146628"/>
                  <a:pt x="319314" y="3429000"/>
                </a:cubicBezTo>
                <a:cubicBezTo>
                  <a:pt x="319314" y="4711373"/>
                  <a:pt x="746156" y="5895106"/>
                  <a:pt x="1466937" y="6848703"/>
                </a:cubicBezTo>
                <a:lnTo>
                  <a:pt x="1474321" y="6858000"/>
                </a:lnTo>
                <a:lnTo>
                  <a:pt x="0" y="6858000"/>
                </a:lnTo>
                <a:close/>
              </a:path>
            </a:pathLst>
          </a:custGeom>
          <a:solidFill>
            <a:schemeClr val="bg2">
              <a:lumMod val="90000"/>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48700" name="椭圆 21"/>
          <p:cNvSpPr/>
          <p:nvPr userDrawn="1">
            <p:custDataLst>
              <p:tags r:id="rId13"/>
            </p:custDataLst>
          </p:nvPr>
        </p:nvSpPr>
        <p:spPr>
          <a:xfrm>
            <a:off x="10220738" y="2189848"/>
            <a:ext cx="104134" cy="104134"/>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02" name="椭圆 22"/>
          <p:cNvSpPr/>
          <p:nvPr userDrawn="1">
            <p:custDataLst>
              <p:tags r:id="rId14"/>
            </p:custDataLst>
          </p:nvPr>
        </p:nvSpPr>
        <p:spPr>
          <a:xfrm>
            <a:off x="9845443" y="5539978"/>
            <a:ext cx="47618" cy="476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04" name="椭圆 24"/>
          <p:cNvSpPr/>
          <p:nvPr userDrawn="1">
            <p:custDataLst>
              <p:tags r:id="rId15"/>
            </p:custDataLst>
          </p:nvPr>
        </p:nvSpPr>
        <p:spPr>
          <a:xfrm flipH="1">
            <a:off x="1782061" y="2334673"/>
            <a:ext cx="99590" cy="99592"/>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48706" name="椭圆 25"/>
          <p:cNvSpPr/>
          <p:nvPr userDrawn="1">
            <p:custDataLst>
              <p:tags r:id="rId16"/>
            </p:custDataLst>
          </p:nvPr>
        </p:nvSpPr>
        <p:spPr>
          <a:xfrm>
            <a:off x="2226743" y="1282506"/>
            <a:ext cx="54822" cy="54822"/>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08" name="标题 1"/>
          <p:cNvSpPr>
            <a:spLocks noGrp="1"/>
          </p:cNvSpPr>
          <p:nvPr>
            <p:ph type="ctrTitle"/>
            <p:custDataLst>
              <p:tags r:id="rId17"/>
            </p:custDataLst>
          </p:nvPr>
        </p:nvSpPr>
        <p:spPr>
          <a:xfrm>
            <a:off x="2413608" y="622300"/>
            <a:ext cx="7364784" cy="2833700"/>
          </a:xfrm>
        </p:spPr>
        <p:txBody>
          <a:bodyPr wrap="square" anchor="b">
            <a:normAutofit/>
          </a:bodyPr>
          <a:lstStyle>
            <a:lvl1pPr algn="ctr">
              <a:lnSpc>
                <a:spcPct val="100000"/>
              </a:lnSpc>
              <a:defRPr sz="5400"/>
            </a:lvl1pPr>
          </a:lstStyle>
          <a:p>
            <a:r>
              <a:rPr lang="zh-CN" altLang="en-US"/>
              <a:t>单击此处编辑母版标题样式</a:t>
            </a:r>
            <a:endParaRPr lang="zh-CN" altLang="en-US"/>
          </a:p>
        </p:txBody>
      </p:sp>
      <p:sp>
        <p:nvSpPr>
          <p:cNvPr id="1048710" name="副标题 2"/>
          <p:cNvSpPr>
            <a:spLocks noGrp="1"/>
          </p:cNvSpPr>
          <p:nvPr>
            <p:ph type="subTitle" idx="1" hasCustomPrompt="1"/>
            <p:custDataLst>
              <p:tags r:id="rId18"/>
            </p:custDataLst>
          </p:nvPr>
        </p:nvSpPr>
        <p:spPr>
          <a:xfrm>
            <a:off x="2402205" y="3615055"/>
            <a:ext cx="7388225" cy="743585"/>
          </a:xfrm>
        </p:spPr>
        <p:txBody>
          <a:bodyPr wrap="square">
            <a:normAutofit/>
          </a:bodyPr>
          <a:lstStyle>
            <a:lvl1pPr marL="0" indent="0" algn="ctr">
              <a:lnSpc>
                <a:spcPct val="100000"/>
              </a:lnSpc>
              <a:buNone/>
              <a:defRPr sz="1800" b="1" cap="all"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048712" name="日期占位符 3"/>
          <p:cNvSpPr>
            <a:spLocks noGrp="1"/>
          </p:cNvSpPr>
          <p:nvPr>
            <p:ph type="dt" sz="half" idx="10"/>
            <p:custDataLst>
              <p:tags r:id="rId19"/>
            </p:custDataLst>
          </p:nvPr>
        </p:nvSpPr>
        <p:spPr/>
        <p:txBody>
          <a:bodyPr wrap="square">
            <a:normAutofit/>
          </a:bodyPr>
          <a:lstStyle/>
          <a:p>
            <a:fld id="{5592522B-0F24-4480-B9DD-A9474A6880D6}" type="datetimeFigureOut">
              <a:rPr lang="zh-CN" altLang="en-US" smtClean="0"/>
            </a:fld>
            <a:endParaRPr lang="zh-CN" altLang="en-US"/>
          </a:p>
        </p:txBody>
      </p:sp>
      <p:sp>
        <p:nvSpPr>
          <p:cNvPr id="1048714" name="页脚占位符 4"/>
          <p:cNvSpPr>
            <a:spLocks noGrp="1"/>
          </p:cNvSpPr>
          <p:nvPr>
            <p:ph type="ftr" sz="quarter" idx="11"/>
            <p:custDataLst>
              <p:tags r:id="rId20"/>
            </p:custDataLst>
          </p:nvPr>
        </p:nvSpPr>
        <p:spPr/>
        <p:txBody>
          <a:bodyPr>
            <a:normAutofit/>
          </a:bodyPr>
          <a:lstStyle/>
          <a:p>
            <a:endParaRPr lang="zh-CN" altLang="en-US"/>
          </a:p>
        </p:txBody>
      </p:sp>
      <p:sp>
        <p:nvSpPr>
          <p:cNvPr id="1048716" name="灯片编号占位符 5"/>
          <p:cNvSpPr>
            <a:spLocks noGrp="1"/>
          </p:cNvSpPr>
          <p:nvPr>
            <p:ph type="sldNum" sz="quarter" idx="12"/>
            <p:custDataLst>
              <p:tags r:id="rId21"/>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48718" name="署名占位符 10"/>
          <p:cNvSpPr>
            <a:spLocks noGrp="1"/>
          </p:cNvSpPr>
          <p:nvPr>
            <p:ph type="body" sz="quarter" idx="17" hasCustomPrompt="1"/>
            <p:custDataLst>
              <p:tags r:id="rId22"/>
            </p:custDataLst>
          </p:nvPr>
        </p:nvSpPr>
        <p:spPr>
          <a:xfrm>
            <a:off x="4836361" y="4425946"/>
            <a:ext cx="2520000" cy="540000"/>
          </a:xfrm>
          <a:prstGeom prst="roundRect">
            <a:avLst>
              <a:gd name="adj" fmla="val 50000"/>
            </a:avLst>
          </a:prstGeom>
          <a:gradFill>
            <a:gsLst>
              <a:gs pos="0">
                <a:schemeClr val="bg2">
                  <a:lumMod val="98000"/>
                  <a:lumOff val="2000"/>
                </a:schemeClr>
              </a:gs>
              <a:gs pos="100000">
                <a:schemeClr val="bg2">
                  <a:lumMod val="98000"/>
                  <a:lumOff val="2000"/>
                </a:schemeClr>
              </a:gs>
            </a:gsLst>
            <a:lin ang="5400000" scaled="0"/>
          </a:gradFill>
          <a:ln>
            <a:noFill/>
          </a:ln>
          <a:effectLst>
            <a:innerShdw blurRad="101600" dist="50800" dir="18900000">
              <a:schemeClr val="bg1">
                <a:alpha val="85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chorCtr="1"/>
          <a:lstStyle>
            <a:lvl1pPr marL="0" indent="0" algn="ctr">
              <a:lnSpc>
                <a:spcPct val="100000"/>
              </a:lnSpc>
              <a:spcBef>
                <a:spcPct val="0"/>
              </a:spcBef>
              <a:buNone/>
              <a:defRPr lang="zh-CN" altLang="en-US" sz="1400">
                <a:solidFill>
                  <a:schemeClr val="tx2"/>
                </a:solidFill>
              </a:defRPr>
            </a:lvl1pPr>
          </a:lstStyle>
          <a:p>
            <a:pPr marL="0" lvl="0" algn="ctr"/>
            <a:r>
              <a:rPr lang="zh-CN" altLang="en-US"/>
              <a:t>署名</a:t>
            </a:r>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35" name=""/>
        <p:cNvGrpSpPr/>
        <p:nvPr/>
      </p:nvGrpSpPr>
      <p:grpSpPr>
        <a:xfrm>
          <a:off x="0" y="0"/>
          <a:ext cx="0" cy="0"/>
          <a:chOff x="0" y="0"/>
          <a:chExt cx="0" cy="0"/>
        </a:xfrm>
      </p:grpSpPr>
      <p:sp>
        <p:nvSpPr>
          <p:cNvPr id="1048720" name="标题 1"/>
          <p:cNvSpPr>
            <a:spLocks noGrp="1"/>
          </p:cNvSpPr>
          <p:nvPr>
            <p:ph type="title"/>
            <p:custDataLst>
              <p:tags r:id="rId2"/>
            </p:custDataLst>
          </p:nvPr>
        </p:nvSpPr>
        <p:spPr/>
        <p:txBody>
          <a:bodyPr wrap="square">
            <a:normAutofit/>
          </a:bodyPr>
          <a:lstStyle/>
          <a:p>
            <a:r>
              <a:rPr lang="zh-CN" altLang="en-US"/>
              <a:t>单击此处编辑母版标题样式</a:t>
            </a:r>
            <a:endParaRPr lang="zh-CN" altLang="en-US"/>
          </a:p>
        </p:txBody>
      </p:sp>
      <p:sp>
        <p:nvSpPr>
          <p:cNvPr id="1048722" name="内容占位符 2"/>
          <p:cNvSpPr>
            <a:spLocks noGrp="1"/>
          </p:cNvSpPr>
          <p:nvPr>
            <p:ph idx="1"/>
            <p:custDataLst>
              <p:tags r:id="rId3"/>
            </p:custDataLst>
          </p:nvPr>
        </p:nvSpPr>
        <p:spPr/>
        <p:txBody>
          <a:bodyPr wrap="square">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04872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1048726" name="页脚占位符 4"/>
          <p:cNvSpPr>
            <a:spLocks noGrp="1"/>
          </p:cNvSpPr>
          <p:nvPr>
            <p:ph type="ftr" sz="quarter" idx="11"/>
            <p:custDataLst>
              <p:tags r:id="rId5"/>
            </p:custDataLst>
          </p:nvPr>
        </p:nvSpPr>
        <p:spPr/>
        <p:txBody>
          <a:bodyPr/>
          <a:lstStyle/>
          <a:p>
            <a:endParaRPr lang="zh-CN" altLang="en-US"/>
          </a:p>
        </p:txBody>
      </p:sp>
      <p:sp>
        <p:nvSpPr>
          <p:cNvPr id="1048728"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37" name=""/>
        <p:cNvGrpSpPr/>
        <p:nvPr/>
      </p:nvGrpSpPr>
      <p:grpSpPr>
        <a:xfrm>
          <a:off x="0" y="0"/>
          <a:ext cx="0" cy="0"/>
          <a:chOff x="0" y="0"/>
          <a:chExt cx="0" cy="0"/>
        </a:xfrm>
      </p:grpSpPr>
      <p:sp>
        <p:nvSpPr>
          <p:cNvPr id="1048730" name="矩形 2"/>
          <p:cNvSpPr/>
          <p:nvPr userDrawn="1">
            <p:custDataLst>
              <p:tags r:id="rId2"/>
            </p:custDataLst>
          </p:nvPr>
        </p:nvSpPr>
        <p:spPr>
          <a:xfrm>
            <a:off x="0" y="0"/>
            <a:ext cx="121896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32" name="任意多边形: 形状 3"/>
          <p:cNvSpPr/>
          <p:nvPr userDrawn="1">
            <p:custDataLst>
              <p:tags r:id="rId3"/>
            </p:custDataLst>
          </p:nvPr>
        </p:nvSpPr>
        <p:spPr>
          <a:xfrm>
            <a:off x="9059065" y="0"/>
            <a:ext cx="2438404" cy="6858000"/>
          </a:xfrm>
          <a:custGeom>
            <a:avLst/>
            <a:gdLst>
              <a:gd name="connsiteX0" fmla="*/ 0 w 2438404"/>
              <a:gd name="connsiteY0" fmla="*/ 0 h 6858000"/>
              <a:gd name="connsiteX1" fmla="*/ 769664 w 2438404"/>
              <a:gd name="connsiteY1" fmla="*/ 0 h 6858000"/>
              <a:gd name="connsiteX2" fmla="*/ 835481 w 2438404"/>
              <a:gd name="connsiteY2" fmla="*/ 48807 h 6858000"/>
              <a:gd name="connsiteX3" fmla="*/ 2438196 w 2438404"/>
              <a:gd name="connsiteY3" fmla="*/ 3386784 h 6858000"/>
              <a:gd name="connsiteX4" fmla="*/ 900341 w 2438404"/>
              <a:gd name="connsiteY4" fmla="*/ 6755135 h 6858000"/>
              <a:gd name="connsiteX5" fmla="*/ 767093 w 2438404"/>
              <a:gd name="connsiteY5" fmla="*/ 6858000 h 6858000"/>
              <a:gd name="connsiteX6" fmla="*/ 0 w 24384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4" h="6858000">
                <a:moveTo>
                  <a:pt x="0" y="0"/>
                </a:moveTo>
                <a:lnTo>
                  <a:pt x="769664" y="0"/>
                </a:lnTo>
                <a:lnTo>
                  <a:pt x="835481" y="48807"/>
                </a:lnTo>
                <a:cubicBezTo>
                  <a:pt x="1803282" y="840562"/>
                  <a:pt x="2425171" y="2040027"/>
                  <a:pt x="2438196" y="3386784"/>
                </a:cubicBezTo>
                <a:cubicBezTo>
                  <a:pt x="2451221" y="4733541"/>
                  <a:pt x="1852648" y="5944811"/>
                  <a:pt x="900341" y="6755135"/>
                </a:cubicBezTo>
                <a:lnTo>
                  <a:pt x="767093" y="6858000"/>
                </a:lnTo>
                <a:lnTo>
                  <a:pt x="0" y="6858000"/>
                </a:lnTo>
                <a:close/>
              </a:path>
            </a:pathLst>
          </a:custGeom>
          <a:noFill/>
          <a:ln>
            <a:gradFill flip="none" rotWithShape="1">
              <a:gsLst>
                <a:gs pos="0">
                  <a:schemeClr val="accent2">
                    <a:lumMod val="40000"/>
                    <a:lumOff val="60000"/>
                    <a:alpha val="0"/>
                  </a:schemeClr>
                </a:gs>
                <a:gs pos="100000">
                  <a:schemeClr val="accent2">
                    <a:lumMod val="40000"/>
                    <a:lumOff val="60000"/>
                    <a:alpha val="20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048734" name="任意多边形: 形状 4"/>
          <p:cNvSpPr/>
          <p:nvPr userDrawn="1">
            <p:custDataLst>
              <p:tags r:id="rId4"/>
            </p:custDataLst>
          </p:nvPr>
        </p:nvSpPr>
        <p:spPr>
          <a:xfrm flipH="1">
            <a:off x="694532" y="0"/>
            <a:ext cx="2438404" cy="6858000"/>
          </a:xfrm>
          <a:custGeom>
            <a:avLst/>
            <a:gdLst>
              <a:gd name="connsiteX0" fmla="*/ 0 w 2438404"/>
              <a:gd name="connsiteY0" fmla="*/ 0 h 6858000"/>
              <a:gd name="connsiteX1" fmla="*/ 769664 w 2438404"/>
              <a:gd name="connsiteY1" fmla="*/ 0 h 6858000"/>
              <a:gd name="connsiteX2" fmla="*/ 835481 w 2438404"/>
              <a:gd name="connsiteY2" fmla="*/ 48807 h 6858000"/>
              <a:gd name="connsiteX3" fmla="*/ 2438196 w 2438404"/>
              <a:gd name="connsiteY3" fmla="*/ 3386784 h 6858000"/>
              <a:gd name="connsiteX4" fmla="*/ 900341 w 2438404"/>
              <a:gd name="connsiteY4" fmla="*/ 6755135 h 6858000"/>
              <a:gd name="connsiteX5" fmla="*/ 767093 w 2438404"/>
              <a:gd name="connsiteY5" fmla="*/ 6858000 h 6858000"/>
              <a:gd name="connsiteX6" fmla="*/ 0 w 24384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4" h="6858000">
                <a:moveTo>
                  <a:pt x="0" y="0"/>
                </a:moveTo>
                <a:lnTo>
                  <a:pt x="769664" y="0"/>
                </a:lnTo>
                <a:lnTo>
                  <a:pt x="835481" y="48807"/>
                </a:lnTo>
                <a:cubicBezTo>
                  <a:pt x="1803282" y="840562"/>
                  <a:pt x="2425171" y="2040027"/>
                  <a:pt x="2438196" y="3386784"/>
                </a:cubicBezTo>
                <a:cubicBezTo>
                  <a:pt x="2451221" y="4733541"/>
                  <a:pt x="1852648" y="5944811"/>
                  <a:pt x="900341" y="6755135"/>
                </a:cubicBezTo>
                <a:lnTo>
                  <a:pt x="767093" y="6858000"/>
                </a:lnTo>
                <a:lnTo>
                  <a:pt x="0" y="6858000"/>
                </a:lnTo>
                <a:close/>
              </a:path>
            </a:pathLst>
          </a:custGeom>
          <a:noFill/>
          <a:ln>
            <a:gradFill flip="none" rotWithShape="1">
              <a:gsLst>
                <a:gs pos="0">
                  <a:schemeClr val="accent2">
                    <a:lumMod val="40000"/>
                    <a:lumOff val="60000"/>
                    <a:alpha val="0"/>
                  </a:schemeClr>
                </a:gs>
                <a:gs pos="100000">
                  <a:schemeClr val="accent2">
                    <a:lumMod val="40000"/>
                    <a:lumOff val="60000"/>
                    <a:alpha val="20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048736" name="任意多边形: 形状 5"/>
          <p:cNvSpPr/>
          <p:nvPr userDrawn="1">
            <p:custDataLst>
              <p:tags r:id="rId5"/>
            </p:custDataLst>
          </p:nvPr>
        </p:nvSpPr>
        <p:spPr>
          <a:xfrm>
            <a:off x="0" y="0"/>
            <a:ext cx="12192000" cy="6858000"/>
          </a:xfrm>
          <a:custGeom>
            <a:avLst/>
            <a:gdLst>
              <a:gd name="connsiteX0" fmla="*/ 10717679 w 12192000"/>
              <a:gd name="connsiteY0" fmla="*/ 0 h 6858000"/>
              <a:gd name="connsiteX1" fmla="*/ 12192000 w 12192000"/>
              <a:gd name="connsiteY1" fmla="*/ 0 h 6858000"/>
              <a:gd name="connsiteX2" fmla="*/ 12192000 w 12192000"/>
              <a:gd name="connsiteY2" fmla="*/ 6858000 h 6858000"/>
              <a:gd name="connsiteX3" fmla="*/ 10717679 w 12192000"/>
              <a:gd name="connsiteY3" fmla="*/ 6858000 h 6858000"/>
              <a:gd name="connsiteX4" fmla="*/ 10725063 w 12192000"/>
              <a:gd name="connsiteY4" fmla="*/ 6848703 h 6858000"/>
              <a:gd name="connsiteX5" fmla="*/ 11872686 w 12192000"/>
              <a:gd name="connsiteY5" fmla="*/ 3429000 h 6858000"/>
              <a:gd name="connsiteX6" fmla="*/ 10725063 w 12192000"/>
              <a:gd name="connsiteY6" fmla="*/ 9297 h 6858000"/>
              <a:gd name="connsiteX7" fmla="*/ 0 w 12192000"/>
              <a:gd name="connsiteY7" fmla="*/ 0 h 6858000"/>
              <a:gd name="connsiteX8" fmla="*/ 1474321 w 12192000"/>
              <a:gd name="connsiteY8" fmla="*/ 0 h 6858000"/>
              <a:gd name="connsiteX9" fmla="*/ 1466937 w 12192000"/>
              <a:gd name="connsiteY9" fmla="*/ 9297 h 6858000"/>
              <a:gd name="connsiteX10" fmla="*/ 319314 w 12192000"/>
              <a:gd name="connsiteY10" fmla="*/ 3429000 h 6858000"/>
              <a:gd name="connsiteX11" fmla="*/ 1466937 w 12192000"/>
              <a:gd name="connsiteY11" fmla="*/ 6848703 h 6858000"/>
              <a:gd name="connsiteX12" fmla="*/ 1474321 w 12192000"/>
              <a:gd name="connsiteY12" fmla="*/ 6858000 h 6858000"/>
              <a:gd name="connsiteX13" fmla="*/ 0 w 12192000"/>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6858000">
                <a:moveTo>
                  <a:pt x="10717679" y="0"/>
                </a:moveTo>
                <a:lnTo>
                  <a:pt x="12192000" y="0"/>
                </a:lnTo>
                <a:lnTo>
                  <a:pt x="12192000" y="6858000"/>
                </a:lnTo>
                <a:lnTo>
                  <a:pt x="10717679" y="6858000"/>
                </a:lnTo>
                <a:lnTo>
                  <a:pt x="10725063" y="6848703"/>
                </a:lnTo>
                <a:cubicBezTo>
                  <a:pt x="11445844" y="5895106"/>
                  <a:pt x="11872686" y="4711373"/>
                  <a:pt x="11872686" y="3429000"/>
                </a:cubicBezTo>
                <a:cubicBezTo>
                  <a:pt x="11872686" y="2146628"/>
                  <a:pt x="11445844" y="962894"/>
                  <a:pt x="10725063" y="9297"/>
                </a:cubicBezTo>
                <a:close/>
                <a:moveTo>
                  <a:pt x="0" y="0"/>
                </a:moveTo>
                <a:lnTo>
                  <a:pt x="1474321" y="0"/>
                </a:lnTo>
                <a:lnTo>
                  <a:pt x="1466937" y="9297"/>
                </a:lnTo>
                <a:cubicBezTo>
                  <a:pt x="746156" y="962894"/>
                  <a:pt x="319314" y="2146628"/>
                  <a:pt x="319314" y="3429000"/>
                </a:cubicBezTo>
                <a:cubicBezTo>
                  <a:pt x="319314" y="4711373"/>
                  <a:pt x="746156" y="5895106"/>
                  <a:pt x="1466937" y="6848703"/>
                </a:cubicBezTo>
                <a:lnTo>
                  <a:pt x="1474321" y="6858000"/>
                </a:lnTo>
                <a:lnTo>
                  <a:pt x="0" y="6858000"/>
                </a:lnTo>
                <a:close/>
              </a:path>
            </a:pathLst>
          </a:custGeom>
          <a:solidFill>
            <a:schemeClr val="bg2">
              <a:lumMod val="90000"/>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48738" name="标题 1"/>
          <p:cNvSpPr>
            <a:spLocks noGrp="1"/>
          </p:cNvSpPr>
          <p:nvPr>
            <p:ph type="title" hasCustomPrompt="1"/>
            <p:custDataLst>
              <p:tags r:id="rId6"/>
            </p:custDataLst>
          </p:nvPr>
        </p:nvSpPr>
        <p:spPr>
          <a:xfrm>
            <a:off x="4656000" y="303398"/>
            <a:ext cx="2880000" cy="1081088"/>
          </a:xfrm>
        </p:spPr>
        <p:txBody>
          <a:bodyPr wrap="square" anchor="b">
            <a:normAutofit/>
          </a:bodyPr>
          <a:lstStyle>
            <a:lvl1pPr>
              <a:defRPr sz="4400"/>
            </a:lvl1pPr>
          </a:lstStyle>
          <a:p>
            <a:r>
              <a:rPr lang="zh-CN" altLang="en-US"/>
              <a:t>标题</a:t>
            </a:r>
            <a:endParaRPr lang="zh-CN" altLang="en-US"/>
          </a:p>
        </p:txBody>
      </p:sp>
      <p:sp>
        <p:nvSpPr>
          <p:cNvPr id="1048740" name="日期占位符 3"/>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1048742" name="页脚占位符 4"/>
          <p:cNvSpPr>
            <a:spLocks noGrp="1"/>
          </p:cNvSpPr>
          <p:nvPr>
            <p:ph type="ftr" sz="quarter" idx="11"/>
            <p:custDataLst>
              <p:tags r:id="rId8"/>
            </p:custDataLst>
          </p:nvPr>
        </p:nvSpPr>
        <p:spPr/>
        <p:txBody>
          <a:bodyPr/>
          <a:lstStyle/>
          <a:p>
            <a:endParaRPr lang="zh-CN" altLang="en-US"/>
          </a:p>
        </p:txBody>
      </p:sp>
      <p:sp>
        <p:nvSpPr>
          <p:cNvPr id="1048744" name="灯片编号占位符 5"/>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39" name=""/>
        <p:cNvGrpSpPr/>
        <p:nvPr/>
      </p:nvGrpSpPr>
      <p:grpSpPr>
        <a:xfrm>
          <a:off x="0" y="0"/>
          <a:ext cx="0" cy="0"/>
          <a:chOff x="0" y="0"/>
          <a:chExt cx="0" cy="0"/>
        </a:xfrm>
      </p:grpSpPr>
      <p:sp>
        <p:nvSpPr>
          <p:cNvPr id="1048746" name="矩形 6"/>
          <p:cNvSpPr/>
          <p:nvPr userDrawn="1">
            <p:custDataLst>
              <p:tags r:id="rId2"/>
            </p:custDataLst>
          </p:nvPr>
        </p:nvSpPr>
        <p:spPr>
          <a:xfrm>
            <a:off x="0" y="0"/>
            <a:ext cx="121896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48" name="任意多边形: 形状 8"/>
          <p:cNvSpPr/>
          <p:nvPr userDrawn="1">
            <p:custDataLst>
              <p:tags r:id="rId3"/>
            </p:custDataLst>
          </p:nvPr>
        </p:nvSpPr>
        <p:spPr>
          <a:xfrm>
            <a:off x="0" y="0"/>
            <a:ext cx="12192000" cy="6858000"/>
          </a:xfrm>
          <a:custGeom>
            <a:avLst/>
            <a:gdLst>
              <a:gd name="connsiteX0" fmla="*/ 10717679 w 12192000"/>
              <a:gd name="connsiteY0" fmla="*/ 0 h 6858000"/>
              <a:gd name="connsiteX1" fmla="*/ 12192000 w 12192000"/>
              <a:gd name="connsiteY1" fmla="*/ 0 h 6858000"/>
              <a:gd name="connsiteX2" fmla="*/ 12192000 w 12192000"/>
              <a:gd name="connsiteY2" fmla="*/ 6858000 h 6858000"/>
              <a:gd name="connsiteX3" fmla="*/ 10717679 w 12192000"/>
              <a:gd name="connsiteY3" fmla="*/ 6858000 h 6858000"/>
              <a:gd name="connsiteX4" fmla="*/ 10725063 w 12192000"/>
              <a:gd name="connsiteY4" fmla="*/ 6848703 h 6858000"/>
              <a:gd name="connsiteX5" fmla="*/ 11872686 w 12192000"/>
              <a:gd name="connsiteY5" fmla="*/ 3429000 h 6858000"/>
              <a:gd name="connsiteX6" fmla="*/ 10725063 w 12192000"/>
              <a:gd name="connsiteY6" fmla="*/ 9297 h 6858000"/>
              <a:gd name="connsiteX7" fmla="*/ 0 w 12192000"/>
              <a:gd name="connsiteY7" fmla="*/ 0 h 6858000"/>
              <a:gd name="connsiteX8" fmla="*/ 1474321 w 12192000"/>
              <a:gd name="connsiteY8" fmla="*/ 0 h 6858000"/>
              <a:gd name="connsiteX9" fmla="*/ 1466937 w 12192000"/>
              <a:gd name="connsiteY9" fmla="*/ 9297 h 6858000"/>
              <a:gd name="connsiteX10" fmla="*/ 319314 w 12192000"/>
              <a:gd name="connsiteY10" fmla="*/ 3429000 h 6858000"/>
              <a:gd name="connsiteX11" fmla="*/ 1466937 w 12192000"/>
              <a:gd name="connsiteY11" fmla="*/ 6848703 h 6858000"/>
              <a:gd name="connsiteX12" fmla="*/ 1474321 w 12192000"/>
              <a:gd name="connsiteY12" fmla="*/ 6858000 h 6858000"/>
              <a:gd name="connsiteX13" fmla="*/ 0 w 12192000"/>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6858000">
                <a:moveTo>
                  <a:pt x="10717679" y="0"/>
                </a:moveTo>
                <a:lnTo>
                  <a:pt x="12192000" y="0"/>
                </a:lnTo>
                <a:lnTo>
                  <a:pt x="12192000" y="6858000"/>
                </a:lnTo>
                <a:lnTo>
                  <a:pt x="10717679" y="6858000"/>
                </a:lnTo>
                <a:lnTo>
                  <a:pt x="10725063" y="6848703"/>
                </a:lnTo>
                <a:cubicBezTo>
                  <a:pt x="11445844" y="5895106"/>
                  <a:pt x="11872686" y="4711373"/>
                  <a:pt x="11872686" y="3429000"/>
                </a:cubicBezTo>
                <a:cubicBezTo>
                  <a:pt x="11872686" y="2146628"/>
                  <a:pt x="11445844" y="962894"/>
                  <a:pt x="10725063" y="9297"/>
                </a:cubicBezTo>
                <a:close/>
                <a:moveTo>
                  <a:pt x="0" y="0"/>
                </a:moveTo>
                <a:lnTo>
                  <a:pt x="1474321" y="0"/>
                </a:lnTo>
                <a:lnTo>
                  <a:pt x="1466937" y="9297"/>
                </a:lnTo>
                <a:cubicBezTo>
                  <a:pt x="746156" y="962894"/>
                  <a:pt x="319314" y="2146628"/>
                  <a:pt x="319314" y="3429000"/>
                </a:cubicBezTo>
                <a:cubicBezTo>
                  <a:pt x="319314" y="4711373"/>
                  <a:pt x="746156" y="5895106"/>
                  <a:pt x="1466937" y="6848703"/>
                </a:cubicBezTo>
                <a:lnTo>
                  <a:pt x="1474321" y="6858000"/>
                </a:lnTo>
                <a:lnTo>
                  <a:pt x="0" y="6858000"/>
                </a:lnTo>
                <a:close/>
              </a:path>
            </a:pathLst>
          </a:custGeom>
          <a:solidFill>
            <a:schemeClr val="bg2">
              <a:lumMod val="90000"/>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48750" name="弧形 9"/>
          <p:cNvSpPr/>
          <p:nvPr userDrawn="1">
            <p:custDataLst>
              <p:tags r:id="rId4"/>
            </p:custDataLst>
          </p:nvPr>
        </p:nvSpPr>
        <p:spPr>
          <a:xfrm>
            <a:off x="552450" y="792331"/>
            <a:ext cx="5273336" cy="5273336"/>
          </a:xfrm>
          <a:prstGeom prst="arc">
            <a:avLst>
              <a:gd name="adj1" fmla="val 16200000"/>
              <a:gd name="adj2" fmla="val 5333505"/>
            </a:avLst>
          </a:prstGeom>
          <a:noFill/>
          <a:ln>
            <a:gradFill flip="none" rotWithShape="1">
              <a:gsLst>
                <a:gs pos="0">
                  <a:schemeClr val="accent2">
                    <a:lumMod val="40000"/>
                    <a:lumOff val="60000"/>
                    <a:alpha val="0"/>
                  </a:schemeClr>
                </a:gs>
                <a:gs pos="100000">
                  <a:schemeClr val="accent2">
                    <a:lumMod val="40000"/>
                    <a:lumOff val="60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48752" name="任意多边形: 形状 10"/>
          <p:cNvSpPr/>
          <p:nvPr userDrawn="1">
            <p:custDataLst>
              <p:tags r:id="rId5"/>
            </p:custDataLst>
          </p:nvPr>
        </p:nvSpPr>
        <p:spPr>
          <a:xfrm>
            <a:off x="3042766" y="0"/>
            <a:ext cx="3894297" cy="6858000"/>
          </a:xfrm>
          <a:custGeom>
            <a:avLst/>
            <a:gdLst>
              <a:gd name="connsiteX0" fmla="*/ 0 w 3894297"/>
              <a:gd name="connsiteY0" fmla="*/ 0 h 6858000"/>
              <a:gd name="connsiteX1" fmla="*/ 1847342 w 3894297"/>
              <a:gd name="connsiteY1" fmla="*/ 0 h 6858000"/>
              <a:gd name="connsiteX2" fmla="*/ 2007952 w 3894297"/>
              <a:gd name="connsiteY2" fmla="*/ 91646 h 6858000"/>
              <a:gd name="connsiteX3" fmla="*/ 3894112 w 3894297"/>
              <a:gd name="connsiteY3" fmla="*/ 3391338 h 6858000"/>
              <a:gd name="connsiteX4" fmla="*/ 1911533 w 3894297"/>
              <a:gd name="connsiteY4" fmla="*/ 6822693 h 6858000"/>
              <a:gd name="connsiteX5" fmla="*/ 1845287 w 3894297"/>
              <a:gd name="connsiteY5" fmla="*/ 6858000 h 6858000"/>
              <a:gd name="connsiteX6" fmla="*/ 66333 w 3894297"/>
              <a:gd name="connsiteY6" fmla="*/ 6858000 h 6858000"/>
              <a:gd name="connsiteX7" fmla="*/ 0 w 3894297"/>
              <a:gd name="connsiteY7" fmla="*/ 34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4297" h="6858000">
                <a:moveTo>
                  <a:pt x="0" y="0"/>
                </a:moveTo>
                <a:lnTo>
                  <a:pt x="1847342" y="0"/>
                </a:lnTo>
                <a:lnTo>
                  <a:pt x="2007952" y="91646"/>
                </a:lnTo>
                <a:cubicBezTo>
                  <a:pt x="3127665" y="766738"/>
                  <a:pt x="3880555" y="1989611"/>
                  <a:pt x="3894112" y="3391338"/>
                </a:cubicBezTo>
                <a:cubicBezTo>
                  <a:pt x="3908315" y="4859815"/>
                  <a:pt x="3107449" y="6147728"/>
                  <a:pt x="1911533" y="6822693"/>
                </a:cubicBezTo>
                <a:lnTo>
                  <a:pt x="1845287" y="6858000"/>
                </a:lnTo>
                <a:lnTo>
                  <a:pt x="66333" y="6858000"/>
                </a:lnTo>
                <a:lnTo>
                  <a:pt x="0" y="3429000"/>
                </a:lnTo>
                <a:close/>
              </a:path>
            </a:pathLst>
          </a:custGeom>
          <a:noFill/>
          <a:ln>
            <a:gradFill flip="none" rotWithShape="1">
              <a:gsLst>
                <a:gs pos="20000">
                  <a:schemeClr val="accent2">
                    <a:lumMod val="40000"/>
                    <a:lumOff val="60000"/>
                    <a:alpha val="0"/>
                  </a:schemeClr>
                </a:gs>
                <a:gs pos="100000">
                  <a:schemeClr val="accent2">
                    <a:lumMod val="40000"/>
                    <a:lumOff val="60000"/>
                    <a:alpha val="20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048754" name="弧形 11"/>
          <p:cNvSpPr/>
          <p:nvPr userDrawn="1">
            <p:custDataLst>
              <p:tags r:id="rId6"/>
            </p:custDataLst>
          </p:nvPr>
        </p:nvSpPr>
        <p:spPr>
          <a:xfrm>
            <a:off x="972967" y="1212848"/>
            <a:ext cx="4432302" cy="4432302"/>
          </a:xfrm>
          <a:prstGeom prst="arc">
            <a:avLst>
              <a:gd name="adj1" fmla="val 16200000"/>
              <a:gd name="adj2" fmla="val 5333505"/>
            </a:avLst>
          </a:prstGeom>
          <a:noFill/>
          <a:ln>
            <a:gradFill flip="none" rotWithShape="1">
              <a:gsLst>
                <a:gs pos="0">
                  <a:schemeClr val="accent2">
                    <a:lumMod val="40000"/>
                    <a:lumOff val="60000"/>
                    <a:alpha val="0"/>
                  </a:schemeClr>
                </a:gs>
                <a:gs pos="100000">
                  <a:schemeClr val="accent2">
                    <a:lumMod val="40000"/>
                    <a:lumOff val="60000"/>
                    <a:alpha val="30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48756" name="圆: 空心 12"/>
          <p:cNvSpPr/>
          <p:nvPr userDrawn="1">
            <p:custDataLst>
              <p:tags r:id="rId7"/>
            </p:custDataLst>
          </p:nvPr>
        </p:nvSpPr>
        <p:spPr>
          <a:xfrm>
            <a:off x="1118903" y="1473198"/>
            <a:ext cx="3911602" cy="3911602"/>
          </a:xfrm>
          <a:prstGeom prst="donut">
            <a:avLst>
              <a:gd name="adj" fmla="val 10277"/>
            </a:avLst>
          </a:prstGeom>
          <a:solidFill>
            <a:schemeClr val="bg2"/>
          </a:solidFill>
          <a:ln>
            <a:noFill/>
          </a:ln>
          <a:effectLst>
            <a:outerShdw blurRad="63500" dist="63500" dir="8100000" algn="tr" rotWithShape="0">
              <a:schemeClr val="bg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8758" name="圆: 空心 13"/>
          <p:cNvSpPr/>
          <p:nvPr userDrawn="1">
            <p:custDataLst>
              <p:tags r:id="rId8"/>
            </p:custDataLst>
          </p:nvPr>
        </p:nvSpPr>
        <p:spPr>
          <a:xfrm>
            <a:off x="1118903" y="1473198"/>
            <a:ext cx="3911602" cy="3911602"/>
          </a:xfrm>
          <a:prstGeom prst="donut">
            <a:avLst>
              <a:gd name="adj" fmla="val 10277"/>
            </a:avLst>
          </a:prstGeom>
          <a:gradFill>
            <a:gsLst>
              <a:gs pos="0">
                <a:schemeClr val="bg2">
                  <a:lumMod val="98000"/>
                  <a:lumOff val="2000"/>
                </a:schemeClr>
              </a:gs>
              <a:gs pos="100000">
                <a:schemeClr val="bg2">
                  <a:lumMod val="98000"/>
                  <a:lumOff val="2000"/>
                </a:schemeClr>
              </a:gs>
            </a:gsLst>
            <a:lin ang="5400000" scaled="0"/>
          </a:gradFill>
          <a:ln>
            <a:noFill/>
          </a:ln>
          <a:effectLst>
            <a:innerShdw blurRad="127000" dist="63500" dir="18900000">
              <a:schemeClr val="bg2">
                <a:lumMod val="75000"/>
                <a:alpha val="1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8760" name="任意多边形: 形状 14"/>
          <p:cNvSpPr/>
          <p:nvPr userDrawn="1">
            <p:custDataLst>
              <p:tags r:id="rId9"/>
            </p:custDataLst>
          </p:nvPr>
        </p:nvSpPr>
        <p:spPr>
          <a:xfrm>
            <a:off x="8577048" y="0"/>
            <a:ext cx="3047996" cy="6858000"/>
          </a:xfrm>
          <a:custGeom>
            <a:avLst/>
            <a:gdLst>
              <a:gd name="connsiteX0" fmla="*/ 0 w 3047996"/>
              <a:gd name="connsiteY0" fmla="*/ 0 h 6858000"/>
              <a:gd name="connsiteX1" fmla="*/ 1834804 w 3047996"/>
              <a:gd name="connsiteY1" fmla="*/ 0 h 6858000"/>
              <a:gd name="connsiteX2" fmla="*/ 1865450 w 3047996"/>
              <a:gd name="connsiteY2" fmla="*/ 36510 h 6858000"/>
              <a:gd name="connsiteX3" fmla="*/ 3047736 w 3047996"/>
              <a:gd name="connsiteY3" fmla="*/ 3376230 h 6858000"/>
              <a:gd name="connsiteX4" fmla="*/ 1930266 w 3047996"/>
              <a:gd name="connsiteY4" fmla="*/ 6738193 h 6858000"/>
              <a:gd name="connsiteX5" fmla="*/ 1833587 w 3047996"/>
              <a:gd name="connsiteY5" fmla="*/ 6858000 h 6858000"/>
              <a:gd name="connsiteX6" fmla="*/ 0 w 304799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7996" h="6858000">
                <a:moveTo>
                  <a:pt x="0" y="0"/>
                </a:moveTo>
                <a:lnTo>
                  <a:pt x="1834804" y="0"/>
                </a:lnTo>
                <a:lnTo>
                  <a:pt x="1865450" y="36510"/>
                </a:lnTo>
                <a:cubicBezTo>
                  <a:pt x="2595208" y="954633"/>
                  <a:pt x="3035525" y="2113650"/>
                  <a:pt x="3047736" y="3376230"/>
                </a:cubicBezTo>
                <a:cubicBezTo>
                  <a:pt x="3059947" y="4638811"/>
                  <a:pt x="2642129" y="5806128"/>
                  <a:pt x="1930266" y="6738193"/>
                </a:cubicBezTo>
                <a:lnTo>
                  <a:pt x="1833587" y="6858000"/>
                </a:lnTo>
                <a:lnTo>
                  <a:pt x="0" y="6858000"/>
                </a:lnTo>
                <a:close/>
              </a:path>
            </a:pathLst>
          </a:custGeom>
          <a:noFill/>
          <a:ln>
            <a:gradFill flip="none" rotWithShape="1">
              <a:gsLst>
                <a:gs pos="50000">
                  <a:schemeClr val="accent2">
                    <a:lumMod val="40000"/>
                    <a:lumOff val="60000"/>
                    <a:alpha val="0"/>
                  </a:schemeClr>
                </a:gs>
                <a:gs pos="100000">
                  <a:schemeClr val="accent2">
                    <a:lumMod val="40000"/>
                    <a:lumOff val="60000"/>
                    <a:alpha val="30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048762" name="标题 1"/>
          <p:cNvSpPr>
            <a:spLocks noGrp="1"/>
          </p:cNvSpPr>
          <p:nvPr>
            <p:ph type="title"/>
            <p:custDataLst>
              <p:tags r:id="rId10"/>
            </p:custDataLst>
          </p:nvPr>
        </p:nvSpPr>
        <p:spPr>
          <a:xfrm>
            <a:off x="6184128" y="1226209"/>
            <a:ext cx="5034905" cy="2279200"/>
          </a:xfrm>
        </p:spPr>
        <p:txBody>
          <a:bodyPr wrap="square" anchor="b">
            <a:normAutofit/>
          </a:bodyPr>
          <a:lstStyle>
            <a:lvl1pPr algn="l">
              <a:defRPr sz="4800"/>
            </a:lvl1pPr>
          </a:lstStyle>
          <a:p>
            <a:r>
              <a:rPr lang="zh-CN" altLang="en-US"/>
              <a:t>单击此处编辑母版标题样式</a:t>
            </a:r>
            <a:endParaRPr lang="zh-CN" altLang="en-US"/>
          </a:p>
        </p:txBody>
      </p:sp>
      <p:sp>
        <p:nvSpPr>
          <p:cNvPr id="1048764" name="文本占位符 2"/>
          <p:cNvSpPr>
            <a:spLocks noGrp="1"/>
          </p:cNvSpPr>
          <p:nvPr>
            <p:ph type="body" idx="1" hasCustomPrompt="1"/>
            <p:custDataLst>
              <p:tags r:id="rId11"/>
            </p:custDataLst>
          </p:nvPr>
        </p:nvSpPr>
        <p:spPr>
          <a:xfrm>
            <a:off x="6184128" y="3613409"/>
            <a:ext cx="5034905" cy="936000"/>
          </a:xfrm>
        </p:spPr>
        <p:txBody>
          <a:bodyPr wrap="square">
            <a:normAutofit/>
          </a:bodyPr>
          <a:lstStyle>
            <a:lvl1pPr marL="0" indent="0" algn="l">
              <a:buNone/>
              <a:defRPr sz="1800" b="1" cap="all"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单击此处编辑副标题</a:t>
            </a:r>
            <a:endParaRPr lang="zh-CN" altLang="en-US"/>
          </a:p>
        </p:txBody>
      </p:sp>
      <p:sp>
        <p:nvSpPr>
          <p:cNvPr id="1048766" name="节编号 3"/>
          <p:cNvSpPr>
            <a:spLocks noGrp="1"/>
          </p:cNvSpPr>
          <p:nvPr>
            <p:ph type="body" sz="quarter" idx="13" hasCustomPrompt="1"/>
            <p:custDataLst>
              <p:tags r:id="rId12"/>
            </p:custDataLst>
          </p:nvPr>
        </p:nvSpPr>
        <p:spPr>
          <a:xfrm>
            <a:off x="1204598" y="2482850"/>
            <a:ext cx="3653152" cy="1892298"/>
          </a:xfrm>
        </p:spPr>
        <p:txBody>
          <a:bodyPr wrap="none" anchor="ctr" anchorCtr="1">
            <a:normAutofit/>
          </a:bodyPr>
          <a:lstStyle>
            <a:lvl1pPr marL="0" indent="0" algn="ctr">
              <a:lnSpc>
                <a:spcPct val="100000"/>
              </a:lnSpc>
              <a:spcBef>
                <a:spcPct val="0"/>
              </a:spcBef>
              <a:buNone/>
              <a:defRPr sz="7200" b="1">
                <a:solidFill>
                  <a:schemeClr val="accent1"/>
                </a:solidFill>
              </a:defRPr>
            </a:lvl1pPr>
          </a:lstStyle>
          <a:p>
            <a:pPr lvl="0"/>
            <a:r>
              <a:rPr lang="zh-CN" altLang="en-US"/>
              <a:t>节编号</a:t>
            </a:r>
            <a:endParaRPr lang="zh-CN" altLang="en-US"/>
          </a:p>
        </p:txBody>
      </p:sp>
      <p:sp>
        <p:nvSpPr>
          <p:cNvPr id="1048768" name="日期占位符 4"/>
          <p:cNvSpPr>
            <a:spLocks noGrp="1"/>
          </p:cNvSpPr>
          <p:nvPr>
            <p:ph type="dt" sz="half" idx="10"/>
            <p:custDataLst>
              <p:tags r:id="rId13"/>
            </p:custDataLst>
          </p:nvPr>
        </p:nvSpPr>
        <p:spPr/>
        <p:txBody>
          <a:bodyPr wrap="square">
            <a:normAutofit/>
          </a:bodyPr>
          <a:lstStyle/>
          <a:p>
            <a:fld id="{5592522B-0F24-4480-B9DD-A9474A6880D6}" type="datetimeFigureOut">
              <a:rPr lang="zh-CN" altLang="en-US" smtClean="0"/>
            </a:fld>
            <a:endParaRPr lang="zh-CN" altLang="en-US"/>
          </a:p>
        </p:txBody>
      </p:sp>
      <p:sp>
        <p:nvSpPr>
          <p:cNvPr id="1048770" name="页脚占位符 5"/>
          <p:cNvSpPr>
            <a:spLocks noGrp="1"/>
          </p:cNvSpPr>
          <p:nvPr>
            <p:ph type="ftr" sz="quarter" idx="11"/>
            <p:custDataLst>
              <p:tags r:id="rId14"/>
            </p:custDataLst>
          </p:nvPr>
        </p:nvSpPr>
        <p:spPr/>
        <p:txBody>
          <a:bodyPr/>
          <a:lstStyle/>
          <a:p>
            <a:endParaRPr lang="zh-CN" altLang="en-US"/>
          </a:p>
        </p:txBody>
      </p:sp>
      <p:sp>
        <p:nvSpPr>
          <p:cNvPr id="1048772" name="灯片编号占位符 6"/>
          <p:cNvSpPr>
            <a:spLocks noGrp="1"/>
          </p:cNvSpPr>
          <p:nvPr>
            <p:ph type="sldNum" sz="quarter" idx="12"/>
            <p:custDataLst>
              <p:tags r:id="rId1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41" name=""/>
        <p:cNvGrpSpPr/>
        <p:nvPr/>
      </p:nvGrpSpPr>
      <p:grpSpPr>
        <a:xfrm>
          <a:off x="0" y="0"/>
          <a:ext cx="0" cy="0"/>
          <a:chOff x="0" y="0"/>
          <a:chExt cx="0" cy="0"/>
        </a:xfrm>
      </p:grpSpPr>
      <p:sp>
        <p:nvSpPr>
          <p:cNvPr id="1048774" name="标题 1"/>
          <p:cNvSpPr>
            <a:spLocks noGrp="1"/>
          </p:cNvSpPr>
          <p:nvPr>
            <p:ph type="title"/>
            <p:custDataLst>
              <p:tags r:id="rId2"/>
            </p:custDataLst>
          </p:nvPr>
        </p:nvSpPr>
        <p:spPr/>
        <p:txBody>
          <a:bodyPr vert="horz" wrap="square" lIns="0" tIns="0" rIns="0" bIns="0" rtlCol="0" anchor="b">
            <a:normAutofit/>
          </a:bodyPr>
          <a:lstStyle>
            <a:lvl1pPr>
              <a:defRPr lang="zh-CN" altLang="en-US"/>
            </a:lvl1pPr>
          </a:lstStyle>
          <a:p>
            <a:pPr lvl="0"/>
            <a:r>
              <a:rPr lang="zh-CN" altLang="en-US"/>
              <a:t>单击此处编辑母版标题样式</a:t>
            </a:r>
            <a:endParaRPr lang="zh-CN" altLang="en-US"/>
          </a:p>
        </p:txBody>
      </p:sp>
      <p:sp>
        <p:nvSpPr>
          <p:cNvPr id="1048776"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048778"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048780"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1048782" name="页脚占位符 5"/>
          <p:cNvSpPr>
            <a:spLocks noGrp="1"/>
          </p:cNvSpPr>
          <p:nvPr>
            <p:ph type="ftr" sz="quarter" idx="11"/>
            <p:custDataLst>
              <p:tags r:id="rId6"/>
            </p:custDataLst>
          </p:nvPr>
        </p:nvSpPr>
        <p:spPr/>
        <p:txBody>
          <a:bodyPr/>
          <a:lstStyle/>
          <a:p>
            <a:endParaRPr lang="zh-CN" altLang="en-US"/>
          </a:p>
        </p:txBody>
      </p:sp>
      <p:sp>
        <p:nvSpPr>
          <p:cNvPr id="1048784"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43" name=""/>
        <p:cNvGrpSpPr/>
        <p:nvPr/>
      </p:nvGrpSpPr>
      <p:grpSpPr>
        <a:xfrm>
          <a:off x="0" y="0"/>
          <a:ext cx="0" cy="0"/>
          <a:chOff x="0" y="0"/>
          <a:chExt cx="0" cy="0"/>
        </a:xfrm>
      </p:grpSpPr>
      <p:sp>
        <p:nvSpPr>
          <p:cNvPr id="1048786"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单击此处编辑母版标题样式</a:t>
            </a:r>
            <a:endParaRPr lang="zh-CN" altLang="en-US"/>
          </a:p>
        </p:txBody>
      </p:sp>
      <p:sp>
        <p:nvSpPr>
          <p:cNvPr id="1048788"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048790"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单击此处编辑母版标题样式</a:t>
            </a:r>
            <a:endParaRPr lang="zh-CN" altLang="en-US"/>
          </a:p>
        </p:txBody>
      </p:sp>
      <p:sp>
        <p:nvSpPr>
          <p:cNvPr id="1048792"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048794"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1048796" name="页脚占位符 7"/>
          <p:cNvSpPr>
            <a:spLocks noGrp="1"/>
          </p:cNvSpPr>
          <p:nvPr>
            <p:ph type="ftr" sz="quarter" idx="11"/>
            <p:custDataLst>
              <p:tags r:id="rId7"/>
            </p:custDataLst>
          </p:nvPr>
        </p:nvSpPr>
        <p:spPr/>
        <p:txBody>
          <a:bodyPr/>
          <a:lstStyle/>
          <a:p>
            <a:endParaRPr lang="zh-CN" altLang="en-US"/>
          </a:p>
        </p:txBody>
      </p:sp>
      <p:sp>
        <p:nvSpPr>
          <p:cNvPr id="1048798"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4880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45" name=""/>
        <p:cNvGrpSpPr/>
        <p:nvPr/>
      </p:nvGrpSpPr>
      <p:grpSpPr>
        <a:xfrm>
          <a:off x="0" y="0"/>
          <a:ext cx="0" cy="0"/>
          <a:chOff x="0" y="0"/>
          <a:chExt cx="0" cy="0"/>
        </a:xfrm>
      </p:grpSpPr>
      <p:sp>
        <p:nvSpPr>
          <p:cNvPr id="1048802" name="标题 1"/>
          <p:cNvSpPr>
            <a:spLocks noGrp="1"/>
          </p:cNvSpPr>
          <p:nvPr>
            <p:ph type="title"/>
            <p:custDataLst>
              <p:tags r:id="rId2"/>
            </p:custDataLst>
          </p:nvPr>
        </p:nvSpPr>
        <p:spPr/>
        <p:txBody>
          <a:bodyPr wrap="square">
            <a:normAutofit/>
          </a:bodyPr>
          <a:lstStyle/>
          <a:p>
            <a:r>
              <a:rPr lang="zh-CN" altLang="en-US"/>
              <a:t>单击此处编辑母版标题样式</a:t>
            </a:r>
            <a:endParaRPr lang="zh-CN" altLang="en-US"/>
          </a:p>
        </p:txBody>
      </p:sp>
      <p:sp>
        <p:nvSpPr>
          <p:cNvPr id="104880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1048806" name="页脚占位符 3"/>
          <p:cNvSpPr>
            <a:spLocks noGrp="1"/>
          </p:cNvSpPr>
          <p:nvPr>
            <p:ph type="ftr" sz="quarter" idx="11"/>
            <p:custDataLst>
              <p:tags r:id="rId4"/>
            </p:custDataLst>
          </p:nvPr>
        </p:nvSpPr>
        <p:spPr/>
        <p:txBody>
          <a:bodyPr/>
          <a:lstStyle/>
          <a:p>
            <a:endParaRPr lang="zh-CN" altLang="en-US"/>
          </a:p>
        </p:txBody>
      </p:sp>
      <p:sp>
        <p:nvSpPr>
          <p:cNvPr id="1048808"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47" name=""/>
        <p:cNvGrpSpPr/>
        <p:nvPr/>
      </p:nvGrpSpPr>
      <p:grpSpPr>
        <a:xfrm>
          <a:off x="0" y="0"/>
          <a:ext cx="0" cy="0"/>
          <a:chOff x="0" y="0"/>
          <a:chExt cx="0" cy="0"/>
        </a:xfrm>
      </p:grpSpPr>
      <p:sp>
        <p:nvSpPr>
          <p:cNvPr id="1048810"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a:p>
        </p:txBody>
      </p:sp>
      <p:sp>
        <p:nvSpPr>
          <p:cNvPr id="1048812" name="页脚占位符 2"/>
          <p:cNvSpPr>
            <a:spLocks noGrp="1"/>
          </p:cNvSpPr>
          <p:nvPr>
            <p:ph type="ftr" sz="quarter" idx="11"/>
            <p:custDataLst>
              <p:tags r:id="rId3"/>
            </p:custDataLst>
          </p:nvPr>
        </p:nvSpPr>
        <p:spPr/>
        <p:txBody>
          <a:bodyPr/>
          <a:lstStyle/>
          <a:p>
            <a:endParaRPr lang="zh-CN" altLang="en-US"/>
          </a:p>
        </p:txBody>
      </p:sp>
      <p:sp>
        <p:nvSpPr>
          <p:cNvPr id="104881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49" name=""/>
        <p:cNvGrpSpPr/>
        <p:nvPr/>
      </p:nvGrpSpPr>
      <p:grpSpPr>
        <a:xfrm>
          <a:off x="0" y="0"/>
          <a:ext cx="0" cy="0"/>
          <a:chOff x="0" y="0"/>
          <a:chExt cx="0" cy="0"/>
        </a:xfrm>
      </p:grpSpPr>
      <p:sp>
        <p:nvSpPr>
          <p:cNvPr id="1048816"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048818"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1048820" name="页脚占位符 3"/>
          <p:cNvSpPr>
            <a:spLocks noGrp="1"/>
          </p:cNvSpPr>
          <p:nvPr>
            <p:ph type="ftr" sz="quarter" idx="11"/>
            <p:custDataLst>
              <p:tags r:id="rId4"/>
            </p:custDataLst>
          </p:nvPr>
        </p:nvSpPr>
        <p:spPr/>
        <p:txBody>
          <a:bodyPr/>
          <a:lstStyle/>
          <a:p>
            <a:endParaRPr lang="zh-CN" altLang="en-US"/>
          </a:p>
        </p:txBody>
      </p:sp>
      <p:sp>
        <p:nvSpPr>
          <p:cNvPr id="1048822"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51" name=""/>
        <p:cNvGrpSpPr/>
        <p:nvPr/>
      </p:nvGrpSpPr>
      <p:grpSpPr>
        <a:xfrm>
          <a:off x="0" y="0"/>
          <a:ext cx="0" cy="0"/>
          <a:chOff x="0" y="0"/>
          <a:chExt cx="0" cy="0"/>
        </a:xfrm>
      </p:grpSpPr>
      <p:sp>
        <p:nvSpPr>
          <p:cNvPr id="1048824"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a:t>单击此处编辑副标题</a:t>
            </a:r>
            <a:endParaRPr lang="zh-CN" altLang="en-US"/>
          </a:p>
        </p:txBody>
      </p:sp>
      <p:sp>
        <p:nvSpPr>
          <p:cNvPr id="1048826"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1048828" name="页脚占位符 4"/>
          <p:cNvSpPr>
            <a:spLocks noGrp="1"/>
          </p:cNvSpPr>
          <p:nvPr>
            <p:ph type="ftr" sz="quarter" idx="11"/>
            <p:custDataLst>
              <p:tags r:id="rId4"/>
            </p:custDataLst>
          </p:nvPr>
        </p:nvSpPr>
        <p:spPr/>
        <p:txBody>
          <a:bodyPr/>
          <a:lstStyle/>
          <a:p>
            <a:endParaRPr lang="zh-CN" altLang="en-US"/>
          </a:p>
        </p:txBody>
      </p:sp>
      <p:sp>
        <p:nvSpPr>
          <p:cNvPr id="1048830"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1048832"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53" name=""/>
        <p:cNvGrpSpPr/>
        <p:nvPr/>
      </p:nvGrpSpPr>
      <p:grpSpPr>
        <a:xfrm>
          <a:off x="0" y="0"/>
          <a:ext cx="0" cy="0"/>
          <a:chOff x="0" y="0"/>
          <a:chExt cx="0" cy="0"/>
        </a:xfrm>
      </p:grpSpPr>
      <p:sp>
        <p:nvSpPr>
          <p:cNvPr id="1048834" name="矩形 6"/>
          <p:cNvSpPr/>
          <p:nvPr userDrawn="1">
            <p:custDataLst>
              <p:tags r:id="rId2"/>
            </p:custDataLst>
          </p:nvPr>
        </p:nvSpPr>
        <p:spPr>
          <a:xfrm>
            <a:off x="0" y="0"/>
            <a:ext cx="121896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36" name="任意多边形: 形状 7"/>
          <p:cNvSpPr/>
          <p:nvPr userDrawn="1">
            <p:custDataLst>
              <p:tags r:id="rId3"/>
            </p:custDataLst>
          </p:nvPr>
        </p:nvSpPr>
        <p:spPr>
          <a:xfrm>
            <a:off x="0" y="0"/>
            <a:ext cx="12192000" cy="6858000"/>
          </a:xfrm>
          <a:custGeom>
            <a:avLst/>
            <a:gdLst>
              <a:gd name="connsiteX0" fmla="*/ 10717679 w 12192000"/>
              <a:gd name="connsiteY0" fmla="*/ 0 h 6858000"/>
              <a:gd name="connsiteX1" fmla="*/ 12192000 w 12192000"/>
              <a:gd name="connsiteY1" fmla="*/ 0 h 6858000"/>
              <a:gd name="connsiteX2" fmla="*/ 12192000 w 12192000"/>
              <a:gd name="connsiteY2" fmla="*/ 6858000 h 6858000"/>
              <a:gd name="connsiteX3" fmla="*/ 10717679 w 12192000"/>
              <a:gd name="connsiteY3" fmla="*/ 6858000 h 6858000"/>
              <a:gd name="connsiteX4" fmla="*/ 10725063 w 12192000"/>
              <a:gd name="connsiteY4" fmla="*/ 6848703 h 6858000"/>
              <a:gd name="connsiteX5" fmla="*/ 11872686 w 12192000"/>
              <a:gd name="connsiteY5" fmla="*/ 3429000 h 6858000"/>
              <a:gd name="connsiteX6" fmla="*/ 10725063 w 12192000"/>
              <a:gd name="connsiteY6" fmla="*/ 9297 h 6858000"/>
              <a:gd name="connsiteX7" fmla="*/ 0 w 12192000"/>
              <a:gd name="connsiteY7" fmla="*/ 0 h 6858000"/>
              <a:gd name="connsiteX8" fmla="*/ 1474321 w 12192000"/>
              <a:gd name="connsiteY8" fmla="*/ 0 h 6858000"/>
              <a:gd name="connsiteX9" fmla="*/ 1466937 w 12192000"/>
              <a:gd name="connsiteY9" fmla="*/ 9297 h 6858000"/>
              <a:gd name="connsiteX10" fmla="*/ 319314 w 12192000"/>
              <a:gd name="connsiteY10" fmla="*/ 3429000 h 6858000"/>
              <a:gd name="connsiteX11" fmla="*/ 1466937 w 12192000"/>
              <a:gd name="connsiteY11" fmla="*/ 6848703 h 6858000"/>
              <a:gd name="connsiteX12" fmla="*/ 1474321 w 12192000"/>
              <a:gd name="connsiteY12" fmla="*/ 6858000 h 6858000"/>
              <a:gd name="connsiteX13" fmla="*/ 0 w 12192000"/>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6858000">
                <a:moveTo>
                  <a:pt x="10717679" y="0"/>
                </a:moveTo>
                <a:lnTo>
                  <a:pt x="12192000" y="0"/>
                </a:lnTo>
                <a:lnTo>
                  <a:pt x="12192000" y="6858000"/>
                </a:lnTo>
                <a:lnTo>
                  <a:pt x="10717679" y="6858000"/>
                </a:lnTo>
                <a:lnTo>
                  <a:pt x="10725063" y="6848703"/>
                </a:lnTo>
                <a:cubicBezTo>
                  <a:pt x="11445844" y="5895106"/>
                  <a:pt x="11872686" y="4711373"/>
                  <a:pt x="11872686" y="3429000"/>
                </a:cubicBezTo>
                <a:cubicBezTo>
                  <a:pt x="11872686" y="2146628"/>
                  <a:pt x="11445844" y="962894"/>
                  <a:pt x="10725063" y="9297"/>
                </a:cubicBezTo>
                <a:close/>
                <a:moveTo>
                  <a:pt x="0" y="0"/>
                </a:moveTo>
                <a:lnTo>
                  <a:pt x="1474321" y="0"/>
                </a:lnTo>
                <a:lnTo>
                  <a:pt x="1466937" y="9297"/>
                </a:lnTo>
                <a:cubicBezTo>
                  <a:pt x="746156" y="962894"/>
                  <a:pt x="319314" y="2146628"/>
                  <a:pt x="319314" y="3429000"/>
                </a:cubicBezTo>
                <a:cubicBezTo>
                  <a:pt x="319314" y="4711373"/>
                  <a:pt x="746156" y="5895106"/>
                  <a:pt x="1466937" y="6848703"/>
                </a:cubicBezTo>
                <a:lnTo>
                  <a:pt x="1474321" y="6858000"/>
                </a:lnTo>
                <a:lnTo>
                  <a:pt x="0" y="6858000"/>
                </a:lnTo>
                <a:close/>
              </a:path>
            </a:pathLst>
          </a:custGeom>
          <a:solidFill>
            <a:schemeClr val="bg2">
              <a:lumMod val="90000"/>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48838" name="圆: 空心 8"/>
          <p:cNvSpPr/>
          <p:nvPr userDrawn="1">
            <p:custDataLst>
              <p:tags r:id="rId4"/>
            </p:custDataLst>
          </p:nvPr>
        </p:nvSpPr>
        <p:spPr>
          <a:xfrm>
            <a:off x="2768600" y="146054"/>
            <a:ext cx="6654800" cy="6584368"/>
          </a:xfrm>
          <a:prstGeom prst="donut">
            <a:avLst>
              <a:gd name="adj" fmla="val 7716"/>
            </a:avLst>
          </a:prstGeom>
          <a:solidFill>
            <a:schemeClr val="bg2"/>
          </a:solidFill>
          <a:ln>
            <a:noFill/>
          </a:ln>
          <a:effectLst>
            <a:outerShdw blurRad="101600" dist="101600" dir="8100000" algn="tr" rotWithShape="0">
              <a:schemeClr val="bg1">
                <a:alpha val="6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8840" name="圆: 空心 10"/>
          <p:cNvSpPr/>
          <p:nvPr userDrawn="1">
            <p:custDataLst>
              <p:tags r:id="rId5"/>
            </p:custDataLst>
          </p:nvPr>
        </p:nvSpPr>
        <p:spPr>
          <a:xfrm>
            <a:off x="2768600" y="146054"/>
            <a:ext cx="6654800" cy="6584368"/>
          </a:xfrm>
          <a:prstGeom prst="donut">
            <a:avLst>
              <a:gd name="adj" fmla="val 7716"/>
            </a:avLst>
          </a:prstGeom>
          <a:gradFill>
            <a:gsLst>
              <a:gs pos="0">
                <a:schemeClr val="bg2">
                  <a:lumMod val="98000"/>
                  <a:lumOff val="2000"/>
                </a:schemeClr>
              </a:gs>
              <a:gs pos="100000">
                <a:schemeClr val="bg2">
                  <a:lumMod val="98000"/>
                  <a:lumOff val="2000"/>
                </a:schemeClr>
              </a:gs>
            </a:gsLst>
            <a:lin ang="5400000" scaled="0"/>
          </a:gradFill>
          <a:ln>
            <a:noFill/>
          </a:ln>
          <a:effectLst>
            <a:innerShdw blurRad="190500" dist="152400" dir="18900000">
              <a:schemeClr val="bg2">
                <a:lumMod val="75000"/>
                <a:alpha val="1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8842" name="任意多边形: 形状 11"/>
          <p:cNvSpPr/>
          <p:nvPr userDrawn="1">
            <p:custDataLst>
              <p:tags r:id="rId6"/>
            </p:custDataLst>
          </p:nvPr>
        </p:nvSpPr>
        <p:spPr>
          <a:xfrm>
            <a:off x="7997371" y="0"/>
            <a:ext cx="2438404" cy="6858000"/>
          </a:xfrm>
          <a:custGeom>
            <a:avLst/>
            <a:gdLst>
              <a:gd name="connsiteX0" fmla="*/ 0 w 2438404"/>
              <a:gd name="connsiteY0" fmla="*/ 0 h 6858000"/>
              <a:gd name="connsiteX1" fmla="*/ 769664 w 2438404"/>
              <a:gd name="connsiteY1" fmla="*/ 0 h 6858000"/>
              <a:gd name="connsiteX2" fmla="*/ 835481 w 2438404"/>
              <a:gd name="connsiteY2" fmla="*/ 48807 h 6858000"/>
              <a:gd name="connsiteX3" fmla="*/ 2438196 w 2438404"/>
              <a:gd name="connsiteY3" fmla="*/ 3386784 h 6858000"/>
              <a:gd name="connsiteX4" fmla="*/ 900341 w 2438404"/>
              <a:gd name="connsiteY4" fmla="*/ 6755135 h 6858000"/>
              <a:gd name="connsiteX5" fmla="*/ 767093 w 2438404"/>
              <a:gd name="connsiteY5" fmla="*/ 6858000 h 6858000"/>
              <a:gd name="connsiteX6" fmla="*/ 0 w 24384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4" h="6858000">
                <a:moveTo>
                  <a:pt x="0" y="0"/>
                </a:moveTo>
                <a:lnTo>
                  <a:pt x="769664" y="0"/>
                </a:lnTo>
                <a:lnTo>
                  <a:pt x="835481" y="48807"/>
                </a:lnTo>
                <a:cubicBezTo>
                  <a:pt x="1803282" y="840562"/>
                  <a:pt x="2425171" y="2040027"/>
                  <a:pt x="2438196" y="3386784"/>
                </a:cubicBezTo>
                <a:cubicBezTo>
                  <a:pt x="2451221" y="4733541"/>
                  <a:pt x="1852648" y="5944811"/>
                  <a:pt x="900341" y="6755135"/>
                </a:cubicBezTo>
                <a:lnTo>
                  <a:pt x="767093" y="6858000"/>
                </a:lnTo>
                <a:lnTo>
                  <a:pt x="0" y="6858000"/>
                </a:lnTo>
                <a:close/>
              </a:path>
            </a:pathLst>
          </a:custGeom>
          <a:noFill/>
          <a:ln>
            <a:gradFill flip="none" rotWithShape="1">
              <a:gsLst>
                <a:gs pos="50000">
                  <a:schemeClr val="accent2">
                    <a:lumMod val="40000"/>
                    <a:lumOff val="60000"/>
                    <a:alpha val="0"/>
                  </a:schemeClr>
                </a:gs>
                <a:gs pos="100000">
                  <a:schemeClr val="accent2">
                    <a:lumMod val="40000"/>
                    <a:lumOff val="60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048844" name="任意多边形: 形状 12"/>
          <p:cNvSpPr/>
          <p:nvPr userDrawn="1">
            <p:custDataLst>
              <p:tags r:id="rId7"/>
            </p:custDataLst>
          </p:nvPr>
        </p:nvSpPr>
        <p:spPr>
          <a:xfrm>
            <a:off x="8077204" y="0"/>
            <a:ext cx="3047996" cy="6858000"/>
          </a:xfrm>
          <a:custGeom>
            <a:avLst/>
            <a:gdLst>
              <a:gd name="connsiteX0" fmla="*/ 0 w 3047996"/>
              <a:gd name="connsiteY0" fmla="*/ 0 h 6858000"/>
              <a:gd name="connsiteX1" fmla="*/ 1834804 w 3047996"/>
              <a:gd name="connsiteY1" fmla="*/ 0 h 6858000"/>
              <a:gd name="connsiteX2" fmla="*/ 1865450 w 3047996"/>
              <a:gd name="connsiteY2" fmla="*/ 36510 h 6858000"/>
              <a:gd name="connsiteX3" fmla="*/ 3047736 w 3047996"/>
              <a:gd name="connsiteY3" fmla="*/ 3376230 h 6858000"/>
              <a:gd name="connsiteX4" fmla="*/ 1930266 w 3047996"/>
              <a:gd name="connsiteY4" fmla="*/ 6738193 h 6858000"/>
              <a:gd name="connsiteX5" fmla="*/ 1833587 w 3047996"/>
              <a:gd name="connsiteY5" fmla="*/ 6858000 h 6858000"/>
              <a:gd name="connsiteX6" fmla="*/ 0 w 304799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7996" h="6858000">
                <a:moveTo>
                  <a:pt x="0" y="0"/>
                </a:moveTo>
                <a:lnTo>
                  <a:pt x="1834804" y="0"/>
                </a:lnTo>
                <a:lnTo>
                  <a:pt x="1865450" y="36510"/>
                </a:lnTo>
                <a:cubicBezTo>
                  <a:pt x="2595208" y="954633"/>
                  <a:pt x="3035525" y="2113650"/>
                  <a:pt x="3047736" y="3376230"/>
                </a:cubicBezTo>
                <a:cubicBezTo>
                  <a:pt x="3059947" y="4638811"/>
                  <a:pt x="2642129" y="5806128"/>
                  <a:pt x="1930266" y="6738193"/>
                </a:cubicBezTo>
                <a:lnTo>
                  <a:pt x="1833587" y="6858000"/>
                </a:lnTo>
                <a:lnTo>
                  <a:pt x="0" y="6858000"/>
                </a:lnTo>
                <a:close/>
              </a:path>
            </a:pathLst>
          </a:custGeom>
          <a:noFill/>
          <a:ln>
            <a:gradFill flip="none" rotWithShape="1">
              <a:gsLst>
                <a:gs pos="50000">
                  <a:schemeClr val="accent2">
                    <a:lumMod val="40000"/>
                    <a:lumOff val="60000"/>
                    <a:alpha val="0"/>
                  </a:schemeClr>
                </a:gs>
                <a:gs pos="100000">
                  <a:schemeClr val="accent2">
                    <a:lumMod val="40000"/>
                    <a:lumOff val="60000"/>
                    <a:alpha val="40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048846" name="任意多边形: 形状 14"/>
          <p:cNvSpPr/>
          <p:nvPr userDrawn="1">
            <p:custDataLst>
              <p:tags r:id="rId8"/>
            </p:custDataLst>
          </p:nvPr>
        </p:nvSpPr>
        <p:spPr>
          <a:xfrm flipH="1">
            <a:off x="1705427" y="0"/>
            <a:ext cx="2438404" cy="6858000"/>
          </a:xfrm>
          <a:custGeom>
            <a:avLst/>
            <a:gdLst>
              <a:gd name="connsiteX0" fmla="*/ 0 w 2438404"/>
              <a:gd name="connsiteY0" fmla="*/ 0 h 6858000"/>
              <a:gd name="connsiteX1" fmla="*/ 769664 w 2438404"/>
              <a:gd name="connsiteY1" fmla="*/ 0 h 6858000"/>
              <a:gd name="connsiteX2" fmla="*/ 835481 w 2438404"/>
              <a:gd name="connsiteY2" fmla="*/ 48807 h 6858000"/>
              <a:gd name="connsiteX3" fmla="*/ 2438196 w 2438404"/>
              <a:gd name="connsiteY3" fmla="*/ 3386784 h 6858000"/>
              <a:gd name="connsiteX4" fmla="*/ 900341 w 2438404"/>
              <a:gd name="connsiteY4" fmla="*/ 6755135 h 6858000"/>
              <a:gd name="connsiteX5" fmla="*/ 767093 w 2438404"/>
              <a:gd name="connsiteY5" fmla="*/ 6858000 h 6858000"/>
              <a:gd name="connsiteX6" fmla="*/ 0 w 24384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4" h="6858000">
                <a:moveTo>
                  <a:pt x="0" y="0"/>
                </a:moveTo>
                <a:lnTo>
                  <a:pt x="769664" y="0"/>
                </a:lnTo>
                <a:lnTo>
                  <a:pt x="835481" y="48807"/>
                </a:lnTo>
                <a:cubicBezTo>
                  <a:pt x="1803282" y="840562"/>
                  <a:pt x="2425171" y="2040027"/>
                  <a:pt x="2438196" y="3386784"/>
                </a:cubicBezTo>
                <a:cubicBezTo>
                  <a:pt x="2451221" y="4733541"/>
                  <a:pt x="1852648" y="5944811"/>
                  <a:pt x="900341" y="6755135"/>
                </a:cubicBezTo>
                <a:lnTo>
                  <a:pt x="767093" y="6858000"/>
                </a:lnTo>
                <a:lnTo>
                  <a:pt x="0" y="6858000"/>
                </a:lnTo>
                <a:close/>
              </a:path>
            </a:pathLst>
          </a:custGeom>
          <a:noFill/>
          <a:ln>
            <a:gradFill flip="none" rotWithShape="1">
              <a:gsLst>
                <a:gs pos="50000">
                  <a:schemeClr val="accent2">
                    <a:lumMod val="40000"/>
                    <a:lumOff val="60000"/>
                    <a:alpha val="0"/>
                  </a:schemeClr>
                </a:gs>
                <a:gs pos="100000">
                  <a:schemeClr val="accent2">
                    <a:lumMod val="40000"/>
                    <a:lumOff val="60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048848" name="任意多边形: 形状 15"/>
          <p:cNvSpPr/>
          <p:nvPr userDrawn="1">
            <p:custDataLst>
              <p:tags r:id="rId9"/>
            </p:custDataLst>
          </p:nvPr>
        </p:nvSpPr>
        <p:spPr>
          <a:xfrm flipH="1">
            <a:off x="1016002" y="0"/>
            <a:ext cx="3047996" cy="6858000"/>
          </a:xfrm>
          <a:custGeom>
            <a:avLst/>
            <a:gdLst>
              <a:gd name="connsiteX0" fmla="*/ 0 w 3047996"/>
              <a:gd name="connsiteY0" fmla="*/ 0 h 6858000"/>
              <a:gd name="connsiteX1" fmla="*/ 1834804 w 3047996"/>
              <a:gd name="connsiteY1" fmla="*/ 0 h 6858000"/>
              <a:gd name="connsiteX2" fmla="*/ 1865450 w 3047996"/>
              <a:gd name="connsiteY2" fmla="*/ 36510 h 6858000"/>
              <a:gd name="connsiteX3" fmla="*/ 3047736 w 3047996"/>
              <a:gd name="connsiteY3" fmla="*/ 3376230 h 6858000"/>
              <a:gd name="connsiteX4" fmla="*/ 1930266 w 3047996"/>
              <a:gd name="connsiteY4" fmla="*/ 6738193 h 6858000"/>
              <a:gd name="connsiteX5" fmla="*/ 1833587 w 3047996"/>
              <a:gd name="connsiteY5" fmla="*/ 6858000 h 6858000"/>
              <a:gd name="connsiteX6" fmla="*/ 0 w 304799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7996" h="6858000">
                <a:moveTo>
                  <a:pt x="0" y="0"/>
                </a:moveTo>
                <a:lnTo>
                  <a:pt x="1834804" y="0"/>
                </a:lnTo>
                <a:lnTo>
                  <a:pt x="1865450" y="36510"/>
                </a:lnTo>
                <a:cubicBezTo>
                  <a:pt x="2595208" y="954633"/>
                  <a:pt x="3035525" y="2113650"/>
                  <a:pt x="3047736" y="3376230"/>
                </a:cubicBezTo>
                <a:cubicBezTo>
                  <a:pt x="3059947" y="4638811"/>
                  <a:pt x="2642129" y="5806128"/>
                  <a:pt x="1930266" y="6738193"/>
                </a:cubicBezTo>
                <a:lnTo>
                  <a:pt x="1833587" y="6858000"/>
                </a:lnTo>
                <a:lnTo>
                  <a:pt x="0" y="6858000"/>
                </a:lnTo>
                <a:close/>
              </a:path>
            </a:pathLst>
          </a:custGeom>
          <a:noFill/>
          <a:ln>
            <a:gradFill flip="none" rotWithShape="1">
              <a:gsLst>
                <a:gs pos="50000">
                  <a:schemeClr val="accent2">
                    <a:lumMod val="40000"/>
                    <a:lumOff val="60000"/>
                    <a:alpha val="0"/>
                  </a:schemeClr>
                </a:gs>
                <a:gs pos="100000">
                  <a:schemeClr val="accent2">
                    <a:lumMod val="40000"/>
                    <a:lumOff val="60000"/>
                    <a:alpha val="40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048850" name="椭圆 16"/>
          <p:cNvSpPr/>
          <p:nvPr userDrawn="1">
            <p:custDataLst>
              <p:tags r:id="rId10"/>
            </p:custDataLst>
          </p:nvPr>
        </p:nvSpPr>
        <p:spPr>
          <a:xfrm>
            <a:off x="10220738" y="2189848"/>
            <a:ext cx="104134" cy="104134"/>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52" name="椭圆 18"/>
          <p:cNvSpPr/>
          <p:nvPr userDrawn="1">
            <p:custDataLst>
              <p:tags r:id="rId11"/>
            </p:custDataLst>
          </p:nvPr>
        </p:nvSpPr>
        <p:spPr>
          <a:xfrm>
            <a:off x="9852700" y="5539978"/>
            <a:ext cx="47618" cy="476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54" name="椭圆 20"/>
          <p:cNvSpPr/>
          <p:nvPr userDrawn="1">
            <p:custDataLst>
              <p:tags r:id="rId12"/>
            </p:custDataLst>
          </p:nvPr>
        </p:nvSpPr>
        <p:spPr>
          <a:xfrm flipH="1">
            <a:off x="1782061" y="2334673"/>
            <a:ext cx="99590" cy="99592"/>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48856" name="椭圆 21"/>
          <p:cNvSpPr/>
          <p:nvPr userDrawn="1">
            <p:custDataLst>
              <p:tags r:id="rId13"/>
            </p:custDataLst>
          </p:nvPr>
        </p:nvSpPr>
        <p:spPr>
          <a:xfrm>
            <a:off x="2226743" y="1282506"/>
            <a:ext cx="54822" cy="54822"/>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58" name="椭圆 11"/>
          <p:cNvSpPr/>
          <p:nvPr userDrawn="1">
            <p:custDataLst>
              <p:tags r:id="rId14"/>
            </p:custDataLst>
          </p:nvPr>
        </p:nvSpPr>
        <p:spPr>
          <a:xfrm>
            <a:off x="4836000" y="4427186"/>
            <a:ext cx="2520000" cy="540000"/>
          </a:xfrm>
          <a:prstGeom prst="roundRect">
            <a:avLst>
              <a:gd name="adj" fmla="val 50000"/>
            </a:avLst>
          </a:prstGeom>
          <a:solidFill>
            <a:schemeClr val="bg2"/>
          </a:solidFill>
          <a:ln>
            <a:noFill/>
          </a:ln>
          <a:effectLst>
            <a:outerShdw blurRad="101600" dist="101600" dir="8100000" algn="tr" rotWithShape="0">
              <a:schemeClr val="bg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48860" name="标题 1"/>
          <p:cNvSpPr>
            <a:spLocks noGrp="1"/>
          </p:cNvSpPr>
          <p:nvPr>
            <p:ph type="ctrTitle"/>
            <p:custDataLst>
              <p:tags r:id="rId15"/>
            </p:custDataLst>
          </p:nvPr>
        </p:nvSpPr>
        <p:spPr>
          <a:xfrm>
            <a:off x="2334256" y="704850"/>
            <a:ext cx="7522888" cy="2751150"/>
          </a:xfrm>
        </p:spPr>
        <p:txBody>
          <a:bodyPr wrap="square" anchor="b">
            <a:normAutofit/>
          </a:bodyPr>
          <a:lstStyle>
            <a:lvl1pPr algn="ctr">
              <a:lnSpc>
                <a:spcPct val="100000"/>
              </a:lnSpc>
              <a:defRPr sz="5400"/>
            </a:lvl1pPr>
          </a:lstStyle>
          <a:p>
            <a:r>
              <a:rPr lang="zh-CN" altLang="en-US"/>
              <a:t>单击此处编辑母版标题样式</a:t>
            </a:r>
            <a:endParaRPr lang="zh-CN" altLang="en-US"/>
          </a:p>
        </p:txBody>
      </p:sp>
      <p:sp>
        <p:nvSpPr>
          <p:cNvPr id="1048862" name="副标题 2"/>
          <p:cNvSpPr>
            <a:spLocks noGrp="1"/>
          </p:cNvSpPr>
          <p:nvPr>
            <p:ph type="subTitle" idx="1" hasCustomPrompt="1"/>
            <p:custDataLst>
              <p:tags r:id="rId16"/>
            </p:custDataLst>
          </p:nvPr>
        </p:nvSpPr>
        <p:spPr>
          <a:xfrm>
            <a:off x="2334260" y="3613150"/>
            <a:ext cx="7522845" cy="756285"/>
          </a:xfrm>
        </p:spPr>
        <p:txBody>
          <a:bodyPr wrap="square">
            <a:normAutofit/>
          </a:bodyPr>
          <a:lstStyle>
            <a:lvl1pPr marL="0" indent="0" algn="ctr">
              <a:lnSpc>
                <a:spcPct val="100000"/>
              </a:lnSpc>
              <a:buNone/>
              <a:defRPr sz="1800" b="1" cap="all"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048864" name="日期占位符 3"/>
          <p:cNvSpPr>
            <a:spLocks noGrp="1"/>
          </p:cNvSpPr>
          <p:nvPr>
            <p:ph type="dt" sz="half" idx="10"/>
            <p:custDataLst>
              <p:tags r:id="rId17"/>
            </p:custDataLst>
          </p:nvPr>
        </p:nvSpPr>
        <p:spPr/>
        <p:txBody>
          <a:bodyPr wrap="square">
            <a:normAutofit/>
          </a:bodyPr>
          <a:lstStyle/>
          <a:p>
            <a:fld id="{5592522B-0F24-4480-B9DD-A9474A6880D6}" type="datetimeFigureOut">
              <a:rPr lang="zh-CN" altLang="en-US" smtClean="0"/>
            </a:fld>
            <a:endParaRPr lang="zh-CN" altLang="en-US"/>
          </a:p>
        </p:txBody>
      </p:sp>
      <p:sp>
        <p:nvSpPr>
          <p:cNvPr id="1048866" name="页脚占位符 4"/>
          <p:cNvSpPr>
            <a:spLocks noGrp="1"/>
          </p:cNvSpPr>
          <p:nvPr>
            <p:ph type="ftr" sz="quarter" idx="11"/>
            <p:custDataLst>
              <p:tags r:id="rId18"/>
            </p:custDataLst>
          </p:nvPr>
        </p:nvSpPr>
        <p:spPr/>
        <p:txBody>
          <a:bodyPr/>
          <a:lstStyle/>
          <a:p>
            <a:endParaRPr lang="zh-CN" altLang="en-US"/>
          </a:p>
        </p:txBody>
      </p:sp>
      <p:sp>
        <p:nvSpPr>
          <p:cNvPr id="1048868" name="灯片编号占位符 5"/>
          <p:cNvSpPr>
            <a:spLocks noGrp="1"/>
          </p:cNvSpPr>
          <p:nvPr>
            <p:ph type="sldNum" sz="quarter" idx="12"/>
            <p:custDataLst>
              <p:tags r:id="rId1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48870" name="署名占位符 10"/>
          <p:cNvSpPr>
            <a:spLocks noGrp="1"/>
          </p:cNvSpPr>
          <p:nvPr>
            <p:ph type="body" sz="quarter" idx="17" hasCustomPrompt="1"/>
            <p:custDataLst>
              <p:tags r:id="rId20"/>
            </p:custDataLst>
          </p:nvPr>
        </p:nvSpPr>
        <p:spPr>
          <a:xfrm>
            <a:off x="4836000" y="4427186"/>
            <a:ext cx="2520000" cy="540000"/>
          </a:xfrm>
          <a:prstGeom prst="roundRect">
            <a:avLst>
              <a:gd name="adj" fmla="val 50000"/>
            </a:avLst>
          </a:prstGeom>
          <a:gradFill>
            <a:gsLst>
              <a:gs pos="0">
                <a:schemeClr val="bg2">
                  <a:lumMod val="98000"/>
                  <a:lumOff val="2000"/>
                </a:schemeClr>
              </a:gs>
              <a:gs pos="100000">
                <a:schemeClr val="bg2">
                  <a:lumMod val="98000"/>
                  <a:lumOff val="2000"/>
                </a:schemeClr>
              </a:gs>
            </a:gsLst>
            <a:lin ang="5400000" scaled="0"/>
          </a:gradFill>
          <a:ln>
            <a:noFill/>
          </a:ln>
          <a:effectLst>
            <a:innerShdw blurRad="101600" dist="50800" dir="18900000">
              <a:schemeClr val="bg1">
                <a:alpha val="85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vert="horz" wrap="square" lIns="0" tIns="0" rIns="0" bIns="0" rtlCol="0" anchor="ctr">
            <a:normAutofit/>
          </a:bodyPr>
          <a:lstStyle>
            <a:lvl1pPr marL="0" indent="0" algn="ctr">
              <a:lnSpc>
                <a:spcPct val="100000"/>
              </a:lnSpc>
              <a:spcBef>
                <a:spcPct val="0"/>
              </a:spcBef>
              <a:buNone/>
              <a:defRPr lang="zh-CN" altLang="en-US" sz="1400">
                <a:solidFill>
                  <a:schemeClr val="tx2"/>
                </a:solidFill>
              </a:defRPr>
            </a:lvl1pPr>
          </a:lstStyle>
          <a:p>
            <a:pPr marL="228600" lvl="0" indent="-228600" algn="ctr"/>
            <a:r>
              <a:rPr lang="zh-CN" altLang="en-US"/>
              <a:t>署名</a:t>
            </a: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1.png"/><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4" Type="http://schemas.openxmlformats.org/officeDocument/2006/relationships/theme" Target="../theme/theme2.xml"/><Relationship Id="rId23" Type="http://schemas.openxmlformats.org/officeDocument/2006/relationships/tags" Target="../tags/tag527.xml"/><Relationship Id="rId22" Type="http://schemas.openxmlformats.org/officeDocument/2006/relationships/tags" Target="../tags/tag526.xml"/><Relationship Id="rId21" Type="http://schemas.openxmlformats.org/officeDocument/2006/relationships/image" Target="../media/image1.png"/><Relationship Id="rId20" Type="http://schemas.openxmlformats.org/officeDocument/2006/relationships/tags" Target="../tags/tag525.xml"/><Relationship Id="rId2" Type="http://schemas.openxmlformats.org/officeDocument/2006/relationships/slideLayout" Target="../slideLayouts/slideLayout13.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4.png"/><Relationship Id="rId17" Type="http://schemas.openxmlformats.org/officeDocument/2006/relationships/tags" Target="../tags/tag524.xml"/><Relationship Id="rId16" Type="http://schemas.openxmlformats.org/officeDocument/2006/relationships/tags" Target="../tags/tag523.xml"/><Relationship Id="rId15" Type="http://schemas.openxmlformats.org/officeDocument/2006/relationships/tags" Target="../tags/tag522.xml"/><Relationship Id="rId14" Type="http://schemas.openxmlformats.org/officeDocument/2006/relationships/tags" Target="../tags/tag521.xml"/><Relationship Id="rId13" Type="http://schemas.openxmlformats.org/officeDocument/2006/relationships/tags" Target="../tags/tag520.xml"/><Relationship Id="rId12" Type="http://schemas.openxmlformats.org/officeDocument/2006/relationships/tags" Target="../tags/tag51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0" Type="http://schemas.openxmlformats.org/officeDocument/2006/relationships/theme" Target="../theme/theme3.xml"/><Relationship Id="rId2" Type="http://schemas.openxmlformats.org/officeDocument/2006/relationships/slideLayout" Target="../slideLayouts/slideLayout24.xml"/><Relationship Id="rId19" Type="http://schemas.openxmlformats.org/officeDocument/2006/relationships/tags" Target="../tags/tag558.xml"/><Relationship Id="rId18" Type="http://schemas.openxmlformats.org/officeDocument/2006/relationships/tags" Target="../tags/tag557.xml"/><Relationship Id="rId17" Type="http://schemas.openxmlformats.org/officeDocument/2006/relationships/image" Target="file:///D:\qq&#25991;&#20214;\712321467\Image\C2C\Image2\%7b75232B38-A165-1FB7-499C-2E1C792CACB5%7d.png" TargetMode="External"/><Relationship Id="rId16" Type="http://schemas.openxmlformats.org/officeDocument/2006/relationships/image" Target="../media/image1.png"/><Relationship Id="rId15" Type="http://schemas.openxmlformats.org/officeDocument/2006/relationships/tags" Target="../tags/tag556.xml"/><Relationship Id="rId14" Type="http://schemas.openxmlformats.org/officeDocument/2006/relationships/image" Target="../media/image5.png"/><Relationship Id="rId13" Type="http://schemas.openxmlformats.org/officeDocument/2006/relationships/tags" Target="../tags/tag555.xml"/><Relationship Id="rId12" Type="http://schemas.openxmlformats.org/officeDocument/2006/relationships/tags" Target="../tags/tag554.xml"/><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6" Type="http://schemas.openxmlformats.org/officeDocument/2006/relationships/theme" Target="../theme/theme4.xml"/><Relationship Id="rId25" Type="http://schemas.openxmlformats.org/officeDocument/2006/relationships/image" Target="file:///D:\qq&#25991;&#20214;\712321467\Image\C2C\Image2\%7b75232B38-A165-1FB7-499C-2E1C792CACB5%7d.png" TargetMode="External"/><Relationship Id="rId24" Type="http://schemas.openxmlformats.org/officeDocument/2006/relationships/image" Target="../media/image1.png"/><Relationship Id="rId23" Type="http://schemas.openxmlformats.org/officeDocument/2006/relationships/tags" Target="../tags/tag667.xml"/><Relationship Id="rId22" Type="http://schemas.openxmlformats.org/officeDocument/2006/relationships/tags" Target="../tags/tag666.xml"/><Relationship Id="rId21" Type="http://schemas.openxmlformats.org/officeDocument/2006/relationships/tags" Target="../tags/tag665.xml"/><Relationship Id="rId20" Type="http://schemas.openxmlformats.org/officeDocument/2006/relationships/tags" Target="../tags/tag664.xml"/><Relationship Id="rId2" Type="http://schemas.openxmlformats.org/officeDocument/2006/relationships/slideLayout" Target="../slideLayouts/slideLayout31.xml"/><Relationship Id="rId19" Type="http://schemas.openxmlformats.org/officeDocument/2006/relationships/tags" Target="../tags/tag663.xml"/><Relationship Id="rId18" Type="http://schemas.openxmlformats.org/officeDocument/2006/relationships/tags" Target="../tags/tag662.xml"/><Relationship Id="rId17" Type="http://schemas.openxmlformats.org/officeDocument/2006/relationships/tags" Target="../tags/tag661.xml"/><Relationship Id="rId16" Type="http://schemas.openxmlformats.org/officeDocument/2006/relationships/tags" Target="../tags/tag660.xml"/><Relationship Id="rId15" Type="http://schemas.openxmlformats.org/officeDocument/2006/relationships/tags" Target="../tags/tag659.xml"/><Relationship Id="rId14" Type="http://schemas.openxmlformats.org/officeDocument/2006/relationships/tags" Target="../tags/tag658.xml"/><Relationship Id="rId13" Type="http://schemas.openxmlformats.org/officeDocument/2006/relationships/tags" Target="../tags/tag657.xml"/><Relationship Id="rId12" Type="http://schemas.openxmlformats.org/officeDocument/2006/relationships/tags" Target="../tags/tag656.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2"/>
            </p:custDataLst>
          </p:nvPr>
        </p:nvSpPr>
        <p:spPr>
          <a:xfrm>
            <a:off x="660400" y="128587"/>
            <a:ext cx="10858500" cy="900112"/>
          </a:xfrm>
          <a:prstGeom prst="rect">
            <a:avLst/>
          </a:prstGeom>
        </p:spPr>
        <p:txBody>
          <a:bodyPr vert="horz" lIns="91440" tIns="45720" rIns="91440" bIns="45720" rtlCol="0" anchor="b">
            <a:normAutofit/>
          </a:bodyPr>
          <a:lstStyle/>
          <a:p>
            <a:r>
              <a:rPr lang="zh-CN" altLang="en-US"/>
              <a:t>单击此处编辑母版标题样式</a:t>
            </a:r>
            <a:endParaRPr lang="en-US"/>
          </a:p>
        </p:txBody>
      </p:sp>
      <p:sp>
        <p:nvSpPr>
          <p:cNvPr id="3" name="文本占位符 2"/>
          <p:cNvSpPr>
            <a:spLocks noGrp="1"/>
          </p:cNvSpPr>
          <p:nvPr>
            <p:ph type="body" idx="1"/>
            <p:custDataLst>
              <p:tags r:id="rId13"/>
            </p:custDataLst>
          </p:nvPr>
        </p:nvSpPr>
        <p:spPr>
          <a:xfrm>
            <a:off x="660400" y="1130300"/>
            <a:ext cx="10858500" cy="5003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4" name="日期占位符 3"/>
          <p:cNvSpPr>
            <a:spLocks noGrp="1"/>
          </p:cNvSpPr>
          <p:nvPr>
            <p:ph type="dt" sz="half" idx="2"/>
            <p:custDataLst>
              <p:tags r:id="rId14"/>
            </p:custDataLst>
          </p:nvPr>
        </p:nvSpPr>
        <p:spPr>
          <a:xfrm>
            <a:off x="4718050" y="6409690"/>
            <a:ext cx="2743200" cy="274320"/>
          </a:xfrm>
          <a:prstGeom prst="rect">
            <a:avLst/>
          </a:prstGeom>
        </p:spPr>
        <p:txBody>
          <a:bodyPr vert="horz" lIns="91440" tIns="45720" rIns="91440" bIns="45720" rtlCol="0" anchor="ctr"/>
          <a:lstStyle>
            <a:lvl1pPr algn="ctr">
              <a:defRPr sz="1000">
                <a:solidFill>
                  <a:schemeClr val="tx1">
                    <a:tint val="75000"/>
                  </a:schemeClr>
                </a:solidFill>
              </a:defRPr>
            </a:lvl1pPr>
          </a:lstStyle>
          <a:p>
            <a:fld id="{43A25592-9C3F-48AB-9A3F-F2A64B129A6F}" type="datetimeFigureOut">
              <a:rPr lang="en-US" smtClean="0"/>
            </a:fld>
            <a:endParaRPr lang="en-US"/>
          </a:p>
        </p:txBody>
      </p:sp>
      <p:sp>
        <p:nvSpPr>
          <p:cNvPr id="5" name="页脚占位符 4"/>
          <p:cNvSpPr>
            <a:spLocks noGrp="1"/>
          </p:cNvSpPr>
          <p:nvPr>
            <p:ph type="ftr" sz="quarter" idx="3"/>
            <p:custDataLst>
              <p:tags r:id="rId15"/>
            </p:custDataLst>
          </p:nvPr>
        </p:nvSpPr>
        <p:spPr>
          <a:xfrm>
            <a:off x="660399" y="6409690"/>
            <a:ext cx="3750733" cy="274320"/>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灯片编号占位符 5"/>
          <p:cNvSpPr>
            <a:spLocks noGrp="1"/>
          </p:cNvSpPr>
          <p:nvPr>
            <p:ph type="sldNum" sz="quarter" idx="4"/>
            <p:custDataLst>
              <p:tags r:id="rId16"/>
            </p:custDataLst>
          </p:nvPr>
        </p:nvSpPr>
        <p:spPr>
          <a:xfrm>
            <a:off x="7768168" y="6409690"/>
            <a:ext cx="3750732" cy="274320"/>
          </a:xfrm>
          <a:prstGeom prst="rect">
            <a:avLst/>
          </a:prstGeom>
        </p:spPr>
        <p:txBody>
          <a:bodyPr vert="horz" lIns="91440" tIns="45720" rIns="91440" bIns="45720" rtlCol="0" anchor="ctr"/>
          <a:lstStyle>
            <a:lvl1pPr algn="r">
              <a:defRPr sz="1000">
                <a:solidFill>
                  <a:schemeClr val="tx1">
                    <a:tint val="75000"/>
                  </a:schemeClr>
                </a:solidFill>
              </a:defRPr>
            </a:lvl1pPr>
          </a:lstStyle>
          <a:p>
            <a:fld id="{C8BB1146-E542-4D4E-B8E9-6919A11DDD48}" type="slidenum">
              <a:rPr lang="en-US" smtClean="0"/>
            </a:fld>
            <a:endParaRPr 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pic>
        <p:nvPicPr>
          <p:cNvPr id="8" name="图片 1073743875" descr="学科网 zxxk.com"/>
          <p:cNvPicPr>
            <a:picLocks noChangeAspect="1"/>
          </p:cNvPicPr>
          <p:nvPr>
            <p:custDataLst>
              <p:tags r:id="rId20"/>
            </p:custDataLst>
          </p:nvPr>
        </p:nvPicPr>
        <p:blipFill>
          <a:blip r:embed="rId21" r:link="rId19"/>
          <a:stretch>
            <a:fillRect/>
          </a:stretch>
        </p:blipFill>
        <p:spPr>
          <a:xfrm>
            <a:off x="838200" y="365125"/>
            <a:ext cx="9525" cy="9525"/>
          </a:xfrm>
          <a:prstGeom prst="rect">
            <a:avLst/>
          </a:prstGeom>
          <a:noFill/>
          <a:ln>
            <a:noFill/>
            <a:miter lim="800000"/>
            <a:headEnd/>
            <a:tailEnd/>
          </a:ln>
        </p:spPr>
      </p:pic>
      <p:pic>
        <p:nvPicPr>
          <p:cNvPr id="9" name="图片 1073743875" descr="学科网 zxxk.com"/>
          <p:cNvPicPr>
            <a:picLocks noChangeAspect="1"/>
          </p:cNvPicPr>
          <p:nvPr>
            <p:custDataLst>
              <p:tags r:id="rId22"/>
            </p:custDataLst>
          </p:nvPr>
        </p:nvPicPr>
        <p:blipFill>
          <a:blip r:embed="rId21" r:link="rId19"/>
          <a:stretch>
            <a:fillRect/>
          </a:stretch>
        </p:blipFill>
        <p:spPr>
          <a:xfrm>
            <a:off x="838200" y="365125"/>
            <a:ext cx="9525" cy="9525"/>
          </a:xfrm>
          <a:prstGeom prst="rect">
            <a:avLst/>
          </a:prstGeom>
          <a:noFill/>
          <a:ln>
            <a:noFill/>
            <a:miter lim="800000"/>
            <a:headEnd/>
            <a:tailEnd/>
          </a:ln>
        </p:spPr>
      </p:pic>
      <p:pic>
        <p:nvPicPr>
          <p:cNvPr id="10" name="图片 1073743875" descr="学科网 zxxk.com"/>
          <p:cNvPicPr>
            <a:picLocks noChangeAspect="1"/>
          </p:cNvPicPr>
          <p:nvPr>
            <p:custDataLst>
              <p:tags r:id="rId23"/>
            </p:custDataLst>
          </p:nvPr>
        </p:nvPicPr>
        <p:blipFill>
          <a:blip r:embed="rId21" r:link="rId19"/>
          <a:stretch>
            <a:fillRect/>
          </a:stretch>
        </p:blipFill>
        <p:spPr>
          <a:xfrm>
            <a:off x="838200" y="365125"/>
            <a:ext cx="9525" cy="9525"/>
          </a:xfrm>
          <a:prstGeom prst="rect">
            <a:avLst/>
          </a:prstGeom>
          <a:noFill/>
          <a:ln>
            <a:noFill/>
            <a:miter lim="800000"/>
            <a:headEnd/>
            <a:tailEnd/>
          </a:ln>
        </p:spPr>
      </p:pic>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8"/>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9"/>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0"/>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A5715304-E4B6-4322-AF46-06D72342EF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Times New Roman" panose="020206030504050203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Times New Roman" panose="02020603050405020304"/>
              <a:ea typeface="宋体" panose="02010600030101010101" pitchFamily="2" charset="-122"/>
              <a:cs typeface="+mn-cs"/>
            </a:endParaRPr>
          </a:p>
        </p:txBody>
      </p:sp>
      <p:sp>
        <p:nvSpPr>
          <p:cNvPr id="5" name="页脚占位符 4"/>
          <p:cNvSpPr>
            <a:spLocks noGrp="1"/>
          </p:cNvSpPr>
          <p:nvPr>
            <p:ph type="ftr" sz="quarter" idx="3"/>
            <p:custDataLst>
              <p:tags r:id="rId11"/>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Times New Roman" panose="02020603050405020304"/>
              <a:ea typeface="宋体" panose="02010600030101010101" pitchFamily="2" charset="-122"/>
              <a:cs typeface="+mn-cs"/>
            </a:endParaRPr>
          </a:p>
        </p:txBody>
      </p:sp>
      <p:sp>
        <p:nvSpPr>
          <p:cNvPr id="6" name="灯片编号占位符 5"/>
          <p:cNvSpPr>
            <a:spLocks noGrp="1"/>
          </p:cNvSpPr>
          <p:nvPr>
            <p:ph type="sldNum" sz="quarter" idx="4"/>
            <p:custDataLst>
              <p:tags r:id="rId12"/>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72F417DA-BC70-4AAD-BF66-433314A562F5}" type="slidenum">
              <a:rPr kumimoji="0" lang="zh-CN" altLang="en-US" sz="1200" b="0" i="0" u="none" strike="noStrike" kern="1200" cap="none" spc="0" normalizeH="0" baseline="0" noProof="0" smtClean="0">
                <a:ln>
                  <a:noFill/>
                </a:ln>
                <a:solidFill>
                  <a:prstClr val="black">
                    <a:tint val="75000"/>
                  </a:prstClr>
                </a:solidFill>
                <a:effectLst/>
                <a:uLnTx/>
                <a:uFillTx/>
                <a:latin typeface="Times New Roman" panose="020206030504050203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Times New Roman" panose="02020603050405020304"/>
              <a:ea typeface="宋体" panose="02010600030101010101" pitchFamily="2" charset="-122"/>
              <a:cs typeface="+mn-cs"/>
            </a:endParaRPr>
          </a:p>
        </p:txBody>
      </p:sp>
      <p:sp>
        <p:nvSpPr>
          <p:cNvPr id="7" name="矩形 6"/>
          <p:cNvSpPr/>
          <p:nvPr userDrawn="1">
            <p:custDataLst>
              <p:tags r:id="rId13"/>
            </p:custDataLst>
          </p:nvPr>
        </p:nvSpPr>
        <p:spPr>
          <a:xfrm>
            <a:off x="0" y="0"/>
            <a:ext cx="12188824" cy="6856214"/>
          </a:xfrm>
          <a:prstGeom prst="rect">
            <a:avLst/>
          </a:prstGeom>
          <a:blipFill dpi="0" rotWithShape="1">
            <a:blip r:embed="rId14">
              <a:alphaModFix amt="35000"/>
              <a:duotone>
                <a:schemeClr val="bg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宋体" panose="02010600030101010101" pitchFamily="2" charset="-122"/>
              <a:cs typeface="+mn-cs"/>
            </a:endParaRPr>
          </a:p>
        </p:txBody>
      </p:sp>
      <p:pic>
        <p:nvPicPr>
          <p:cNvPr id="8" name="图片 1073743875" descr="学科网 zxxk.com"/>
          <p:cNvPicPr>
            <a:picLocks noChangeAspect="1"/>
          </p:cNvPicPr>
          <p:nvPr>
            <p:custDataLst>
              <p:tags r:id="rId15"/>
            </p:custDataLst>
          </p:nvPr>
        </p:nvPicPr>
        <p:blipFill>
          <a:blip r:embed="rId16" r:link="rId17"/>
          <a:stretch>
            <a:fillRect/>
          </a:stretch>
        </p:blipFill>
        <p:spPr>
          <a:xfrm>
            <a:off x="838200" y="365125"/>
            <a:ext cx="9525" cy="9525"/>
          </a:xfrm>
          <a:prstGeom prst="rect">
            <a:avLst/>
          </a:prstGeom>
          <a:noFill/>
          <a:ln>
            <a:noFill/>
            <a:miter lim="800000"/>
            <a:headEnd/>
            <a:tailEnd/>
          </a:ln>
        </p:spPr>
      </p:pic>
      <p:pic>
        <p:nvPicPr>
          <p:cNvPr id="9" name="图片 1073743875" descr="学科网 zxxk.com"/>
          <p:cNvPicPr>
            <a:picLocks noChangeAspect="1"/>
          </p:cNvPicPr>
          <p:nvPr>
            <p:custDataLst>
              <p:tags r:id="rId18"/>
            </p:custDataLst>
          </p:nvPr>
        </p:nvPicPr>
        <p:blipFill>
          <a:blip r:embed="rId16" r:link="rId17"/>
          <a:stretch>
            <a:fillRect/>
          </a:stretch>
        </p:blipFill>
        <p:spPr>
          <a:xfrm>
            <a:off x="838200" y="365125"/>
            <a:ext cx="9525" cy="9525"/>
          </a:xfrm>
          <a:prstGeom prst="rect">
            <a:avLst/>
          </a:prstGeom>
          <a:noFill/>
          <a:ln>
            <a:noFill/>
            <a:miter lim="800000"/>
            <a:headEnd/>
            <a:tailEnd/>
          </a:ln>
        </p:spPr>
      </p:pic>
      <p:pic>
        <p:nvPicPr>
          <p:cNvPr id="10" name="图片 1073743875" descr="学科网 zxxk.com"/>
          <p:cNvPicPr>
            <a:picLocks noChangeAspect="1"/>
          </p:cNvPicPr>
          <p:nvPr>
            <p:custDataLst>
              <p:tags r:id="rId19"/>
            </p:custDataLst>
          </p:nvPr>
        </p:nvPicPr>
        <p:blipFill>
          <a:blip r:embed="rId16" r:link="rId17"/>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31" name=""/>
        <p:cNvGrpSpPr/>
        <p:nvPr/>
      </p:nvGrpSpPr>
      <p:grpSpPr>
        <a:xfrm>
          <a:off x="0" y="0"/>
          <a:ext cx="0" cy="0"/>
          <a:chOff x="0" y="0"/>
          <a:chExt cx="0" cy="0"/>
        </a:xfrm>
      </p:grpSpPr>
      <p:sp>
        <p:nvSpPr>
          <p:cNvPr id="1048654" name="矩形 13"/>
          <p:cNvSpPr/>
          <p:nvPr userDrawn="1">
            <p:custDataLst>
              <p:tags r:id="rId1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56" name="任意多边形: 形状 8"/>
          <p:cNvSpPr/>
          <p:nvPr userDrawn="1">
            <p:custDataLst>
              <p:tags r:id="rId13"/>
            </p:custDataLst>
          </p:nvPr>
        </p:nvSpPr>
        <p:spPr>
          <a:xfrm>
            <a:off x="0" y="0"/>
            <a:ext cx="12192000" cy="6858000"/>
          </a:xfrm>
          <a:custGeom>
            <a:avLst/>
            <a:gdLst>
              <a:gd name="connsiteX0" fmla="*/ 10717679 w 12192000"/>
              <a:gd name="connsiteY0" fmla="*/ 0 h 6858000"/>
              <a:gd name="connsiteX1" fmla="*/ 12192000 w 12192000"/>
              <a:gd name="connsiteY1" fmla="*/ 0 h 6858000"/>
              <a:gd name="connsiteX2" fmla="*/ 12192000 w 12192000"/>
              <a:gd name="connsiteY2" fmla="*/ 6858000 h 6858000"/>
              <a:gd name="connsiteX3" fmla="*/ 10717679 w 12192000"/>
              <a:gd name="connsiteY3" fmla="*/ 6858000 h 6858000"/>
              <a:gd name="connsiteX4" fmla="*/ 10725063 w 12192000"/>
              <a:gd name="connsiteY4" fmla="*/ 6848703 h 6858000"/>
              <a:gd name="connsiteX5" fmla="*/ 11872686 w 12192000"/>
              <a:gd name="connsiteY5" fmla="*/ 3429000 h 6858000"/>
              <a:gd name="connsiteX6" fmla="*/ 10725063 w 12192000"/>
              <a:gd name="connsiteY6" fmla="*/ 9297 h 6858000"/>
              <a:gd name="connsiteX7" fmla="*/ 0 w 12192000"/>
              <a:gd name="connsiteY7" fmla="*/ 0 h 6858000"/>
              <a:gd name="connsiteX8" fmla="*/ 1474321 w 12192000"/>
              <a:gd name="connsiteY8" fmla="*/ 0 h 6858000"/>
              <a:gd name="connsiteX9" fmla="*/ 1466937 w 12192000"/>
              <a:gd name="connsiteY9" fmla="*/ 9297 h 6858000"/>
              <a:gd name="connsiteX10" fmla="*/ 319314 w 12192000"/>
              <a:gd name="connsiteY10" fmla="*/ 3429000 h 6858000"/>
              <a:gd name="connsiteX11" fmla="*/ 1466937 w 12192000"/>
              <a:gd name="connsiteY11" fmla="*/ 6848703 h 6858000"/>
              <a:gd name="connsiteX12" fmla="*/ 1474321 w 12192000"/>
              <a:gd name="connsiteY12" fmla="*/ 6858000 h 6858000"/>
              <a:gd name="connsiteX13" fmla="*/ 0 w 12192000"/>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6858000">
                <a:moveTo>
                  <a:pt x="10717679" y="0"/>
                </a:moveTo>
                <a:lnTo>
                  <a:pt x="12192000" y="0"/>
                </a:lnTo>
                <a:lnTo>
                  <a:pt x="12192000" y="6858000"/>
                </a:lnTo>
                <a:lnTo>
                  <a:pt x="10717679" y="6858000"/>
                </a:lnTo>
                <a:lnTo>
                  <a:pt x="10725063" y="6848703"/>
                </a:lnTo>
                <a:cubicBezTo>
                  <a:pt x="11445844" y="5895106"/>
                  <a:pt x="11872686" y="4711373"/>
                  <a:pt x="11872686" y="3429000"/>
                </a:cubicBezTo>
                <a:cubicBezTo>
                  <a:pt x="11872686" y="2146628"/>
                  <a:pt x="11445844" y="962894"/>
                  <a:pt x="10725063" y="9297"/>
                </a:cubicBezTo>
                <a:close/>
                <a:moveTo>
                  <a:pt x="0" y="0"/>
                </a:moveTo>
                <a:lnTo>
                  <a:pt x="1474321" y="0"/>
                </a:lnTo>
                <a:lnTo>
                  <a:pt x="1466937" y="9297"/>
                </a:lnTo>
                <a:cubicBezTo>
                  <a:pt x="746156" y="962894"/>
                  <a:pt x="319314" y="2146628"/>
                  <a:pt x="319314" y="3429000"/>
                </a:cubicBezTo>
                <a:cubicBezTo>
                  <a:pt x="319314" y="4711373"/>
                  <a:pt x="746156" y="5895106"/>
                  <a:pt x="1466937" y="6848703"/>
                </a:cubicBezTo>
                <a:lnTo>
                  <a:pt x="1474321" y="6858000"/>
                </a:lnTo>
                <a:lnTo>
                  <a:pt x="0" y="6858000"/>
                </a:lnTo>
                <a:close/>
              </a:path>
            </a:pathLst>
          </a:custGeom>
          <a:solidFill>
            <a:schemeClr val="bg2">
              <a:lumMod val="90000"/>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p>
        </p:txBody>
      </p:sp>
      <p:sp>
        <p:nvSpPr>
          <p:cNvPr id="1048658" name="任意多边形: 形状 9"/>
          <p:cNvSpPr/>
          <p:nvPr userDrawn="1">
            <p:custDataLst>
              <p:tags r:id="rId14"/>
            </p:custDataLst>
          </p:nvPr>
        </p:nvSpPr>
        <p:spPr>
          <a:xfrm>
            <a:off x="9059065" y="0"/>
            <a:ext cx="2438404" cy="6858000"/>
          </a:xfrm>
          <a:custGeom>
            <a:avLst/>
            <a:gdLst>
              <a:gd name="connsiteX0" fmla="*/ 0 w 2438404"/>
              <a:gd name="connsiteY0" fmla="*/ 0 h 6858000"/>
              <a:gd name="connsiteX1" fmla="*/ 769664 w 2438404"/>
              <a:gd name="connsiteY1" fmla="*/ 0 h 6858000"/>
              <a:gd name="connsiteX2" fmla="*/ 835481 w 2438404"/>
              <a:gd name="connsiteY2" fmla="*/ 48807 h 6858000"/>
              <a:gd name="connsiteX3" fmla="*/ 2438196 w 2438404"/>
              <a:gd name="connsiteY3" fmla="*/ 3386784 h 6858000"/>
              <a:gd name="connsiteX4" fmla="*/ 900341 w 2438404"/>
              <a:gd name="connsiteY4" fmla="*/ 6755135 h 6858000"/>
              <a:gd name="connsiteX5" fmla="*/ 767093 w 2438404"/>
              <a:gd name="connsiteY5" fmla="*/ 6858000 h 6858000"/>
              <a:gd name="connsiteX6" fmla="*/ 0 w 24384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4" h="6858000">
                <a:moveTo>
                  <a:pt x="0" y="0"/>
                </a:moveTo>
                <a:lnTo>
                  <a:pt x="769664" y="0"/>
                </a:lnTo>
                <a:lnTo>
                  <a:pt x="835481" y="48807"/>
                </a:lnTo>
                <a:cubicBezTo>
                  <a:pt x="1803282" y="840562"/>
                  <a:pt x="2425171" y="2040027"/>
                  <a:pt x="2438196" y="3386784"/>
                </a:cubicBezTo>
                <a:cubicBezTo>
                  <a:pt x="2451221" y="4733541"/>
                  <a:pt x="1852648" y="5944811"/>
                  <a:pt x="900341" y="6755135"/>
                </a:cubicBezTo>
                <a:lnTo>
                  <a:pt x="767093" y="6858000"/>
                </a:lnTo>
                <a:lnTo>
                  <a:pt x="0" y="6858000"/>
                </a:lnTo>
                <a:close/>
              </a:path>
            </a:pathLst>
          </a:custGeom>
          <a:noFill/>
          <a:ln>
            <a:gradFill flip="none" rotWithShape="1">
              <a:gsLst>
                <a:gs pos="50000">
                  <a:schemeClr val="accent2">
                    <a:alpha val="0"/>
                  </a:schemeClr>
                </a:gs>
                <a:gs pos="100000">
                  <a:schemeClr val="accent2">
                    <a:alpha val="15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048660" name="任意多边形: 形状 10"/>
          <p:cNvSpPr/>
          <p:nvPr userDrawn="1">
            <p:custDataLst>
              <p:tags r:id="rId15"/>
            </p:custDataLst>
          </p:nvPr>
        </p:nvSpPr>
        <p:spPr>
          <a:xfrm>
            <a:off x="8653704" y="0"/>
            <a:ext cx="3047996" cy="6858000"/>
          </a:xfrm>
          <a:custGeom>
            <a:avLst/>
            <a:gdLst>
              <a:gd name="connsiteX0" fmla="*/ 0 w 3047996"/>
              <a:gd name="connsiteY0" fmla="*/ 0 h 6858000"/>
              <a:gd name="connsiteX1" fmla="*/ 1834804 w 3047996"/>
              <a:gd name="connsiteY1" fmla="*/ 0 h 6858000"/>
              <a:gd name="connsiteX2" fmla="*/ 1865450 w 3047996"/>
              <a:gd name="connsiteY2" fmla="*/ 36510 h 6858000"/>
              <a:gd name="connsiteX3" fmla="*/ 3047736 w 3047996"/>
              <a:gd name="connsiteY3" fmla="*/ 3376230 h 6858000"/>
              <a:gd name="connsiteX4" fmla="*/ 1930266 w 3047996"/>
              <a:gd name="connsiteY4" fmla="*/ 6738193 h 6858000"/>
              <a:gd name="connsiteX5" fmla="*/ 1833587 w 3047996"/>
              <a:gd name="connsiteY5" fmla="*/ 6858000 h 6858000"/>
              <a:gd name="connsiteX6" fmla="*/ 0 w 304799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7996" h="6858000">
                <a:moveTo>
                  <a:pt x="0" y="0"/>
                </a:moveTo>
                <a:lnTo>
                  <a:pt x="1834804" y="0"/>
                </a:lnTo>
                <a:lnTo>
                  <a:pt x="1865450" y="36510"/>
                </a:lnTo>
                <a:cubicBezTo>
                  <a:pt x="2595208" y="954633"/>
                  <a:pt x="3035525" y="2113650"/>
                  <a:pt x="3047736" y="3376230"/>
                </a:cubicBezTo>
                <a:cubicBezTo>
                  <a:pt x="3059947" y="4638811"/>
                  <a:pt x="2642129" y="5806128"/>
                  <a:pt x="1930266" y="6738193"/>
                </a:cubicBezTo>
                <a:lnTo>
                  <a:pt x="1833587" y="6858000"/>
                </a:lnTo>
                <a:lnTo>
                  <a:pt x="0" y="6858000"/>
                </a:lnTo>
                <a:close/>
              </a:path>
            </a:pathLst>
          </a:custGeom>
          <a:noFill/>
          <a:ln>
            <a:gradFill flip="none" rotWithShape="1">
              <a:gsLst>
                <a:gs pos="61000">
                  <a:schemeClr val="accent2">
                    <a:alpha val="0"/>
                  </a:schemeClr>
                </a:gs>
                <a:gs pos="100000">
                  <a:schemeClr val="accent2">
                    <a:alpha val="21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048662" name="任意多边形: 形状 11"/>
          <p:cNvSpPr/>
          <p:nvPr userDrawn="1">
            <p:custDataLst>
              <p:tags r:id="rId16"/>
            </p:custDataLst>
          </p:nvPr>
        </p:nvSpPr>
        <p:spPr>
          <a:xfrm flipH="1">
            <a:off x="694532" y="0"/>
            <a:ext cx="2438404" cy="6858000"/>
          </a:xfrm>
          <a:custGeom>
            <a:avLst/>
            <a:gdLst>
              <a:gd name="connsiteX0" fmla="*/ 0 w 2438404"/>
              <a:gd name="connsiteY0" fmla="*/ 0 h 6858000"/>
              <a:gd name="connsiteX1" fmla="*/ 769664 w 2438404"/>
              <a:gd name="connsiteY1" fmla="*/ 0 h 6858000"/>
              <a:gd name="connsiteX2" fmla="*/ 835481 w 2438404"/>
              <a:gd name="connsiteY2" fmla="*/ 48807 h 6858000"/>
              <a:gd name="connsiteX3" fmla="*/ 2438196 w 2438404"/>
              <a:gd name="connsiteY3" fmla="*/ 3386784 h 6858000"/>
              <a:gd name="connsiteX4" fmla="*/ 900341 w 2438404"/>
              <a:gd name="connsiteY4" fmla="*/ 6755135 h 6858000"/>
              <a:gd name="connsiteX5" fmla="*/ 767093 w 2438404"/>
              <a:gd name="connsiteY5" fmla="*/ 6858000 h 6858000"/>
              <a:gd name="connsiteX6" fmla="*/ 0 w 24384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4" h="6858000">
                <a:moveTo>
                  <a:pt x="0" y="0"/>
                </a:moveTo>
                <a:lnTo>
                  <a:pt x="769664" y="0"/>
                </a:lnTo>
                <a:lnTo>
                  <a:pt x="835481" y="48807"/>
                </a:lnTo>
                <a:cubicBezTo>
                  <a:pt x="1803282" y="840562"/>
                  <a:pt x="2425171" y="2040027"/>
                  <a:pt x="2438196" y="3386784"/>
                </a:cubicBezTo>
                <a:cubicBezTo>
                  <a:pt x="2451221" y="4733541"/>
                  <a:pt x="1852648" y="5944811"/>
                  <a:pt x="900341" y="6755135"/>
                </a:cubicBezTo>
                <a:lnTo>
                  <a:pt x="767093" y="6858000"/>
                </a:lnTo>
                <a:lnTo>
                  <a:pt x="0" y="6858000"/>
                </a:lnTo>
                <a:close/>
              </a:path>
            </a:pathLst>
          </a:custGeom>
          <a:noFill/>
          <a:ln>
            <a:gradFill flip="none" rotWithShape="1">
              <a:gsLst>
                <a:gs pos="50000">
                  <a:schemeClr val="accent2">
                    <a:alpha val="0"/>
                  </a:schemeClr>
                </a:gs>
                <a:gs pos="100000">
                  <a:schemeClr val="accent2">
                    <a:alpha val="15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048664" name="任意多边形: 形状 12"/>
          <p:cNvSpPr/>
          <p:nvPr userDrawn="1">
            <p:custDataLst>
              <p:tags r:id="rId17"/>
            </p:custDataLst>
          </p:nvPr>
        </p:nvSpPr>
        <p:spPr>
          <a:xfrm flipH="1">
            <a:off x="490300" y="0"/>
            <a:ext cx="3047996" cy="6858000"/>
          </a:xfrm>
          <a:custGeom>
            <a:avLst/>
            <a:gdLst>
              <a:gd name="connsiteX0" fmla="*/ 0 w 3047996"/>
              <a:gd name="connsiteY0" fmla="*/ 0 h 6858000"/>
              <a:gd name="connsiteX1" fmla="*/ 1834804 w 3047996"/>
              <a:gd name="connsiteY1" fmla="*/ 0 h 6858000"/>
              <a:gd name="connsiteX2" fmla="*/ 1865450 w 3047996"/>
              <a:gd name="connsiteY2" fmla="*/ 36510 h 6858000"/>
              <a:gd name="connsiteX3" fmla="*/ 3047736 w 3047996"/>
              <a:gd name="connsiteY3" fmla="*/ 3376230 h 6858000"/>
              <a:gd name="connsiteX4" fmla="*/ 1930266 w 3047996"/>
              <a:gd name="connsiteY4" fmla="*/ 6738193 h 6858000"/>
              <a:gd name="connsiteX5" fmla="*/ 1833587 w 3047996"/>
              <a:gd name="connsiteY5" fmla="*/ 6858000 h 6858000"/>
              <a:gd name="connsiteX6" fmla="*/ 0 w 304799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7996" h="6858000">
                <a:moveTo>
                  <a:pt x="0" y="0"/>
                </a:moveTo>
                <a:lnTo>
                  <a:pt x="1834804" y="0"/>
                </a:lnTo>
                <a:lnTo>
                  <a:pt x="1865450" y="36510"/>
                </a:lnTo>
                <a:cubicBezTo>
                  <a:pt x="2595208" y="954633"/>
                  <a:pt x="3035525" y="2113650"/>
                  <a:pt x="3047736" y="3376230"/>
                </a:cubicBezTo>
                <a:cubicBezTo>
                  <a:pt x="3059947" y="4638811"/>
                  <a:pt x="2642129" y="5806128"/>
                  <a:pt x="1930266" y="6738193"/>
                </a:cubicBezTo>
                <a:lnTo>
                  <a:pt x="1833587" y="6858000"/>
                </a:lnTo>
                <a:lnTo>
                  <a:pt x="0" y="6858000"/>
                </a:lnTo>
                <a:close/>
              </a:path>
            </a:pathLst>
          </a:custGeom>
          <a:noFill/>
          <a:ln>
            <a:gradFill flip="none" rotWithShape="1">
              <a:gsLst>
                <a:gs pos="61000">
                  <a:schemeClr val="accent2">
                    <a:alpha val="0"/>
                  </a:schemeClr>
                </a:gs>
                <a:gs pos="100000">
                  <a:schemeClr val="accent2">
                    <a:alpha val="21000"/>
                  </a:schemeClr>
                </a:gs>
              </a:gsLst>
              <a:lin ang="0" scaled="1"/>
            </a:gradFill>
            <a:prstDash val="dash"/>
          </a:ln>
          <a:effectLst>
            <a:outerShdw blurRad="254000" dist="190500" dir="2700000" algn="tl" rotWithShape="0">
              <a:schemeClr val="bg2">
                <a:lumMod val="75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048666" name="标题占位符 1"/>
          <p:cNvSpPr>
            <a:spLocks noGrp="1"/>
          </p:cNvSpPr>
          <p:nvPr>
            <p:ph type="title"/>
            <p:custDataLst>
              <p:tags r:id="rId18"/>
            </p:custDataLst>
          </p:nvPr>
        </p:nvSpPr>
        <p:spPr>
          <a:xfrm>
            <a:off x="695960" y="360000"/>
            <a:ext cx="10800000" cy="720000"/>
          </a:xfrm>
          <a:prstGeom prst="rect">
            <a:avLst/>
          </a:prstGeom>
        </p:spPr>
        <p:txBody>
          <a:bodyPr vert="horz" wrap="square" lIns="0" tIns="0" rIns="0" bIns="0" rtlCol="0" anchor="b">
            <a:normAutofit/>
          </a:bodyPr>
          <a:lstStyle/>
          <a:p>
            <a:r>
              <a:rPr lang="zh-CN" altLang="en-US"/>
              <a:t>单击此处编辑母版标题样式</a:t>
            </a:r>
            <a:endParaRPr lang="zh-CN" altLang="en-US"/>
          </a:p>
        </p:txBody>
      </p:sp>
      <p:sp>
        <p:nvSpPr>
          <p:cNvPr id="1048668" name="文本占位符 2"/>
          <p:cNvSpPr>
            <a:spLocks noGrp="1"/>
          </p:cNvSpPr>
          <p:nvPr>
            <p:ph type="body" idx="1"/>
            <p:custDataLst>
              <p:tags r:id="rId19"/>
            </p:custDataLst>
          </p:nvPr>
        </p:nvSpPr>
        <p:spPr>
          <a:xfrm>
            <a:off x="695960" y="1301749"/>
            <a:ext cx="10800000" cy="4873625"/>
          </a:xfrm>
          <a:prstGeom prst="rect">
            <a:avLst/>
          </a:prstGeom>
        </p:spPr>
        <p:txBody>
          <a:bodyPr vert="horz" wrap="square" lIns="0" tIns="0" rIns="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048670" name="日期占位符 3"/>
          <p:cNvSpPr>
            <a:spLocks noGrp="1"/>
          </p:cNvSpPr>
          <p:nvPr>
            <p:ph type="dt" sz="half" idx="2"/>
            <p:custDataLst>
              <p:tags r:id="rId20"/>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1048672" name="页脚占位符 4"/>
          <p:cNvSpPr>
            <a:spLocks noGrp="1"/>
          </p:cNvSpPr>
          <p:nvPr>
            <p:ph type="ftr" sz="quarter" idx="3"/>
            <p:custDataLst>
              <p:tags r:id="rId21"/>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048674" name="灯片编号占位符 5"/>
          <p:cNvSpPr>
            <a:spLocks noGrp="1"/>
          </p:cNvSpPr>
          <p:nvPr>
            <p:ph type="sldNum" sz="quarter" idx="4"/>
            <p:custDataLst>
              <p:tags r:id="rId22"/>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048676" name="KSO_TEMPLATE" hidden="1"/>
          <p:cNvSpPr/>
          <p:nvPr userDrawn="1">
            <p:custDataLst>
              <p:tags r:id="rId23"/>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48677" name="图片 1073743875" descr="学科网 zxxk.com"/>
          <p:cNvPicPr>
            <a:picLocks noChangeAspect="1"/>
          </p:cNvPicPr>
          <p:nvPr/>
        </p:nvPicPr>
        <p:blipFill>
          <a:blip r:embed="rId24" r:link="rId25"/>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ransition/>
  <p:txStyles>
    <p:titleStyle>
      <a:lvl1pPr algn="ctr"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ctr"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ctr" defTabSz="914400" rtl="0" eaLnBrk="1" latinLnBrk="0" hangingPunct="1">
        <a:lnSpc>
          <a:spcPct val="130000"/>
        </a:lnSpc>
        <a:spcBef>
          <a:spcPct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ctr" defTabSz="914400" rtl="0" eaLnBrk="1" latinLnBrk="0" hangingPunct="1">
        <a:lnSpc>
          <a:spcPct val="130000"/>
        </a:lnSpc>
        <a:spcBef>
          <a:spcPct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ctr" defTabSz="914400" rtl="0" eaLnBrk="1" latinLnBrk="0" hangingPunct="1">
        <a:lnSpc>
          <a:spcPct val="130000"/>
        </a:lnSpc>
        <a:spcBef>
          <a:spcPct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ctr" defTabSz="914400" rtl="0" eaLnBrk="1" latinLnBrk="0" hangingPunct="1">
        <a:lnSpc>
          <a:spcPct val="130000"/>
        </a:lnSpc>
        <a:spcBef>
          <a:spcPct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671.xml"/><Relationship Id="rId4" Type="http://schemas.openxmlformats.org/officeDocument/2006/relationships/tags" Target="../tags/tag670.xml"/><Relationship Id="rId3" Type="http://schemas.openxmlformats.org/officeDocument/2006/relationships/tags" Target="../tags/tag669.xml"/><Relationship Id="rId2" Type="http://schemas.openxmlformats.org/officeDocument/2006/relationships/tags" Target="../tags/tag668.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736.xml"/><Relationship Id="rId1" Type="http://schemas.openxmlformats.org/officeDocument/2006/relationships/tags" Target="../tags/tag73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738.xml"/><Relationship Id="rId1" Type="http://schemas.openxmlformats.org/officeDocument/2006/relationships/tags" Target="../tags/tag737.xml"/></Relationships>
</file>

<file path=ppt/slides/_rels/slide12.xml.rels><?xml version="1.0" encoding="UTF-8" standalone="yes"?>
<Relationships xmlns="http://schemas.openxmlformats.org/package/2006/relationships"><Relationship Id="rId9" Type="http://schemas.openxmlformats.org/officeDocument/2006/relationships/tags" Target="../tags/tag747.xml"/><Relationship Id="rId8" Type="http://schemas.openxmlformats.org/officeDocument/2006/relationships/tags" Target="../tags/tag746.xml"/><Relationship Id="rId7" Type="http://schemas.openxmlformats.org/officeDocument/2006/relationships/tags" Target="../tags/tag745.xml"/><Relationship Id="rId6" Type="http://schemas.openxmlformats.org/officeDocument/2006/relationships/tags" Target="../tags/tag744.xml"/><Relationship Id="rId5" Type="http://schemas.openxmlformats.org/officeDocument/2006/relationships/tags" Target="../tags/tag743.xml"/><Relationship Id="rId4" Type="http://schemas.openxmlformats.org/officeDocument/2006/relationships/tags" Target="../tags/tag742.xml"/><Relationship Id="rId3" Type="http://schemas.openxmlformats.org/officeDocument/2006/relationships/tags" Target="../tags/tag741.xml"/><Relationship Id="rId2" Type="http://schemas.openxmlformats.org/officeDocument/2006/relationships/tags" Target="../tags/tag740.xml"/><Relationship Id="rId15" Type="http://schemas.openxmlformats.org/officeDocument/2006/relationships/slideLayout" Target="../slideLayouts/slideLayout28.xml"/><Relationship Id="rId14" Type="http://schemas.openxmlformats.org/officeDocument/2006/relationships/tags" Target="../tags/tag751.xml"/><Relationship Id="rId13" Type="http://schemas.openxmlformats.org/officeDocument/2006/relationships/tags" Target="../tags/tag750.xml"/><Relationship Id="rId12" Type="http://schemas.openxmlformats.org/officeDocument/2006/relationships/image" Target="../media/image10.png"/><Relationship Id="rId11" Type="http://schemas.openxmlformats.org/officeDocument/2006/relationships/tags" Target="../tags/tag749.xml"/><Relationship Id="rId10" Type="http://schemas.openxmlformats.org/officeDocument/2006/relationships/tags" Target="../tags/tag748.xml"/><Relationship Id="rId1" Type="http://schemas.openxmlformats.org/officeDocument/2006/relationships/tags" Target="../tags/tag739.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hyperlink" Target="k&#24212;&#29992;&#25991;&#20889;&#20316;+&#22270;&#34920;&#20998;&#26512;&#31867;.pptx" TargetMode="External"/><Relationship Id="rId2" Type="http://schemas.openxmlformats.org/officeDocument/2006/relationships/tags" Target="../tags/tag753.xml"/><Relationship Id="rId1" Type="http://schemas.openxmlformats.org/officeDocument/2006/relationships/tags" Target="../tags/tag752.xml"/></Relationships>
</file>

<file path=ppt/slides/_rels/slide14.xml.rels><?xml version="1.0" encoding="UTF-8" standalone="yes"?>
<Relationships xmlns="http://schemas.openxmlformats.org/package/2006/relationships"><Relationship Id="rId9" Type="http://schemas.openxmlformats.org/officeDocument/2006/relationships/tags" Target="../tags/tag762.xml"/><Relationship Id="rId8" Type="http://schemas.openxmlformats.org/officeDocument/2006/relationships/tags" Target="../tags/tag761.xml"/><Relationship Id="rId7" Type="http://schemas.openxmlformats.org/officeDocument/2006/relationships/tags" Target="../tags/tag760.xml"/><Relationship Id="rId6" Type="http://schemas.openxmlformats.org/officeDocument/2006/relationships/tags" Target="../tags/tag759.xml"/><Relationship Id="rId5" Type="http://schemas.openxmlformats.org/officeDocument/2006/relationships/tags" Target="../tags/tag758.xml"/><Relationship Id="rId4" Type="http://schemas.openxmlformats.org/officeDocument/2006/relationships/tags" Target="../tags/tag757.xml"/><Relationship Id="rId3" Type="http://schemas.openxmlformats.org/officeDocument/2006/relationships/tags" Target="../tags/tag756.xml"/><Relationship Id="rId29" Type="http://schemas.openxmlformats.org/officeDocument/2006/relationships/notesSlide" Target="../notesSlides/notesSlide3.xml"/><Relationship Id="rId28" Type="http://schemas.openxmlformats.org/officeDocument/2006/relationships/slideLayout" Target="../slideLayouts/slideLayout32.xml"/><Relationship Id="rId27" Type="http://schemas.openxmlformats.org/officeDocument/2006/relationships/tags" Target="../tags/tag780.xml"/><Relationship Id="rId26" Type="http://schemas.openxmlformats.org/officeDocument/2006/relationships/tags" Target="../tags/tag779.xml"/><Relationship Id="rId25" Type="http://schemas.openxmlformats.org/officeDocument/2006/relationships/tags" Target="../tags/tag778.xml"/><Relationship Id="rId24" Type="http://schemas.openxmlformats.org/officeDocument/2006/relationships/tags" Target="../tags/tag777.xml"/><Relationship Id="rId23" Type="http://schemas.openxmlformats.org/officeDocument/2006/relationships/tags" Target="../tags/tag776.xml"/><Relationship Id="rId22" Type="http://schemas.openxmlformats.org/officeDocument/2006/relationships/tags" Target="../tags/tag775.xml"/><Relationship Id="rId21" Type="http://schemas.openxmlformats.org/officeDocument/2006/relationships/tags" Target="../tags/tag774.xml"/><Relationship Id="rId20" Type="http://schemas.openxmlformats.org/officeDocument/2006/relationships/tags" Target="../tags/tag773.xml"/><Relationship Id="rId2" Type="http://schemas.openxmlformats.org/officeDocument/2006/relationships/tags" Target="../tags/tag755.xml"/><Relationship Id="rId19" Type="http://schemas.openxmlformats.org/officeDocument/2006/relationships/tags" Target="../tags/tag772.xml"/><Relationship Id="rId18" Type="http://schemas.openxmlformats.org/officeDocument/2006/relationships/tags" Target="../tags/tag771.xml"/><Relationship Id="rId17" Type="http://schemas.openxmlformats.org/officeDocument/2006/relationships/tags" Target="../tags/tag770.xml"/><Relationship Id="rId16" Type="http://schemas.openxmlformats.org/officeDocument/2006/relationships/tags" Target="../tags/tag769.xml"/><Relationship Id="rId15" Type="http://schemas.openxmlformats.org/officeDocument/2006/relationships/tags" Target="../tags/tag768.xml"/><Relationship Id="rId14" Type="http://schemas.openxmlformats.org/officeDocument/2006/relationships/tags" Target="../tags/tag767.xml"/><Relationship Id="rId13" Type="http://schemas.openxmlformats.org/officeDocument/2006/relationships/tags" Target="../tags/tag766.xml"/><Relationship Id="rId12" Type="http://schemas.openxmlformats.org/officeDocument/2006/relationships/tags" Target="../tags/tag765.xml"/><Relationship Id="rId11" Type="http://schemas.openxmlformats.org/officeDocument/2006/relationships/tags" Target="../tags/tag764.xml"/><Relationship Id="rId10" Type="http://schemas.openxmlformats.org/officeDocument/2006/relationships/tags" Target="../tags/tag763.xml"/><Relationship Id="rId1" Type="http://schemas.openxmlformats.org/officeDocument/2006/relationships/tags" Target="../tags/tag754.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3.xml"/><Relationship Id="rId3" Type="http://schemas.openxmlformats.org/officeDocument/2006/relationships/tags" Target="../tags/tag783.xml"/><Relationship Id="rId2" Type="http://schemas.openxmlformats.org/officeDocument/2006/relationships/tags" Target="../tags/tag782.xml"/><Relationship Id="rId1" Type="http://schemas.openxmlformats.org/officeDocument/2006/relationships/tags" Target="../tags/tag781.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36.xml"/><Relationship Id="rId7" Type="http://schemas.openxmlformats.org/officeDocument/2006/relationships/tags" Target="../tags/tag789.xml"/><Relationship Id="rId6" Type="http://schemas.openxmlformats.org/officeDocument/2006/relationships/tags" Target="../tags/tag788.xml"/><Relationship Id="rId5" Type="http://schemas.openxmlformats.org/officeDocument/2006/relationships/tags" Target="../tags/tag787.xml"/><Relationship Id="rId4" Type="http://schemas.openxmlformats.org/officeDocument/2006/relationships/tags" Target="../tags/tag786.xml"/><Relationship Id="rId3" Type="http://schemas.openxmlformats.org/officeDocument/2006/relationships/tags" Target="../tags/tag785.xml"/><Relationship Id="rId2" Type="http://schemas.openxmlformats.org/officeDocument/2006/relationships/image" Target="../media/image11.jpeg"/><Relationship Id="rId1" Type="http://schemas.openxmlformats.org/officeDocument/2006/relationships/tags" Target="../tags/tag784.xml"/></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36.xml"/><Relationship Id="rId7" Type="http://schemas.openxmlformats.org/officeDocument/2006/relationships/tags" Target="../tags/tag795.xml"/><Relationship Id="rId6" Type="http://schemas.openxmlformats.org/officeDocument/2006/relationships/tags" Target="../tags/tag794.xml"/><Relationship Id="rId5" Type="http://schemas.openxmlformats.org/officeDocument/2006/relationships/tags" Target="../tags/tag793.xml"/><Relationship Id="rId4" Type="http://schemas.openxmlformats.org/officeDocument/2006/relationships/tags" Target="../tags/tag792.xml"/><Relationship Id="rId3" Type="http://schemas.openxmlformats.org/officeDocument/2006/relationships/tags" Target="../tags/tag791.xml"/><Relationship Id="rId2" Type="http://schemas.openxmlformats.org/officeDocument/2006/relationships/image" Target="../media/image11.jpeg"/><Relationship Id="rId1" Type="http://schemas.openxmlformats.org/officeDocument/2006/relationships/tags" Target="../tags/tag790.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3.xml"/><Relationship Id="rId3" Type="http://schemas.openxmlformats.org/officeDocument/2006/relationships/tags" Target="../tags/tag798.xml"/><Relationship Id="rId2" Type="http://schemas.openxmlformats.org/officeDocument/2006/relationships/tags" Target="../tags/tag797.xml"/><Relationship Id="rId1" Type="http://schemas.openxmlformats.org/officeDocument/2006/relationships/tags" Target="../tags/tag796.xml"/></Relationships>
</file>

<file path=ppt/slides/_rels/slide19.xml.rels><?xml version="1.0" encoding="UTF-8" standalone="yes"?>
<Relationships xmlns="http://schemas.openxmlformats.org/package/2006/relationships"><Relationship Id="rId9" Type="http://schemas.openxmlformats.org/officeDocument/2006/relationships/tags" Target="../tags/tag807.xml"/><Relationship Id="rId8" Type="http://schemas.openxmlformats.org/officeDocument/2006/relationships/tags" Target="../tags/tag806.xml"/><Relationship Id="rId7" Type="http://schemas.openxmlformats.org/officeDocument/2006/relationships/tags" Target="../tags/tag805.xml"/><Relationship Id="rId6" Type="http://schemas.openxmlformats.org/officeDocument/2006/relationships/tags" Target="../tags/tag804.xml"/><Relationship Id="rId5" Type="http://schemas.openxmlformats.org/officeDocument/2006/relationships/tags" Target="../tags/tag803.xml"/><Relationship Id="rId4" Type="http://schemas.openxmlformats.org/officeDocument/2006/relationships/tags" Target="../tags/tag802.xml"/><Relationship Id="rId3" Type="http://schemas.openxmlformats.org/officeDocument/2006/relationships/tags" Target="../tags/tag801.xml"/><Relationship Id="rId22" Type="http://schemas.openxmlformats.org/officeDocument/2006/relationships/notesSlide" Target="../notesSlides/notesSlide8.xml"/><Relationship Id="rId21" Type="http://schemas.openxmlformats.org/officeDocument/2006/relationships/slideLayout" Target="../slideLayouts/slideLayout36.xml"/><Relationship Id="rId20" Type="http://schemas.openxmlformats.org/officeDocument/2006/relationships/tags" Target="../tags/tag818.xml"/><Relationship Id="rId2" Type="http://schemas.openxmlformats.org/officeDocument/2006/relationships/tags" Target="../tags/tag800.xml"/><Relationship Id="rId19" Type="http://schemas.openxmlformats.org/officeDocument/2006/relationships/tags" Target="../tags/tag817.xml"/><Relationship Id="rId18" Type="http://schemas.openxmlformats.org/officeDocument/2006/relationships/tags" Target="../tags/tag816.xml"/><Relationship Id="rId17" Type="http://schemas.openxmlformats.org/officeDocument/2006/relationships/tags" Target="../tags/tag815.xml"/><Relationship Id="rId16" Type="http://schemas.openxmlformats.org/officeDocument/2006/relationships/tags" Target="../tags/tag814.xml"/><Relationship Id="rId15" Type="http://schemas.openxmlformats.org/officeDocument/2006/relationships/tags" Target="../tags/tag813.xml"/><Relationship Id="rId14" Type="http://schemas.openxmlformats.org/officeDocument/2006/relationships/tags" Target="../tags/tag812.xml"/><Relationship Id="rId13" Type="http://schemas.openxmlformats.org/officeDocument/2006/relationships/tags" Target="../tags/tag811.xml"/><Relationship Id="rId12" Type="http://schemas.openxmlformats.org/officeDocument/2006/relationships/tags" Target="../tags/tag810.xml"/><Relationship Id="rId11" Type="http://schemas.openxmlformats.org/officeDocument/2006/relationships/tags" Target="../tags/tag809.xml"/><Relationship Id="rId10" Type="http://schemas.openxmlformats.org/officeDocument/2006/relationships/tags" Target="../tags/tag808.xml"/><Relationship Id="rId1" Type="http://schemas.openxmlformats.org/officeDocument/2006/relationships/tags" Target="../tags/tag799.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79.xml"/><Relationship Id="rId4" Type="http://schemas.openxmlformats.org/officeDocument/2006/relationships/tags" Target="../tags/tag678.xml"/><Relationship Id="rId3" Type="http://schemas.openxmlformats.org/officeDocument/2006/relationships/tags" Target="../tags/tag677.xml"/><Relationship Id="rId2" Type="http://schemas.openxmlformats.org/officeDocument/2006/relationships/tags" Target="../tags/tag676.xml"/><Relationship Id="rId1" Type="http://schemas.openxmlformats.org/officeDocument/2006/relationships/tags" Target="../tags/tag675.xml"/></Relationships>
</file>

<file path=ppt/slides/_rels/slide20.xml.rels><?xml version="1.0" encoding="UTF-8" standalone="yes"?>
<Relationships xmlns="http://schemas.openxmlformats.org/package/2006/relationships"><Relationship Id="rId9" Type="http://schemas.openxmlformats.org/officeDocument/2006/relationships/tags" Target="../tags/tag827.xml"/><Relationship Id="rId8" Type="http://schemas.openxmlformats.org/officeDocument/2006/relationships/tags" Target="../tags/tag826.xml"/><Relationship Id="rId7" Type="http://schemas.openxmlformats.org/officeDocument/2006/relationships/tags" Target="../tags/tag825.xml"/><Relationship Id="rId6" Type="http://schemas.openxmlformats.org/officeDocument/2006/relationships/tags" Target="../tags/tag824.xml"/><Relationship Id="rId5" Type="http://schemas.openxmlformats.org/officeDocument/2006/relationships/tags" Target="../tags/tag823.xml"/><Relationship Id="rId4" Type="http://schemas.openxmlformats.org/officeDocument/2006/relationships/tags" Target="../tags/tag822.xml"/><Relationship Id="rId3" Type="http://schemas.openxmlformats.org/officeDocument/2006/relationships/tags" Target="../tags/tag821.xml"/><Relationship Id="rId22" Type="http://schemas.openxmlformats.org/officeDocument/2006/relationships/notesSlide" Target="../notesSlides/notesSlide9.xml"/><Relationship Id="rId21" Type="http://schemas.openxmlformats.org/officeDocument/2006/relationships/slideLayout" Target="../slideLayouts/slideLayout36.xml"/><Relationship Id="rId20" Type="http://schemas.openxmlformats.org/officeDocument/2006/relationships/tags" Target="../tags/tag838.xml"/><Relationship Id="rId2" Type="http://schemas.openxmlformats.org/officeDocument/2006/relationships/tags" Target="../tags/tag820.xml"/><Relationship Id="rId19" Type="http://schemas.openxmlformats.org/officeDocument/2006/relationships/tags" Target="../tags/tag837.xml"/><Relationship Id="rId18" Type="http://schemas.openxmlformats.org/officeDocument/2006/relationships/tags" Target="../tags/tag836.xml"/><Relationship Id="rId17" Type="http://schemas.openxmlformats.org/officeDocument/2006/relationships/tags" Target="../tags/tag835.xml"/><Relationship Id="rId16" Type="http://schemas.openxmlformats.org/officeDocument/2006/relationships/tags" Target="../tags/tag834.xml"/><Relationship Id="rId15" Type="http://schemas.openxmlformats.org/officeDocument/2006/relationships/tags" Target="../tags/tag833.xml"/><Relationship Id="rId14" Type="http://schemas.openxmlformats.org/officeDocument/2006/relationships/tags" Target="../tags/tag832.xml"/><Relationship Id="rId13" Type="http://schemas.openxmlformats.org/officeDocument/2006/relationships/tags" Target="../tags/tag831.xml"/><Relationship Id="rId12" Type="http://schemas.openxmlformats.org/officeDocument/2006/relationships/tags" Target="../tags/tag830.xml"/><Relationship Id="rId11" Type="http://schemas.openxmlformats.org/officeDocument/2006/relationships/tags" Target="../tags/tag829.xml"/><Relationship Id="rId10" Type="http://schemas.openxmlformats.org/officeDocument/2006/relationships/tags" Target="../tags/tag828.xml"/><Relationship Id="rId1" Type="http://schemas.openxmlformats.org/officeDocument/2006/relationships/tags" Target="../tags/tag819.xml"/></Relationships>
</file>

<file path=ppt/slides/_rels/slide21.xml.rels><?xml version="1.0" encoding="UTF-8" standalone="yes"?>
<Relationships xmlns="http://schemas.openxmlformats.org/package/2006/relationships"><Relationship Id="rId9" Type="http://schemas.openxmlformats.org/officeDocument/2006/relationships/tags" Target="../tags/tag847.xml"/><Relationship Id="rId8" Type="http://schemas.openxmlformats.org/officeDocument/2006/relationships/tags" Target="../tags/tag846.xml"/><Relationship Id="rId7" Type="http://schemas.openxmlformats.org/officeDocument/2006/relationships/tags" Target="../tags/tag845.xml"/><Relationship Id="rId6" Type="http://schemas.openxmlformats.org/officeDocument/2006/relationships/tags" Target="../tags/tag844.xml"/><Relationship Id="rId5" Type="http://schemas.openxmlformats.org/officeDocument/2006/relationships/tags" Target="../tags/tag843.xml"/><Relationship Id="rId4" Type="http://schemas.openxmlformats.org/officeDocument/2006/relationships/tags" Target="../tags/tag842.xml"/><Relationship Id="rId3" Type="http://schemas.openxmlformats.org/officeDocument/2006/relationships/tags" Target="../tags/tag841.xml"/><Relationship Id="rId22" Type="http://schemas.openxmlformats.org/officeDocument/2006/relationships/notesSlide" Target="../notesSlides/notesSlide10.xml"/><Relationship Id="rId21" Type="http://schemas.openxmlformats.org/officeDocument/2006/relationships/slideLayout" Target="../slideLayouts/slideLayout36.xml"/><Relationship Id="rId20" Type="http://schemas.openxmlformats.org/officeDocument/2006/relationships/tags" Target="../tags/tag858.xml"/><Relationship Id="rId2" Type="http://schemas.openxmlformats.org/officeDocument/2006/relationships/tags" Target="../tags/tag840.xml"/><Relationship Id="rId19" Type="http://schemas.openxmlformats.org/officeDocument/2006/relationships/tags" Target="../tags/tag857.xml"/><Relationship Id="rId18" Type="http://schemas.openxmlformats.org/officeDocument/2006/relationships/tags" Target="../tags/tag856.xml"/><Relationship Id="rId17" Type="http://schemas.openxmlformats.org/officeDocument/2006/relationships/tags" Target="../tags/tag855.xml"/><Relationship Id="rId16" Type="http://schemas.openxmlformats.org/officeDocument/2006/relationships/tags" Target="../tags/tag854.xml"/><Relationship Id="rId15" Type="http://schemas.openxmlformats.org/officeDocument/2006/relationships/tags" Target="../tags/tag853.xml"/><Relationship Id="rId14" Type="http://schemas.openxmlformats.org/officeDocument/2006/relationships/tags" Target="../tags/tag852.xml"/><Relationship Id="rId13" Type="http://schemas.openxmlformats.org/officeDocument/2006/relationships/tags" Target="../tags/tag851.xml"/><Relationship Id="rId12" Type="http://schemas.openxmlformats.org/officeDocument/2006/relationships/tags" Target="../tags/tag850.xml"/><Relationship Id="rId11" Type="http://schemas.openxmlformats.org/officeDocument/2006/relationships/tags" Target="../tags/tag849.xml"/><Relationship Id="rId10" Type="http://schemas.openxmlformats.org/officeDocument/2006/relationships/tags" Target="../tags/tag848.xml"/><Relationship Id="rId1" Type="http://schemas.openxmlformats.org/officeDocument/2006/relationships/tags" Target="../tags/tag839.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33.xml"/><Relationship Id="rId3" Type="http://schemas.openxmlformats.org/officeDocument/2006/relationships/tags" Target="../tags/tag861.xml"/><Relationship Id="rId2" Type="http://schemas.openxmlformats.org/officeDocument/2006/relationships/tags" Target="../tags/tag860.xml"/><Relationship Id="rId1" Type="http://schemas.openxmlformats.org/officeDocument/2006/relationships/tags" Target="../tags/tag859.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36.xml"/><Relationship Id="rId4" Type="http://schemas.openxmlformats.org/officeDocument/2006/relationships/tags" Target="../tags/tag865.xml"/><Relationship Id="rId3" Type="http://schemas.openxmlformats.org/officeDocument/2006/relationships/tags" Target="../tags/tag864.xml"/><Relationship Id="rId2" Type="http://schemas.openxmlformats.org/officeDocument/2006/relationships/tags" Target="../tags/tag863.xml"/><Relationship Id="rId1" Type="http://schemas.openxmlformats.org/officeDocument/2006/relationships/tags" Target="../tags/tag862.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36.xml"/><Relationship Id="rId5" Type="http://schemas.openxmlformats.org/officeDocument/2006/relationships/tags" Target="../tags/tag869.xml"/><Relationship Id="rId4" Type="http://schemas.openxmlformats.org/officeDocument/2006/relationships/image" Target="../media/image12.png"/><Relationship Id="rId3" Type="http://schemas.openxmlformats.org/officeDocument/2006/relationships/tags" Target="../tags/tag868.xml"/><Relationship Id="rId2" Type="http://schemas.openxmlformats.org/officeDocument/2006/relationships/tags" Target="../tags/tag867.xml"/><Relationship Id="rId1" Type="http://schemas.openxmlformats.org/officeDocument/2006/relationships/tags" Target="../tags/tag866.xml"/></Relationships>
</file>

<file path=ppt/slides/_rels/slide25.xml.rels><?xml version="1.0" encoding="UTF-8" standalone="yes"?>
<Relationships xmlns="http://schemas.openxmlformats.org/package/2006/relationships"><Relationship Id="rId9" Type="http://schemas.openxmlformats.org/officeDocument/2006/relationships/tags" Target="../tags/tag878.xml"/><Relationship Id="rId8" Type="http://schemas.openxmlformats.org/officeDocument/2006/relationships/tags" Target="../tags/tag877.xml"/><Relationship Id="rId7" Type="http://schemas.openxmlformats.org/officeDocument/2006/relationships/tags" Target="../tags/tag876.xml"/><Relationship Id="rId6" Type="http://schemas.openxmlformats.org/officeDocument/2006/relationships/tags" Target="../tags/tag875.xml"/><Relationship Id="rId5" Type="http://schemas.openxmlformats.org/officeDocument/2006/relationships/tags" Target="../tags/tag874.xml"/><Relationship Id="rId4" Type="http://schemas.openxmlformats.org/officeDocument/2006/relationships/tags" Target="../tags/tag873.xml"/><Relationship Id="rId3" Type="http://schemas.openxmlformats.org/officeDocument/2006/relationships/tags" Target="../tags/tag872.xml"/><Relationship Id="rId22" Type="http://schemas.openxmlformats.org/officeDocument/2006/relationships/notesSlide" Target="../notesSlides/notesSlide14.xml"/><Relationship Id="rId21" Type="http://schemas.openxmlformats.org/officeDocument/2006/relationships/slideLayout" Target="../slideLayouts/slideLayout36.xml"/><Relationship Id="rId20" Type="http://schemas.openxmlformats.org/officeDocument/2006/relationships/tags" Target="../tags/tag889.xml"/><Relationship Id="rId2" Type="http://schemas.openxmlformats.org/officeDocument/2006/relationships/tags" Target="../tags/tag871.xml"/><Relationship Id="rId19" Type="http://schemas.openxmlformats.org/officeDocument/2006/relationships/tags" Target="../tags/tag888.xml"/><Relationship Id="rId18" Type="http://schemas.openxmlformats.org/officeDocument/2006/relationships/tags" Target="../tags/tag887.xml"/><Relationship Id="rId17" Type="http://schemas.openxmlformats.org/officeDocument/2006/relationships/tags" Target="../tags/tag886.xml"/><Relationship Id="rId16" Type="http://schemas.openxmlformats.org/officeDocument/2006/relationships/tags" Target="../tags/tag885.xml"/><Relationship Id="rId15" Type="http://schemas.openxmlformats.org/officeDocument/2006/relationships/tags" Target="../tags/tag884.xml"/><Relationship Id="rId14" Type="http://schemas.openxmlformats.org/officeDocument/2006/relationships/tags" Target="../tags/tag883.xml"/><Relationship Id="rId13" Type="http://schemas.openxmlformats.org/officeDocument/2006/relationships/tags" Target="../tags/tag882.xml"/><Relationship Id="rId12" Type="http://schemas.openxmlformats.org/officeDocument/2006/relationships/tags" Target="../tags/tag881.xml"/><Relationship Id="rId11" Type="http://schemas.openxmlformats.org/officeDocument/2006/relationships/tags" Target="../tags/tag880.xml"/><Relationship Id="rId10" Type="http://schemas.openxmlformats.org/officeDocument/2006/relationships/tags" Target="../tags/tag879.xml"/><Relationship Id="rId1" Type="http://schemas.openxmlformats.org/officeDocument/2006/relationships/tags" Target="../tags/tag870.xml"/></Relationships>
</file>

<file path=ppt/slides/_rels/slide26.xml.rels><?xml version="1.0" encoding="UTF-8" standalone="yes"?>
<Relationships xmlns="http://schemas.openxmlformats.org/package/2006/relationships"><Relationship Id="rId9" Type="http://schemas.openxmlformats.org/officeDocument/2006/relationships/tags" Target="../tags/tag898.xml"/><Relationship Id="rId8" Type="http://schemas.openxmlformats.org/officeDocument/2006/relationships/tags" Target="../tags/tag897.xml"/><Relationship Id="rId7" Type="http://schemas.openxmlformats.org/officeDocument/2006/relationships/tags" Target="../tags/tag896.xml"/><Relationship Id="rId6" Type="http://schemas.openxmlformats.org/officeDocument/2006/relationships/tags" Target="../tags/tag895.xml"/><Relationship Id="rId5" Type="http://schemas.openxmlformats.org/officeDocument/2006/relationships/tags" Target="../tags/tag894.xml"/><Relationship Id="rId4" Type="http://schemas.openxmlformats.org/officeDocument/2006/relationships/tags" Target="../tags/tag893.xml"/><Relationship Id="rId3" Type="http://schemas.openxmlformats.org/officeDocument/2006/relationships/tags" Target="../tags/tag892.xml"/><Relationship Id="rId22" Type="http://schemas.openxmlformats.org/officeDocument/2006/relationships/notesSlide" Target="../notesSlides/notesSlide15.xml"/><Relationship Id="rId21" Type="http://schemas.openxmlformats.org/officeDocument/2006/relationships/slideLayout" Target="../slideLayouts/slideLayout36.xml"/><Relationship Id="rId20" Type="http://schemas.openxmlformats.org/officeDocument/2006/relationships/tags" Target="../tags/tag909.xml"/><Relationship Id="rId2" Type="http://schemas.openxmlformats.org/officeDocument/2006/relationships/tags" Target="../tags/tag891.xml"/><Relationship Id="rId19" Type="http://schemas.openxmlformats.org/officeDocument/2006/relationships/tags" Target="../tags/tag908.xml"/><Relationship Id="rId18" Type="http://schemas.openxmlformats.org/officeDocument/2006/relationships/tags" Target="../tags/tag907.xml"/><Relationship Id="rId17" Type="http://schemas.openxmlformats.org/officeDocument/2006/relationships/tags" Target="../tags/tag906.xml"/><Relationship Id="rId16" Type="http://schemas.openxmlformats.org/officeDocument/2006/relationships/tags" Target="../tags/tag905.xml"/><Relationship Id="rId15" Type="http://schemas.openxmlformats.org/officeDocument/2006/relationships/tags" Target="../tags/tag904.xml"/><Relationship Id="rId14" Type="http://schemas.openxmlformats.org/officeDocument/2006/relationships/tags" Target="../tags/tag903.xml"/><Relationship Id="rId13" Type="http://schemas.openxmlformats.org/officeDocument/2006/relationships/tags" Target="../tags/tag902.xml"/><Relationship Id="rId12" Type="http://schemas.openxmlformats.org/officeDocument/2006/relationships/tags" Target="../tags/tag901.xml"/><Relationship Id="rId11" Type="http://schemas.openxmlformats.org/officeDocument/2006/relationships/tags" Target="../tags/tag900.xml"/><Relationship Id="rId10" Type="http://schemas.openxmlformats.org/officeDocument/2006/relationships/tags" Target="../tags/tag899.xml"/><Relationship Id="rId1" Type="http://schemas.openxmlformats.org/officeDocument/2006/relationships/tags" Target="../tags/tag890.xml"/></Relationships>
</file>

<file path=ppt/slides/_rels/slide27.xml.rels><?xml version="1.0" encoding="UTF-8" standalone="yes"?>
<Relationships xmlns="http://schemas.openxmlformats.org/package/2006/relationships"><Relationship Id="rId9" Type="http://schemas.openxmlformats.org/officeDocument/2006/relationships/tags" Target="../tags/tag918.xml"/><Relationship Id="rId8" Type="http://schemas.openxmlformats.org/officeDocument/2006/relationships/tags" Target="../tags/tag917.xml"/><Relationship Id="rId7" Type="http://schemas.openxmlformats.org/officeDocument/2006/relationships/tags" Target="../tags/tag916.xml"/><Relationship Id="rId6" Type="http://schemas.openxmlformats.org/officeDocument/2006/relationships/tags" Target="../tags/tag915.xml"/><Relationship Id="rId5" Type="http://schemas.openxmlformats.org/officeDocument/2006/relationships/tags" Target="../tags/tag914.xml"/><Relationship Id="rId4" Type="http://schemas.openxmlformats.org/officeDocument/2006/relationships/tags" Target="../tags/tag913.xml"/><Relationship Id="rId3" Type="http://schemas.openxmlformats.org/officeDocument/2006/relationships/tags" Target="../tags/tag912.xml"/><Relationship Id="rId22" Type="http://schemas.openxmlformats.org/officeDocument/2006/relationships/notesSlide" Target="../notesSlides/notesSlide16.xml"/><Relationship Id="rId21" Type="http://schemas.openxmlformats.org/officeDocument/2006/relationships/slideLayout" Target="../slideLayouts/slideLayout36.xml"/><Relationship Id="rId20" Type="http://schemas.openxmlformats.org/officeDocument/2006/relationships/tags" Target="../tags/tag929.xml"/><Relationship Id="rId2" Type="http://schemas.openxmlformats.org/officeDocument/2006/relationships/tags" Target="../tags/tag911.xml"/><Relationship Id="rId19" Type="http://schemas.openxmlformats.org/officeDocument/2006/relationships/tags" Target="../tags/tag928.xml"/><Relationship Id="rId18" Type="http://schemas.openxmlformats.org/officeDocument/2006/relationships/tags" Target="../tags/tag927.xml"/><Relationship Id="rId17" Type="http://schemas.openxmlformats.org/officeDocument/2006/relationships/tags" Target="../tags/tag926.xml"/><Relationship Id="rId16" Type="http://schemas.openxmlformats.org/officeDocument/2006/relationships/tags" Target="../tags/tag925.xml"/><Relationship Id="rId15" Type="http://schemas.openxmlformats.org/officeDocument/2006/relationships/tags" Target="../tags/tag924.xml"/><Relationship Id="rId14" Type="http://schemas.openxmlformats.org/officeDocument/2006/relationships/tags" Target="../tags/tag923.xml"/><Relationship Id="rId13" Type="http://schemas.openxmlformats.org/officeDocument/2006/relationships/tags" Target="../tags/tag922.xml"/><Relationship Id="rId12" Type="http://schemas.openxmlformats.org/officeDocument/2006/relationships/tags" Target="../tags/tag921.xml"/><Relationship Id="rId11" Type="http://schemas.openxmlformats.org/officeDocument/2006/relationships/tags" Target="../tags/tag920.xml"/><Relationship Id="rId10" Type="http://schemas.openxmlformats.org/officeDocument/2006/relationships/tags" Target="../tags/tag919.xml"/><Relationship Id="rId1" Type="http://schemas.openxmlformats.org/officeDocument/2006/relationships/tags" Target="../tags/tag910.xml"/></Relationships>
</file>

<file path=ppt/slides/_rels/slide28.xml.rels><?xml version="1.0" encoding="UTF-8" standalone="yes"?>
<Relationships xmlns="http://schemas.openxmlformats.org/package/2006/relationships"><Relationship Id="rId9" Type="http://schemas.openxmlformats.org/officeDocument/2006/relationships/tags" Target="../tags/tag938.xml"/><Relationship Id="rId8" Type="http://schemas.openxmlformats.org/officeDocument/2006/relationships/tags" Target="../tags/tag937.xml"/><Relationship Id="rId7" Type="http://schemas.openxmlformats.org/officeDocument/2006/relationships/tags" Target="../tags/tag936.xml"/><Relationship Id="rId6" Type="http://schemas.openxmlformats.org/officeDocument/2006/relationships/tags" Target="../tags/tag935.xml"/><Relationship Id="rId5" Type="http://schemas.openxmlformats.org/officeDocument/2006/relationships/tags" Target="../tags/tag934.xml"/><Relationship Id="rId4" Type="http://schemas.openxmlformats.org/officeDocument/2006/relationships/tags" Target="../tags/tag933.xml"/><Relationship Id="rId3" Type="http://schemas.openxmlformats.org/officeDocument/2006/relationships/tags" Target="../tags/tag932.xml"/><Relationship Id="rId22" Type="http://schemas.openxmlformats.org/officeDocument/2006/relationships/notesSlide" Target="../notesSlides/notesSlide17.xml"/><Relationship Id="rId21" Type="http://schemas.openxmlformats.org/officeDocument/2006/relationships/slideLayout" Target="../slideLayouts/slideLayout36.xml"/><Relationship Id="rId20" Type="http://schemas.openxmlformats.org/officeDocument/2006/relationships/tags" Target="../tags/tag949.xml"/><Relationship Id="rId2" Type="http://schemas.openxmlformats.org/officeDocument/2006/relationships/tags" Target="../tags/tag931.xml"/><Relationship Id="rId19" Type="http://schemas.openxmlformats.org/officeDocument/2006/relationships/tags" Target="../tags/tag948.xml"/><Relationship Id="rId18" Type="http://schemas.openxmlformats.org/officeDocument/2006/relationships/tags" Target="../tags/tag947.xml"/><Relationship Id="rId17" Type="http://schemas.openxmlformats.org/officeDocument/2006/relationships/tags" Target="../tags/tag946.xml"/><Relationship Id="rId16" Type="http://schemas.openxmlformats.org/officeDocument/2006/relationships/tags" Target="../tags/tag945.xml"/><Relationship Id="rId15" Type="http://schemas.openxmlformats.org/officeDocument/2006/relationships/tags" Target="../tags/tag944.xml"/><Relationship Id="rId14" Type="http://schemas.openxmlformats.org/officeDocument/2006/relationships/tags" Target="../tags/tag943.xml"/><Relationship Id="rId13" Type="http://schemas.openxmlformats.org/officeDocument/2006/relationships/tags" Target="../tags/tag942.xml"/><Relationship Id="rId12" Type="http://schemas.openxmlformats.org/officeDocument/2006/relationships/tags" Target="../tags/tag941.xml"/><Relationship Id="rId11" Type="http://schemas.openxmlformats.org/officeDocument/2006/relationships/tags" Target="../tags/tag940.xml"/><Relationship Id="rId10" Type="http://schemas.openxmlformats.org/officeDocument/2006/relationships/tags" Target="../tags/tag939.xml"/><Relationship Id="rId1" Type="http://schemas.openxmlformats.org/officeDocument/2006/relationships/tags" Target="../tags/tag930.xml"/></Relationships>
</file>

<file path=ppt/slides/_rels/slide29.xml.rels><?xml version="1.0" encoding="UTF-8" standalone="yes"?>
<Relationships xmlns="http://schemas.openxmlformats.org/package/2006/relationships"><Relationship Id="rId9" Type="http://schemas.openxmlformats.org/officeDocument/2006/relationships/tags" Target="../tags/tag958.xml"/><Relationship Id="rId8" Type="http://schemas.openxmlformats.org/officeDocument/2006/relationships/tags" Target="../tags/tag957.xml"/><Relationship Id="rId7" Type="http://schemas.openxmlformats.org/officeDocument/2006/relationships/tags" Target="../tags/tag956.xml"/><Relationship Id="rId6" Type="http://schemas.openxmlformats.org/officeDocument/2006/relationships/tags" Target="../tags/tag955.xml"/><Relationship Id="rId5" Type="http://schemas.openxmlformats.org/officeDocument/2006/relationships/tags" Target="../tags/tag954.xml"/><Relationship Id="rId4" Type="http://schemas.openxmlformats.org/officeDocument/2006/relationships/tags" Target="../tags/tag953.xml"/><Relationship Id="rId3" Type="http://schemas.openxmlformats.org/officeDocument/2006/relationships/tags" Target="../tags/tag952.xml"/><Relationship Id="rId22" Type="http://schemas.openxmlformats.org/officeDocument/2006/relationships/notesSlide" Target="../notesSlides/notesSlide18.xml"/><Relationship Id="rId21" Type="http://schemas.openxmlformats.org/officeDocument/2006/relationships/slideLayout" Target="../slideLayouts/slideLayout36.xml"/><Relationship Id="rId20" Type="http://schemas.openxmlformats.org/officeDocument/2006/relationships/tags" Target="../tags/tag969.xml"/><Relationship Id="rId2" Type="http://schemas.openxmlformats.org/officeDocument/2006/relationships/tags" Target="../tags/tag951.xml"/><Relationship Id="rId19" Type="http://schemas.openxmlformats.org/officeDocument/2006/relationships/tags" Target="../tags/tag968.xml"/><Relationship Id="rId18" Type="http://schemas.openxmlformats.org/officeDocument/2006/relationships/tags" Target="../tags/tag967.xml"/><Relationship Id="rId17" Type="http://schemas.openxmlformats.org/officeDocument/2006/relationships/tags" Target="../tags/tag966.xml"/><Relationship Id="rId16" Type="http://schemas.openxmlformats.org/officeDocument/2006/relationships/tags" Target="../tags/tag965.xml"/><Relationship Id="rId15" Type="http://schemas.openxmlformats.org/officeDocument/2006/relationships/tags" Target="../tags/tag964.xml"/><Relationship Id="rId14" Type="http://schemas.openxmlformats.org/officeDocument/2006/relationships/tags" Target="../tags/tag963.xml"/><Relationship Id="rId13" Type="http://schemas.openxmlformats.org/officeDocument/2006/relationships/tags" Target="../tags/tag962.xml"/><Relationship Id="rId12" Type="http://schemas.openxmlformats.org/officeDocument/2006/relationships/tags" Target="../tags/tag961.xml"/><Relationship Id="rId11" Type="http://schemas.openxmlformats.org/officeDocument/2006/relationships/tags" Target="../tags/tag960.xml"/><Relationship Id="rId10" Type="http://schemas.openxmlformats.org/officeDocument/2006/relationships/tags" Target="../tags/tag959.xml"/><Relationship Id="rId1" Type="http://schemas.openxmlformats.org/officeDocument/2006/relationships/tags" Target="../tags/tag950.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7.xml"/><Relationship Id="rId7" Type="http://schemas.openxmlformats.org/officeDocument/2006/relationships/tags" Target="../tags/tag684.xml"/><Relationship Id="rId6" Type="http://schemas.openxmlformats.org/officeDocument/2006/relationships/tags" Target="../tags/tag683.xml"/><Relationship Id="rId5" Type="http://schemas.openxmlformats.org/officeDocument/2006/relationships/image" Target="../media/image8.png"/><Relationship Id="rId4" Type="http://schemas.openxmlformats.org/officeDocument/2006/relationships/tags" Target="../tags/tag682.xml"/><Relationship Id="rId3" Type="http://schemas.openxmlformats.org/officeDocument/2006/relationships/image" Target="../media/image7.png"/><Relationship Id="rId2" Type="http://schemas.openxmlformats.org/officeDocument/2006/relationships/tags" Target="../tags/tag681.xml"/><Relationship Id="rId1" Type="http://schemas.openxmlformats.org/officeDocument/2006/relationships/tags" Target="../tags/tag680.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33.xml"/><Relationship Id="rId3" Type="http://schemas.openxmlformats.org/officeDocument/2006/relationships/tags" Target="../tags/tag972.xml"/><Relationship Id="rId2" Type="http://schemas.openxmlformats.org/officeDocument/2006/relationships/tags" Target="../tags/tag971.xml"/><Relationship Id="rId1" Type="http://schemas.openxmlformats.org/officeDocument/2006/relationships/tags" Target="../tags/tag970.xml"/></Relationships>
</file>

<file path=ppt/slides/_rels/slide31.xml.rels><?xml version="1.0" encoding="UTF-8" standalone="yes"?>
<Relationships xmlns="http://schemas.openxmlformats.org/package/2006/relationships"><Relationship Id="rId9" Type="http://schemas.openxmlformats.org/officeDocument/2006/relationships/tags" Target="../tags/tag981.xml"/><Relationship Id="rId8" Type="http://schemas.openxmlformats.org/officeDocument/2006/relationships/tags" Target="../tags/tag980.xml"/><Relationship Id="rId7" Type="http://schemas.openxmlformats.org/officeDocument/2006/relationships/tags" Target="../tags/tag979.xml"/><Relationship Id="rId6" Type="http://schemas.openxmlformats.org/officeDocument/2006/relationships/tags" Target="../tags/tag978.xml"/><Relationship Id="rId5" Type="http://schemas.openxmlformats.org/officeDocument/2006/relationships/tags" Target="../tags/tag977.xml"/><Relationship Id="rId4" Type="http://schemas.openxmlformats.org/officeDocument/2006/relationships/tags" Target="../tags/tag976.xml"/><Relationship Id="rId3" Type="http://schemas.openxmlformats.org/officeDocument/2006/relationships/tags" Target="../tags/tag975.xml"/><Relationship Id="rId2" Type="http://schemas.openxmlformats.org/officeDocument/2006/relationships/tags" Target="../tags/tag974.xml"/><Relationship Id="rId14" Type="http://schemas.openxmlformats.org/officeDocument/2006/relationships/slideLayout" Target="../slideLayouts/slideLayout36.xml"/><Relationship Id="rId13" Type="http://schemas.openxmlformats.org/officeDocument/2006/relationships/tags" Target="../tags/tag985.xml"/><Relationship Id="rId12" Type="http://schemas.openxmlformats.org/officeDocument/2006/relationships/tags" Target="../tags/tag984.xml"/><Relationship Id="rId11" Type="http://schemas.openxmlformats.org/officeDocument/2006/relationships/tags" Target="../tags/tag983.xml"/><Relationship Id="rId10" Type="http://schemas.openxmlformats.org/officeDocument/2006/relationships/tags" Target="../tags/tag982.xml"/><Relationship Id="rId1" Type="http://schemas.openxmlformats.org/officeDocument/2006/relationships/tags" Target="../tags/tag973.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33.xml"/><Relationship Id="rId3" Type="http://schemas.openxmlformats.org/officeDocument/2006/relationships/tags" Target="../tags/tag988.xml"/><Relationship Id="rId2" Type="http://schemas.openxmlformats.org/officeDocument/2006/relationships/tags" Target="../tags/tag987.xml"/><Relationship Id="rId1" Type="http://schemas.openxmlformats.org/officeDocument/2006/relationships/tags" Target="../tags/tag986.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tags" Target="../tags/tag989.xml"/><Relationship Id="rId1" Type="http://schemas.openxmlformats.org/officeDocument/2006/relationships/image" Target="../media/image13.webp"/></Relationships>
</file>

<file path=ppt/slides/_rels/slide34.xml.rels><?xml version="1.0" encoding="UTF-8" standalone="yes"?>
<Relationships xmlns="http://schemas.openxmlformats.org/package/2006/relationships"><Relationship Id="rId9" Type="http://schemas.openxmlformats.org/officeDocument/2006/relationships/tags" Target="../tags/tag998.xml"/><Relationship Id="rId8" Type="http://schemas.openxmlformats.org/officeDocument/2006/relationships/tags" Target="../tags/tag997.xml"/><Relationship Id="rId7" Type="http://schemas.openxmlformats.org/officeDocument/2006/relationships/tags" Target="../tags/tag996.xml"/><Relationship Id="rId6" Type="http://schemas.openxmlformats.org/officeDocument/2006/relationships/tags" Target="../tags/tag995.xml"/><Relationship Id="rId5" Type="http://schemas.openxmlformats.org/officeDocument/2006/relationships/tags" Target="../tags/tag994.xml"/><Relationship Id="rId4" Type="http://schemas.openxmlformats.org/officeDocument/2006/relationships/tags" Target="../tags/tag993.xml"/><Relationship Id="rId3" Type="http://schemas.openxmlformats.org/officeDocument/2006/relationships/tags" Target="../tags/tag992.xml"/><Relationship Id="rId2" Type="http://schemas.openxmlformats.org/officeDocument/2006/relationships/tags" Target="../tags/tag991.xml"/><Relationship Id="rId14" Type="http://schemas.openxmlformats.org/officeDocument/2006/relationships/slideLayout" Target="../slideLayouts/slideLayout36.xml"/><Relationship Id="rId13" Type="http://schemas.openxmlformats.org/officeDocument/2006/relationships/tags" Target="../tags/tag1002.xml"/><Relationship Id="rId12" Type="http://schemas.openxmlformats.org/officeDocument/2006/relationships/tags" Target="../tags/tag1001.xml"/><Relationship Id="rId11" Type="http://schemas.openxmlformats.org/officeDocument/2006/relationships/tags" Target="../tags/tag1000.xml"/><Relationship Id="rId10" Type="http://schemas.openxmlformats.org/officeDocument/2006/relationships/tags" Target="../tags/tag999.xml"/><Relationship Id="rId1" Type="http://schemas.openxmlformats.org/officeDocument/2006/relationships/tags" Target="../tags/tag990.xml"/></Relationships>
</file>

<file path=ppt/slides/_rels/slide35.xml.rels><?xml version="1.0" encoding="UTF-8" standalone="yes"?>
<Relationships xmlns="http://schemas.openxmlformats.org/package/2006/relationships"><Relationship Id="rId9" Type="http://schemas.openxmlformats.org/officeDocument/2006/relationships/tags" Target="../tags/tag1011.xml"/><Relationship Id="rId8" Type="http://schemas.openxmlformats.org/officeDocument/2006/relationships/tags" Target="../tags/tag1010.xml"/><Relationship Id="rId7" Type="http://schemas.openxmlformats.org/officeDocument/2006/relationships/tags" Target="../tags/tag1009.xml"/><Relationship Id="rId6" Type="http://schemas.openxmlformats.org/officeDocument/2006/relationships/tags" Target="../tags/tag1008.xml"/><Relationship Id="rId5" Type="http://schemas.openxmlformats.org/officeDocument/2006/relationships/tags" Target="../tags/tag1007.xml"/><Relationship Id="rId4" Type="http://schemas.openxmlformats.org/officeDocument/2006/relationships/tags" Target="../tags/tag1006.xml"/><Relationship Id="rId3" Type="http://schemas.openxmlformats.org/officeDocument/2006/relationships/tags" Target="../tags/tag1005.xml"/><Relationship Id="rId2" Type="http://schemas.openxmlformats.org/officeDocument/2006/relationships/tags" Target="../tags/tag1004.xml"/><Relationship Id="rId13" Type="http://schemas.openxmlformats.org/officeDocument/2006/relationships/slideLayout" Target="../slideLayouts/slideLayout36.xml"/><Relationship Id="rId12" Type="http://schemas.openxmlformats.org/officeDocument/2006/relationships/tags" Target="../tags/tag1014.xml"/><Relationship Id="rId11" Type="http://schemas.openxmlformats.org/officeDocument/2006/relationships/tags" Target="../tags/tag1013.xml"/><Relationship Id="rId10" Type="http://schemas.openxmlformats.org/officeDocument/2006/relationships/tags" Target="../tags/tag1012.xml"/><Relationship Id="rId1" Type="http://schemas.openxmlformats.org/officeDocument/2006/relationships/tags" Target="../tags/tag1003.xml"/></Relationships>
</file>

<file path=ppt/slides/_rels/slide36.xml.rels><?xml version="1.0" encoding="UTF-8" standalone="yes"?>
<Relationships xmlns="http://schemas.openxmlformats.org/package/2006/relationships"><Relationship Id="rId9" Type="http://schemas.openxmlformats.org/officeDocument/2006/relationships/tags" Target="../tags/tag1023.xml"/><Relationship Id="rId8" Type="http://schemas.openxmlformats.org/officeDocument/2006/relationships/tags" Target="../tags/tag1022.xml"/><Relationship Id="rId7" Type="http://schemas.openxmlformats.org/officeDocument/2006/relationships/tags" Target="../tags/tag1021.xml"/><Relationship Id="rId6" Type="http://schemas.openxmlformats.org/officeDocument/2006/relationships/tags" Target="../tags/tag1020.xml"/><Relationship Id="rId5" Type="http://schemas.openxmlformats.org/officeDocument/2006/relationships/tags" Target="../tags/tag1019.xml"/><Relationship Id="rId4" Type="http://schemas.openxmlformats.org/officeDocument/2006/relationships/tags" Target="../tags/tag1018.xml"/><Relationship Id="rId3" Type="http://schemas.openxmlformats.org/officeDocument/2006/relationships/tags" Target="../tags/tag1017.xml"/><Relationship Id="rId2" Type="http://schemas.openxmlformats.org/officeDocument/2006/relationships/tags" Target="../tags/tag1016.xml"/><Relationship Id="rId14" Type="http://schemas.openxmlformats.org/officeDocument/2006/relationships/slideLayout" Target="../slideLayouts/slideLayout36.xml"/><Relationship Id="rId13" Type="http://schemas.openxmlformats.org/officeDocument/2006/relationships/tags" Target="../tags/tag1027.xml"/><Relationship Id="rId12" Type="http://schemas.openxmlformats.org/officeDocument/2006/relationships/tags" Target="../tags/tag1026.xml"/><Relationship Id="rId11" Type="http://schemas.openxmlformats.org/officeDocument/2006/relationships/tags" Target="../tags/tag1025.xml"/><Relationship Id="rId10" Type="http://schemas.openxmlformats.org/officeDocument/2006/relationships/tags" Target="../tags/tag1024.xml"/><Relationship Id="rId1" Type="http://schemas.openxmlformats.org/officeDocument/2006/relationships/tags" Target="../tags/tag1015.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40.xml"/><Relationship Id="rId4" Type="http://schemas.openxmlformats.org/officeDocument/2006/relationships/tags" Target="../tags/tag1031.xml"/><Relationship Id="rId3" Type="http://schemas.openxmlformats.org/officeDocument/2006/relationships/tags" Target="../tags/tag1030.xml"/><Relationship Id="rId2" Type="http://schemas.openxmlformats.org/officeDocument/2006/relationships/tags" Target="../tags/tag1029.xml"/><Relationship Id="rId1" Type="http://schemas.openxmlformats.org/officeDocument/2006/relationships/tags" Target="../tags/tag1028.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23.xml"/><Relationship Id="rId6" Type="http://schemas.openxmlformats.org/officeDocument/2006/relationships/tags" Target="../tags/tag1036.xml"/><Relationship Id="rId5" Type="http://schemas.openxmlformats.org/officeDocument/2006/relationships/tags" Target="../tags/tag1035.xml"/><Relationship Id="rId4" Type="http://schemas.openxmlformats.org/officeDocument/2006/relationships/image" Target="../media/image14.png"/><Relationship Id="rId3" Type="http://schemas.openxmlformats.org/officeDocument/2006/relationships/tags" Target="../tags/tag1034.xml"/><Relationship Id="rId2" Type="http://schemas.openxmlformats.org/officeDocument/2006/relationships/tags" Target="../tags/tag1033.xml"/><Relationship Id="rId1" Type="http://schemas.openxmlformats.org/officeDocument/2006/relationships/tags" Target="../tags/tag103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9" Type="http://schemas.openxmlformats.org/officeDocument/2006/relationships/tags" Target="../tags/tag694.xml"/><Relationship Id="rId8" Type="http://schemas.openxmlformats.org/officeDocument/2006/relationships/tags" Target="../tags/tag693.xml"/><Relationship Id="rId7" Type="http://schemas.openxmlformats.org/officeDocument/2006/relationships/tags" Target="../tags/tag692.xml"/><Relationship Id="rId6" Type="http://schemas.openxmlformats.org/officeDocument/2006/relationships/tags" Target="../tags/tag691.xml"/><Relationship Id="rId5" Type="http://schemas.openxmlformats.org/officeDocument/2006/relationships/tags" Target="../tags/tag690.xml"/><Relationship Id="rId4" Type="http://schemas.openxmlformats.org/officeDocument/2006/relationships/tags" Target="../tags/tag689.xml"/><Relationship Id="rId3" Type="http://schemas.openxmlformats.org/officeDocument/2006/relationships/tags" Target="../tags/tag688.xml"/><Relationship Id="rId2" Type="http://schemas.openxmlformats.org/officeDocument/2006/relationships/tags" Target="../tags/tag687.xml"/><Relationship Id="rId14" Type="http://schemas.openxmlformats.org/officeDocument/2006/relationships/slideLayout" Target="../slideLayouts/slideLayout13.xml"/><Relationship Id="rId13" Type="http://schemas.openxmlformats.org/officeDocument/2006/relationships/tags" Target="../tags/tag698.xml"/><Relationship Id="rId12" Type="http://schemas.openxmlformats.org/officeDocument/2006/relationships/tags" Target="../tags/tag697.xml"/><Relationship Id="rId11" Type="http://schemas.openxmlformats.org/officeDocument/2006/relationships/tags" Target="../tags/tag696.xml"/><Relationship Id="rId10" Type="http://schemas.openxmlformats.org/officeDocument/2006/relationships/tags" Target="../tags/tag695.xml"/><Relationship Id="rId1" Type="http://schemas.openxmlformats.org/officeDocument/2006/relationships/chart" Target="../charts/chart1.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23.xml"/><Relationship Id="rId6" Type="http://schemas.openxmlformats.org/officeDocument/2006/relationships/tags" Target="../tags/tag1041.xml"/><Relationship Id="rId5" Type="http://schemas.openxmlformats.org/officeDocument/2006/relationships/tags" Target="../tags/tag1040.xml"/><Relationship Id="rId4" Type="http://schemas.openxmlformats.org/officeDocument/2006/relationships/image" Target="../media/image14.png"/><Relationship Id="rId3" Type="http://schemas.openxmlformats.org/officeDocument/2006/relationships/tags" Target="../tags/tag1039.xml"/><Relationship Id="rId2" Type="http://schemas.openxmlformats.org/officeDocument/2006/relationships/tags" Target="../tags/tag1038.xml"/><Relationship Id="rId1" Type="http://schemas.openxmlformats.org/officeDocument/2006/relationships/tags" Target="../tags/tag1037.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23.xml"/><Relationship Id="rId5" Type="http://schemas.openxmlformats.org/officeDocument/2006/relationships/tags" Target="../tags/tag1045.xml"/><Relationship Id="rId4" Type="http://schemas.openxmlformats.org/officeDocument/2006/relationships/tags" Target="../tags/tag1044.xml"/><Relationship Id="rId3" Type="http://schemas.openxmlformats.org/officeDocument/2006/relationships/tags" Target="../tags/tag1043.xml"/><Relationship Id="rId2" Type="http://schemas.openxmlformats.org/officeDocument/2006/relationships/image" Target="../media/image15.png"/><Relationship Id="rId1" Type="http://schemas.openxmlformats.org/officeDocument/2006/relationships/tags" Target="../tags/tag1042.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tags" Target="../tags/tag1048.xml"/><Relationship Id="rId3" Type="http://schemas.openxmlformats.org/officeDocument/2006/relationships/tags" Target="../tags/tag1047.xml"/><Relationship Id="rId2" Type="http://schemas.openxmlformats.org/officeDocument/2006/relationships/image" Target="../media/image15.png"/><Relationship Id="rId1" Type="http://schemas.openxmlformats.org/officeDocument/2006/relationships/tags" Target="../tags/tag1046.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tags" Target="../tags/tag1051.xml"/><Relationship Id="rId3" Type="http://schemas.openxmlformats.org/officeDocument/2006/relationships/tags" Target="../tags/tag1050.xml"/><Relationship Id="rId2" Type="http://schemas.openxmlformats.org/officeDocument/2006/relationships/image" Target="../media/image15.png"/><Relationship Id="rId1" Type="http://schemas.openxmlformats.org/officeDocument/2006/relationships/tags" Target="../tags/tag1049.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1053.xml"/><Relationship Id="rId1" Type="http://schemas.openxmlformats.org/officeDocument/2006/relationships/tags" Target="../tags/tag1052.xml"/></Relationships>
</file>

<file path=ppt/slides/_rels/slide5.xml.rels><?xml version="1.0" encoding="UTF-8" standalone="yes"?>
<Relationships xmlns="http://schemas.openxmlformats.org/package/2006/relationships"><Relationship Id="rId9" Type="http://schemas.openxmlformats.org/officeDocument/2006/relationships/tags" Target="../tags/tag706.xml"/><Relationship Id="rId8" Type="http://schemas.openxmlformats.org/officeDocument/2006/relationships/tags" Target="../tags/tag705.xml"/><Relationship Id="rId7" Type="http://schemas.openxmlformats.org/officeDocument/2006/relationships/tags" Target="../tags/tag704.xml"/><Relationship Id="rId6" Type="http://schemas.openxmlformats.org/officeDocument/2006/relationships/tags" Target="../tags/tag703.xml"/><Relationship Id="rId5" Type="http://schemas.openxmlformats.org/officeDocument/2006/relationships/tags" Target="../tags/tag702.xml"/><Relationship Id="rId4" Type="http://schemas.openxmlformats.org/officeDocument/2006/relationships/tags" Target="../tags/tag701.xml"/><Relationship Id="rId3" Type="http://schemas.openxmlformats.org/officeDocument/2006/relationships/tags" Target="../tags/tag700.xml"/><Relationship Id="rId2" Type="http://schemas.openxmlformats.org/officeDocument/2006/relationships/image" Target="../media/image8.png"/><Relationship Id="rId16" Type="http://schemas.openxmlformats.org/officeDocument/2006/relationships/slideLayout" Target="../slideLayouts/slideLayout13.xml"/><Relationship Id="rId15" Type="http://schemas.openxmlformats.org/officeDocument/2006/relationships/tags" Target="../tags/tag712.xml"/><Relationship Id="rId14" Type="http://schemas.openxmlformats.org/officeDocument/2006/relationships/tags" Target="../tags/tag711.xml"/><Relationship Id="rId13" Type="http://schemas.openxmlformats.org/officeDocument/2006/relationships/tags" Target="../tags/tag710.xml"/><Relationship Id="rId12" Type="http://schemas.openxmlformats.org/officeDocument/2006/relationships/tags" Target="../tags/tag709.xml"/><Relationship Id="rId11" Type="http://schemas.openxmlformats.org/officeDocument/2006/relationships/tags" Target="../tags/tag708.xml"/><Relationship Id="rId10" Type="http://schemas.openxmlformats.org/officeDocument/2006/relationships/tags" Target="../tags/tag707.xml"/><Relationship Id="rId1" Type="http://schemas.openxmlformats.org/officeDocument/2006/relationships/tags" Target="../tags/tag699.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715.xml"/><Relationship Id="rId2" Type="http://schemas.openxmlformats.org/officeDocument/2006/relationships/tags" Target="../tags/tag714.xml"/><Relationship Id="rId1" Type="http://schemas.openxmlformats.org/officeDocument/2006/relationships/tags" Target="../tags/tag713.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9.png"/><Relationship Id="rId7" Type="http://schemas.openxmlformats.org/officeDocument/2006/relationships/tags" Target="../tags/tag720.xml"/><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tags" Target="../tags/tag719.xml"/><Relationship Id="rId3" Type="http://schemas.openxmlformats.org/officeDocument/2006/relationships/tags" Target="../tags/tag718.xml"/><Relationship Id="rId2" Type="http://schemas.openxmlformats.org/officeDocument/2006/relationships/tags" Target="../tags/tag717.xml"/><Relationship Id="rId1" Type="http://schemas.openxmlformats.org/officeDocument/2006/relationships/tags" Target="../tags/tag716.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25.xml"/><Relationship Id="rId6" Type="http://schemas.openxmlformats.org/officeDocument/2006/relationships/image" Target="../media/image9.png"/><Relationship Id="rId5" Type="http://schemas.openxmlformats.org/officeDocument/2006/relationships/tags" Target="../tags/tag723.xml"/><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tags" Target="../tags/tag722.xml"/><Relationship Id="rId1" Type="http://schemas.openxmlformats.org/officeDocument/2006/relationships/tags" Target="../tags/tag721.xml"/></Relationships>
</file>

<file path=ppt/slides/_rels/slide9.xml.rels><?xml version="1.0" encoding="UTF-8" standalone="yes"?>
<Relationships xmlns="http://schemas.openxmlformats.org/package/2006/relationships"><Relationship Id="rId9" Type="http://schemas.openxmlformats.org/officeDocument/2006/relationships/tags" Target="../tags/tag730.xml"/><Relationship Id="rId8" Type="http://schemas.microsoft.com/office/2007/relationships/media" Target="../media/media2.mp3"/><Relationship Id="rId7" Type="http://schemas.openxmlformats.org/officeDocument/2006/relationships/audio" Target="NULL" TargetMode="External"/><Relationship Id="rId6" Type="http://schemas.openxmlformats.org/officeDocument/2006/relationships/tags" Target="../tags/tag729.xml"/><Relationship Id="rId5" Type="http://schemas.openxmlformats.org/officeDocument/2006/relationships/tags" Target="../tags/tag728.xml"/><Relationship Id="rId4" Type="http://schemas.openxmlformats.org/officeDocument/2006/relationships/tags" Target="../tags/tag727.xml"/><Relationship Id="rId3" Type="http://schemas.openxmlformats.org/officeDocument/2006/relationships/tags" Target="../tags/tag726.xml"/><Relationship Id="rId2" Type="http://schemas.openxmlformats.org/officeDocument/2006/relationships/tags" Target="../tags/tag725.xml"/><Relationship Id="rId15" Type="http://schemas.openxmlformats.org/officeDocument/2006/relationships/slideLayout" Target="../slideLayouts/slideLayout25.xml"/><Relationship Id="rId14" Type="http://schemas.openxmlformats.org/officeDocument/2006/relationships/tags" Target="../tags/tag734.xml"/><Relationship Id="rId13" Type="http://schemas.openxmlformats.org/officeDocument/2006/relationships/tags" Target="../tags/tag733.xml"/><Relationship Id="rId12" Type="http://schemas.openxmlformats.org/officeDocument/2006/relationships/tags" Target="../tags/tag732.xml"/><Relationship Id="rId11" Type="http://schemas.openxmlformats.org/officeDocument/2006/relationships/tags" Target="../tags/tag731.xml"/><Relationship Id="rId10" Type="http://schemas.openxmlformats.org/officeDocument/2006/relationships/image" Target="../media/image9.png"/><Relationship Id="rId1" Type="http://schemas.openxmlformats.org/officeDocument/2006/relationships/tags" Target="../tags/tag72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标题 8"/>
          <p:cNvSpPr>
            <a:spLocks noGrp="1"/>
          </p:cNvSpPr>
          <p:nvPr>
            <p:ph type="title" idx="1"/>
            <p:custDataLst>
              <p:tags r:id="rId2"/>
            </p:custDataLst>
          </p:nvPr>
        </p:nvSpPr>
        <p:spPr>
          <a:xfrm>
            <a:off x="464185" y="227965"/>
            <a:ext cx="10252075" cy="1436370"/>
          </a:xfrm>
          <a:noFill/>
        </p:spPr>
        <p:txBody>
          <a:bodyPr>
            <a:normAutofit/>
          </a:bodyPr>
          <a:lstStyle/>
          <a:p>
            <a:r>
              <a:rPr lang="en-GB" altLang="zh-CN" b="1">
                <a:solidFill>
                  <a:srgbClr val="FF0000"/>
                </a:solidFill>
                <a:latin typeface="Times New Roman" panose="02020603050405020304" pitchFamily="18" charset="0"/>
                <a:cs typeface="Times New Roman" panose="02020603050405020304" pitchFamily="18" charset="0"/>
                <a:sym typeface="+mn-ea"/>
              </a:rPr>
              <a:t>Unit 4 </a:t>
            </a:r>
            <a:r>
              <a:rPr lang="sv-SE" altLang="zh-CN" b="1">
                <a:solidFill>
                  <a:srgbClr val="FF0000"/>
                </a:solidFill>
                <a:latin typeface="Times New Roman" panose="02020603050405020304" pitchFamily="18" charset="0"/>
                <a:cs typeface="Times New Roman" panose="02020603050405020304" pitchFamily="18" charset="0"/>
                <a:sym typeface="+mn-ea"/>
              </a:rPr>
              <a:t>Integrated skills </a:t>
            </a:r>
            <a:endParaRPr lang="sv-SE" altLang="zh-CN" b="1">
              <a:solidFill>
                <a:srgbClr val="FF0000"/>
              </a:solidFill>
              <a:latin typeface="Times New Roman" panose="02020603050405020304" pitchFamily="18" charset="0"/>
              <a:cs typeface="Times New Roman" panose="02020603050405020304" pitchFamily="18" charset="0"/>
              <a:sym typeface="+mn-ea"/>
            </a:endParaRPr>
          </a:p>
        </p:txBody>
      </p:sp>
      <p:sp>
        <p:nvSpPr>
          <p:cNvPr id="8" name="标题 1"/>
          <p:cNvSpPr>
            <a:spLocks noGrp="1"/>
          </p:cNvSpPr>
          <p:nvPr>
            <p:custDataLst>
              <p:tags r:id="rId3"/>
            </p:custDataLst>
          </p:nvPr>
        </p:nvSpPr>
        <p:spPr>
          <a:xfrm>
            <a:off x="752475" y="4193540"/>
            <a:ext cx="10968990" cy="172656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indent="0" algn="l">
              <a:lnSpc>
                <a:spcPct val="130000"/>
              </a:lnSpc>
            </a:pPr>
            <a:r>
              <a:rPr lang="en-US" altLang="zh-CN" sz="4000">
                <a:solidFill>
                  <a:schemeClr val="bg1"/>
                </a:solidFill>
                <a:latin typeface="Times New Roman" panose="02020603050405020304"/>
                <a:cs typeface="Times New Roman" panose="02020603050405020304" pitchFamily="18" charset="0"/>
              </a:rPr>
              <a:t>     </a:t>
            </a:r>
            <a:r>
              <a:rPr lang="en-US" altLang="zh-CN" sz="3200">
                <a:solidFill>
                  <a:schemeClr val="bg1"/>
                </a:solidFill>
                <a:latin typeface="Times New Roman" panose="02020603050405020304"/>
                <a:cs typeface="Times New Roman" panose="02020603050405020304" pitchFamily="18" charset="0"/>
              </a:rPr>
              <a:t>Reading is an effective and rewarding way to proceed with lifelong learning.</a:t>
            </a:r>
            <a:br>
              <a:rPr lang="en-US" altLang="zh-CN" sz="3200">
                <a:solidFill>
                  <a:schemeClr val="bg1"/>
                </a:solidFill>
                <a:latin typeface="Times New Roman" panose="02020603050405020304"/>
                <a:cs typeface="Times New Roman" panose="02020603050405020304" pitchFamily="18" charset="0"/>
              </a:rPr>
            </a:br>
            <a:endParaRPr lang="en-US" altLang="zh-CN" sz="3200">
              <a:solidFill>
                <a:schemeClr val="bg1"/>
              </a:solidFill>
              <a:latin typeface="Times New Roman" panose="02020603050405020304"/>
              <a:cs typeface="Times New Roman" panose="02020603050405020304" pitchFamily="18" charset="0"/>
            </a:endParaRPr>
          </a:p>
        </p:txBody>
      </p:sp>
      <p:sp>
        <p:nvSpPr>
          <p:cNvPr id="2" name="文本框 1"/>
          <p:cNvSpPr txBox="1"/>
          <p:nvPr>
            <p:custDataLst>
              <p:tags r:id="rId4"/>
            </p:custDataLst>
          </p:nvPr>
        </p:nvSpPr>
        <p:spPr>
          <a:xfrm>
            <a:off x="1565275" y="2074545"/>
            <a:ext cx="9060815" cy="1708150"/>
          </a:xfrm>
          <a:prstGeom prst="rect">
            <a:avLst/>
          </a:prstGeom>
          <a:solidFill>
            <a:schemeClr val="accent4">
              <a:lumMod val="20000"/>
              <a:lumOff val="80000"/>
            </a:schemeClr>
          </a:solidFill>
        </p:spPr>
        <p:txBody>
          <a:bodyPr wrap="square" rtlCol="0">
            <a:noAutofit/>
          </a:bodyPr>
          <a:lstStyle/>
          <a:p>
            <a:r>
              <a:rPr lang="en-US" altLang="zh-CN" sz="3600" b="1">
                <a:solidFill>
                  <a:schemeClr val="bg1"/>
                </a:solidFill>
              </a:rPr>
              <a:t> </a:t>
            </a:r>
            <a:r>
              <a:rPr lang="en-US" altLang="zh-CN" sz="3600" b="1">
                <a:solidFill>
                  <a:srgbClr val="FF0000"/>
                </a:solidFill>
              </a:rPr>
              <a:t> </a:t>
            </a:r>
            <a:r>
              <a:rPr lang="en-US" altLang="zh-CN" sz="4000" b="1">
                <a:solidFill>
                  <a:srgbClr val="FF0000"/>
                </a:solidFill>
                <a:latin typeface="Times New Roman" panose="02020603050405020304" pitchFamily="18" charset="0"/>
                <a:cs typeface="Times New Roman" panose="02020603050405020304" pitchFamily="18" charset="0"/>
              </a:rPr>
              <a:t>How can people  keep learning in their daily life ?</a:t>
            </a:r>
            <a:endParaRPr lang="en-US" altLang="zh-CN" sz="4000" b="1">
              <a:solidFill>
                <a:srgbClr val="FF0000"/>
              </a:solidFill>
              <a:latin typeface="Times New Roman" panose="02020603050405020304" pitchFamily="18" charset="0"/>
              <a:cs typeface="Times New Roman" panose="02020603050405020304" pitchFamily="18" charset="0"/>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72110" y="313690"/>
            <a:ext cx="2990215" cy="706755"/>
          </a:xfrm>
          <a:prstGeom prst="rect">
            <a:avLst/>
          </a:prstGeom>
          <a:solidFill>
            <a:schemeClr val="accent6"/>
          </a:solidFill>
        </p:spPr>
        <p:txBody>
          <a:bodyPr wrap="square" rtlCol="0">
            <a:spAutoFit/>
          </a:bodyPr>
          <a:lstStyle/>
          <a:p>
            <a:r>
              <a:rPr lang="en-US" altLang="zh-CN"/>
              <a:t>   </a:t>
            </a:r>
            <a:r>
              <a:rPr lang="en-US" altLang="zh-CN" sz="4000" b="1"/>
              <a:t> </a:t>
            </a:r>
            <a:r>
              <a:rPr lang="en-US" altLang="zh-CN" sz="4000" b="1">
                <a:solidFill>
                  <a:schemeClr val="bg1"/>
                </a:solidFill>
              </a:rPr>
              <a:t>Writing :</a:t>
            </a:r>
            <a:endParaRPr lang="en-US" altLang="zh-CN" sz="4000" b="1">
              <a:solidFill>
                <a:schemeClr val="bg1"/>
              </a:solidFill>
            </a:endParaRPr>
          </a:p>
        </p:txBody>
      </p:sp>
      <p:sp>
        <p:nvSpPr>
          <p:cNvPr id="2" name="文本框 1"/>
          <p:cNvSpPr txBox="1"/>
          <p:nvPr>
            <p:custDataLst>
              <p:tags r:id="rId2"/>
            </p:custDataLst>
          </p:nvPr>
        </p:nvSpPr>
        <p:spPr>
          <a:xfrm>
            <a:off x="1111885" y="1306830"/>
            <a:ext cx="10419080" cy="3737610"/>
          </a:xfrm>
          <a:prstGeom prst="rect">
            <a:avLst/>
          </a:prstGeom>
          <a:noFill/>
        </p:spPr>
        <p:txBody>
          <a:bodyPr wrap="square" lIns="90000" tIns="46800" rIns="90000" bIns="46800" rtlCol="0" anchor="t" anchorCtr="0">
            <a:noAutofit/>
          </a:bodyPr>
          <a:lstStyle/>
          <a:p>
            <a:pPr algn="just">
              <a:lnSpc>
                <a:spcPct val="130000"/>
              </a:lnSpc>
            </a:pPr>
            <a:r>
              <a:rPr lang="en-US" altLang="zh-CN" sz="2800" smtClean="0"/>
              <a:t>To write an article calling for people to read more, you can follow the </a:t>
            </a:r>
            <a:r>
              <a:rPr lang="en-US" altLang="zh-CN" sz="2800" smtClean="0">
                <a:highlight>
                  <a:srgbClr val="FFFF00"/>
                </a:highlight>
              </a:rPr>
              <a:t>structure</a:t>
            </a:r>
            <a:r>
              <a:rPr lang="en-US" altLang="zh-CN" sz="2800" smtClean="0"/>
              <a:t>: </a:t>
            </a:r>
            <a:endParaRPr lang="en-US" altLang="zh-CN" sz="2800" smtClean="0"/>
          </a:p>
          <a:p>
            <a:pPr algn="just">
              <a:lnSpc>
                <a:spcPct val="130000"/>
              </a:lnSpc>
            </a:pPr>
            <a:r>
              <a:rPr lang="en-US" altLang="zh-CN" sz="2800" smtClean="0"/>
              <a:t>1.  Introduce the topic by stating </a:t>
            </a:r>
            <a:r>
              <a:rPr lang="en-US" altLang="zh-CN" sz="2800" smtClean="0">
                <a:solidFill>
                  <a:srgbClr val="FF0000"/>
                </a:solidFill>
              </a:rPr>
              <a:t>the importance of reading.</a:t>
            </a:r>
            <a:endParaRPr lang="en-US" altLang="zh-CN" sz="2800" smtClean="0"/>
          </a:p>
          <a:p>
            <a:pPr algn="just">
              <a:lnSpc>
                <a:spcPct val="130000"/>
              </a:lnSpc>
            </a:pPr>
            <a:r>
              <a:rPr lang="en-US" altLang="zh-CN" sz="2800" smtClean="0"/>
              <a:t>2.  Analyse the present situation of  people's </a:t>
            </a:r>
            <a:r>
              <a:rPr lang="en-US" altLang="zh-CN" sz="2800" smtClean="0">
                <a:solidFill>
                  <a:srgbClr val="FF0000"/>
                </a:solidFill>
              </a:rPr>
              <a:t>reading habits, </a:t>
            </a:r>
            <a:r>
              <a:rPr lang="en-US" altLang="zh-CN" sz="2800" smtClean="0"/>
              <a:t>providing data on their reading frequency and duration, preferred media, etc.</a:t>
            </a:r>
            <a:endParaRPr lang="en-US" altLang="zh-CN" sz="2800" smtClean="0"/>
          </a:p>
          <a:p>
            <a:pPr algn="just">
              <a:lnSpc>
                <a:spcPct val="130000"/>
              </a:lnSpc>
            </a:pPr>
            <a:r>
              <a:rPr lang="en-US" altLang="zh-CN" sz="2800" smtClean="0"/>
              <a:t>3.  Suggest measures to encourage people to read more. </a:t>
            </a:r>
            <a:endParaRPr lang="zh-CN" altLang="en-US" sz="2800" smtClean="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0" y="-137160"/>
            <a:ext cx="12192635" cy="6677660"/>
          </a:xfrm>
        </p:spPr>
        <p:txBody>
          <a:bodyPr>
            <a:noAutofit/>
          </a:bodyPr>
          <a:lstStyle/>
          <a:p>
            <a:pPr indent="711200" algn="just" fontAlgn="auto">
              <a:lnSpc>
                <a:spcPct val="150000"/>
              </a:lnSpc>
              <a:spcAft>
                <a:spcPct val="0"/>
              </a:spcAft>
              <a:buNone/>
              <a:tabLst>
                <a:tab pos="2250440" algn="l"/>
              </a:tabLst>
            </a:pPr>
            <a:r>
              <a:rPr lang="en-US" altLang="zh-CN" sz="2400" b="1" u="sng" kern="100">
                <a:latin typeface="Times New Roman" panose="02020603050405020304"/>
                <a:cs typeface="Courier New" panose="02070309020205020404" pitchFamily="49" charset="0"/>
                <a:sym typeface="+mn-ea"/>
              </a:rPr>
              <a:t>The value of reading cannot be overestimated.</a:t>
            </a:r>
            <a:r>
              <a:rPr lang="en-US" altLang="zh-CN" sz="2400" b="1" kern="100" err="1">
                <a:highlight>
                  <a:srgbClr val="FFFF00"/>
                </a:highlight>
                <a:latin typeface="Times New Roman" panose="02020603050405020304"/>
                <a:cs typeface="Courier New" panose="02070309020205020404" pitchFamily="49" charset="0"/>
                <a:sym typeface="+mn-ea"/>
              </a:rPr>
              <a:t>Not only</a:t>
            </a:r>
            <a:r>
              <a:rPr lang="en-US" altLang="zh-CN" sz="2400" b="1" kern="100" err="1">
                <a:latin typeface="Times New Roman" panose="02020603050405020304"/>
                <a:cs typeface="Courier New" panose="02070309020205020404" pitchFamily="49" charset="0"/>
                <a:sym typeface="+mn-ea"/>
              </a:rPr>
              <a:t> is reading recreation, </a:t>
            </a:r>
            <a:r>
              <a:rPr lang="en-US" altLang="zh-CN" sz="2400" b="1" kern="100">
                <a:highlight>
                  <a:srgbClr val="FFFF00"/>
                </a:highlight>
                <a:latin typeface="Times New Roman" panose="02020603050405020304"/>
                <a:cs typeface="Courier New" panose="02070309020205020404" pitchFamily="49" charset="0"/>
                <a:sym typeface="+mn-ea"/>
              </a:rPr>
              <a:t>but it can also</a:t>
            </a:r>
            <a:r>
              <a:rPr lang="en-US" altLang="zh-CN" sz="2400" b="1" kern="100">
                <a:latin typeface="Times New Roman" panose="02020603050405020304"/>
                <a:cs typeface="Courier New" panose="02070309020205020404" pitchFamily="49" charset="0"/>
                <a:sym typeface="+mn-ea"/>
              </a:rPr>
              <a:t> better our understanding of the world, so I am writing to </a:t>
            </a:r>
            <a:r>
              <a:rPr lang="en-US" altLang="zh-CN" sz="2400" b="1" u="sng" kern="100">
                <a:latin typeface="Times New Roman" panose="02020603050405020304"/>
                <a:cs typeface="Courier New" panose="02070309020205020404" pitchFamily="49" charset="0"/>
                <a:sym typeface="+mn-ea"/>
              </a:rPr>
              <a:t>                 </a:t>
            </a:r>
            <a:r>
              <a:rPr lang="en-US" altLang="zh-CN" sz="2400" b="1" kern="100">
                <a:latin typeface="Times New Roman" panose="02020603050405020304"/>
                <a:cs typeface="Courier New" panose="02070309020205020404" pitchFamily="49" charset="0"/>
                <a:sym typeface="+mn-ea"/>
              </a:rPr>
              <a:t> </a:t>
            </a:r>
            <a:r>
              <a:rPr lang="zh-CN" altLang="en-US" sz="2400" b="1" kern="100">
                <a:latin typeface="Times New Roman" panose="02020603050405020304"/>
                <a:cs typeface="Courier New" panose="02070309020205020404" pitchFamily="49" charset="0"/>
                <a:sym typeface="+mn-ea"/>
              </a:rPr>
              <a:t>号召</a:t>
            </a:r>
            <a:r>
              <a:rPr lang="en-US" altLang="zh-CN" sz="2400" b="1" kern="100">
                <a:latin typeface="Times New Roman" panose="02020603050405020304"/>
                <a:cs typeface="Courier New" panose="02070309020205020404" pitchFamily="49" charset="0"/>
                <a:sym typeface="+mn-ea"/>
              </a:rPr>
              <a:t>all people to read more.</a:t>
            </a:r>
            <a:r>
              <a:rPr lang="zh-CN" altLang="en-US" sz="2400" b="1" kern="100">
                <a:latin typeface="Times New Roman" panose="02020603050405020304"/>
                <a:cs typeface="Courier New" panose="02070309020205020404" pitchFamily="49" charset="0"/>
                <a:sym typeface="+mn-ea"/>
              </a:rPr>
              <a:t> </a:t>
            </a:r>
            <a:r>
              <a:rPr lang="en-US" altLang="zh-CN" sz="2400" b="1" kern="100">
                <a:latin typeface="Times New Roman" panose="02020603050405020304"/>
                <a:cs typeface="Courier New" panose="02070309020205020404" pitchFamily="49" charset="0"/>
                <a:sym typeface="+mn-ea"/>
              </a:rPr>
              <a:t>(</a:t>
            </a:r>
            <a:r>
              <a:rPr lang="zh-CN" altLang="en-US" sz="2400" b="1" kern="100">
                <a:latin typeface="Times New Roman" panose="02020603050405020304"/>
                <a:cs typeface="Courier New" panose="02070309020205020404" pitchFamily="49" charset="0"/>
                <a:sym typeface="+mn-ea"/>
              </a:rPr>
              <a:t>高分句型</a:t>
            </a:r>
            <a:r>
              <a:rPr lang="en-US" altLang="zh-CN" sz="2400" b="1" kern="100">
                <a:latin typeface="Times New Roman" panose="02020603050405020304"/>
                <a:cs typeface="Courier New" panose="02070309020205020404" pitchFamily="49" charset="0"/>
                <a:sym typeface="+mn-ea"/>
              </a:rPr>
              <a:t>1</a:t>
            </a:r>
            <a:r>
              <a:rPr lang="zh-CN" altLang="en-US" sz="2400" b="1" kern="100">
                <a:latin typeface="Times New Roman" panose="02020603050405020304"/>
                <a:cs typeface="Courier New" panose="02070309020205020404" pitchFamily="49" charset="0"/>
                <a:sym typeface="+mn-ea"/>
              </a:rPr>
              <a:t>）（①读书的意义）</a:t>
            </a:r>
            <a:endParaRPr lang="en-US" altLang="zh-CN" sz="2400" b="1" kern="100">
              <a:solidFill>
                <a:prstClr val="black"/>
              </a:solidFill>
              <a:latin typeface="Times New Roman" panose="02020603050405020304"/>
              <a:cs typeface="Courier New" panose="02070309020205020404" pitchFamily="49" charset="0"/>
              <a:sym typeface="+mn-ea"/>
            </a:endParaRPr>
          </a:p>
          <a:p>
            <a:pPr lvl="0" indent="711200" algn="just" fontAlgn="auto">
              <a:lnSpc>
                <a:spcPct val="150000"/>
              </a:lnSpc>
              <a:buNone/>
              <a:tabLst>
                <a:tab pos="2250440" algn="l"/>
              </a:tabLst>
            </a:pPr>
            <a:r>
              <a:rPr lang="en-US" altLang="zh-CN" sz="2400" b="1" kern="100">
                <a:solidFill>
                  <a:prstClr val="black"/>
                </a:solidFill>
                <a:latin typeface="Times New Roman" panose="02020603050405020304"/>
                <a:cs typeface="Courier New" panose="02070309020205020404" pitchFamily="49" charset="0"/>
                <a:sym typeface="+mn-ea"/>
              </a:rPr>
              <a:t>With technology developing</a:t>
            </a:r>
            <a:r>
              <a:rPr lang="zh-CN" altLang="zh-CN" sz="2400" b="1" kern="100">
                <a:solidFill>
                  <a:prstClr val="black"/>
                </a:solidFill>
                <a:latin typeface="Times New Roman" panose="02020603050405020304"/>
                <a:cs typeface="Times New Roman" panose="02020603050405020304" pitchFamily="18" charset="0"/>
                <a:sym typeface="+mn-ea"/>
              </a:rPr>
              <a:t>，</a:t>
            </a:r>
            <a:r>
              <a:rPr lang="en-US" altLang="zh-CN" sz="2400" b="1" kern="100">
                <a:solidFill>
                  <a:prstClr val="black"/>
                </a:solidFill>
                <a:latin typeface="Times New Roman" panose="02020603050405020304"/>
                <a:cs typeface="Courier New" panose="02070309020205020404" pitchFamily="49" charset="0"/>
                <a:sym typeface="+mn-ea"/>
              </a:rPr>
              <a:t>smartphones are</a:t>
            </a:r>
            <a:r>
              <a:rPr lang="en-US" altLang="zh-CN" sz="2400" b="1" u="sng" kern="100">
                <a:solidFill>
                  <a:prstClr val="black"/>
                </a:solidFill>
                <a:latin typeface="Times New Roman" panose="02020603050405020304"/>
                <a:cs typeface="Courier New" panose="02070309020205020404" pitchFamily="49" charset="0"/>
                <a:sym typeface="+mn-ea"/>
              </a:rPr>
              <a:t>                                   </a:t>
            </a:r>
            <a:r>
              <a:rPr lang="en-US" altLang="zh-CN" sz="2400" b="1" kern="100">
                <a:solidFill>
                  <a:prstClr val="black"/>
                </a:solidFill>
                <a:latin typeface="Times New Roman" panose="02020603050405020304"/>
                <a:cs typeface="Courier New" panose="02070309020205020404" pitchFamily="49" charset="0"/>
                <a:sym typeface="+mn-ea"/>
              </a:rPr>
              <a:t>to </a:t>
            </a:r>
            <a:r>
              <a:rPr lang="zh-CN" altLang="en-US" sz="2400" b="1" kern="100">
                <a:solidFill>
                  <a:prstClr val="black"/>
                </a:solidFill>
                <a:latin typeface="Times New Roman" panose="02020603050405020304"/>
                <a:cs typeface="Courier New" panose="02070309020205020404" pitchFamily="49" charset="0"/>
                <a:sym typeface="+mn-ea"/>
              </a:rPr>
              <a:t>易于获得</a:t>
            </a:r>
            <a:r>
              <a:rPr lang="en-US" altLang="zh-CN" sz="2400" b="1" kern="100">
                <a:solidFill>
                  <a:prstClr val="black"/>
                </a:solidFill>
                <a:latin typeface="Times New Roman" panose="02020603050405020304"/>
                <a:cs typeface="Courier New" panose="02070309020205020404" pitchFamily="49" charset="0"/>
                <a:sym typeface="+mn-ea"/>
              </a:rPr>
              <a:t>people, </a:t>
            </a:r>
            <a:r>
              <a:rPr lang="en-US" altLang="zh-CN" sz="2400" b="1" u="sng" kern="100">
                <a:solidFill>
                  <a:prstClr val="black"/>
                </a:solidFill>
                <a:latin typeface="Times New Roman" panose="02020603050405020304"/>
                <a:cs typeface="Courier New" panose="02070309020205020404" pitchFamily="49" charset="0"/>
                <a:sym typeface="+mn-ea"/>
              </a:rPr>
              <a:t>                                                  </a:t>
            </a:r>
            <a:r>
              <a:rPr lang="zh-CN" altLang="en-US" sz="2400" b="1" kern="100">
                <a:solidFill>
                  <a:prstClr val="black"/>
                </a:solidFill>
                <a:latin typeface="Times New Roman" panose="02020603050405020304"/>
                <a:cs typeface="Courier New" panose="02070309020205020404" pitchFamily="49" charset="0"/>
                <a:sym typeface="+mn-ea"/>
              </a:rPr>
              <a:t>使得对于</a:t>
            </a:r>
            <a:r>
              <a:rPr lang="en-US" altLang="zh-CN" sz="2400" b="1" kern="100">
                <a:solidFill>
                  <a:prstClr val="black"/>
                </a:solidFill>
                <a:latin typeface="Times New Roman" panose="02020603050405020304"/>
                <a:cs typeface="Courier New" panose="02070309020205020404" pitchFamily="49" charset="0"/>
                <a:sym typeface="+mn-ea"/>
              </a:rPr>
              <a:t>...</a:t>
            </a:r>
            <a:r>
              <a:rPr lang="zh-CN" altLang="en-US" sz="2400" b="1" kern="100">
                <a:solidFill>
                  <a:prstClr val="black"/>
                </a:solidFill>
                <a:latin typeface="Times New Roman" panose="02020603050405020304"/>
                <a:cs typeface="Courier New" panose="02070309020205020404" pitchFamily="49" charset="0"/>
                <a:sym typeface="+mn-ea"/>
              </a:rPr>
              <a:t>方便</a:t>
            </a:r>
            <a:r>
              <a:rPr lang="en-US" altLang="zh-CN" sz="2400" b="1" kern="100">
                <a:solidFill>
                  <a:prstClr val="black"/>
                </a:solidFill>
                <a:latin typeface="Times New Roman" panose="02020603050405020304"/>
                <a:cs typeface="Courier New" panose="02070309020205020404" pitchFamily="49" charset="0"/>
                <a:sym typeface="+mn-ea"/>
              </a:rPr>
              <a:t>the young to read online</a:t>
            </a:r>
            <a:r>
              <a:rPr lang="zh-CN" altLang="en-US" sz="2400" b="1" kern="100">
                <a:solidFill>
                  <a:prstClr val="black"/>
                </a:solidFill>
                <a:latin typeface="Times New Roman" panose="02020603050405020304"/>
                <a:cs typeface="Times New Roman" panose="02020603050405020304" pitchFamily="18" charset="0"/>
                <a:sym typeface="+mn-ea"/>
              </a:rPr>
              <a:t>（高分句型</a:t>
            </a:r>
            <a:r>
              <a:rPr lang="en-US" altLang="zh-CN" sz="2400" b="1" kern="100">
                <a:solidFill>
                  <a:prstClr val="black"/>
                </a:solidFill>
                <a:latin typeface="Times New Roman" panose="02020603050405020304"/>
                <a:cs typeface="Times New Roman" panose="02020603050405020304" pitchFamily="18" charset="0"/>
                <a:sym typeface="+mn-ea"/>
              </a:rPr>
              <a:t>2</a:t>
            </a:r>
            <a:r>
              <a:rPr lang="zh-CN" altLang="en-US" sz="2400" b="1" kern="100">
                <a:solidFill>
                  <a:prstClr val="black"/>
                </a:solidFill>
                <a:latin typeface="Times New Roman" panose="02020603050405020304"/>
                <a:cs typeface="Times New Roman" panose="02020603050405020304" pitchFamily="18" charset="0"/>
                <a:sym typeface="+mn-ea"/>
              </a:rPr>
              <a:t>）</a:t>
            </a:r>
            <a:r>
              <a:rPr lang="en-US" altLang="zh-CN" sz="2400" b="1" kern="100">
                <a:solidFill>
                  <a:prstClr val="black"/>
                </a:solidFill>
                <a:latin typeface="Times New Roman" panose="02020603050405020304"/>
                <a:cs typeface="Courier New" panose="02070309020205020404" pitchFamily="49" charset="0"/>
                <a:sym typeface="+mn-ea"/>
              </a:rPr>
              <a:t>while these printed books are what seniors </a:t>
            </a:r>
            <a:r>
              <a:rPr lang="en-US" altLang="zh-CN" sz="2400" b="1" u="sng" kern="100">
                <a:solidFill>
                  <a:prstClr val="black"/>
                </a:solidFill>
                <a:latin typeface="Times New Roman" panose="02020603050405020304"/>
                <a:cs typeface="Courier New" panose="02070309020205020404" pitchFamily="49" charset="0"/>
                <a:sym typeface="+mn-ea"/>
              </a:rPr>
              <a:t>                                          </a:t>
            </a:r>
            <a:r>
              <a:rPr lang="en-US" altLang="zh-CN" sz="2400" b="1" kern="100">
                <a:solidFill>
                  <a:prstClr val="black"/>
                </a:solidFill>
                <a:latin typeface="Times New Roman" panose="02020603050405020304"/>
                <a:cs typeface="Courier New" panose="02070309020205020404" pitchFamily="49" charset="0"/>
                <a:sym typeface="+mn-ea"/>
              </a:rPr>
              <a:t>.</a:t>
            </a:r>
            <a:r>
              <a:rPr lang="zh-CN" altLang="en-US" sz="2400" b="1" kern="100">
                <a:solidFill>
                  <a:prstClr val="black"/>
                </a:solidFill>
                <a:latin typeface="Times New Roman" panose="02020603050405020304"/>
                <a:cs typeface="Courier New" panose="02070309020205020404" pitchFamily="49" charset="0"/>
                <a:sym typeface="+mn-ea"/>
              </a:rPr>
              <a:t>偏爱</a:t>
            </a:r>
            <a:r>
              <a:rPr lang="en-US" altLang="zh-CN" sz="2400" b="1" kern="100">
                <a:solidFill>
                  <a:prstClr val="black"/>
                </a:solidFill>
                <a:latin typeface="Times New Roman" panose="02020603050405020304"/>
                <a:cs typeface="Courier New" panose="02070309020205020404" pitchFamily="49" charset="0"/>
                <a:sym typeface="+mn-ea"/>
              </a:rPr>
              <a:t> Therefore, we all</a:t>
            </a:r>
            <a:endParaRPr lang="en-US" altLang="zh-CN" sz="2400" b="1" kern="100">
              <a:solidFill>
                <a:prstClr val="black"/>
              </a:solidFill>
              <a:latin typeface="Times New Roman" panose="02020603050405020304"/>
              <a:cs typeface="Courier New" panose="02070309020205020404" pitchFamily="49" charset="0"/>
              <a:sym typeface="+mn-ea"/>
            </a:endParaRPr>
          </a:p>
          <a:p>
            <a:pPr marL="0" lvl="0" indent="0" algn="just" fontAlgn="auto">
              <a:lnSpc>
                <a:spcPct val="150000"/>
              </a:lnSpc>
              <a:buNone/>
              <a:tabLst>
                <a:tab pos="2250440" algn="l"/>
              </a:tabLst>
            </a:pPr>
            <a:r>
              <a:rPr lang="en-US" altLang="zh-CN" sz="2400" b="1" u="sng" kern="100">
                <a:solidFill>
                  <a:prstClr val="black"/>
                </a:solidFill>
                <a:latin typeface="Times New Roman" panose="02020603050405020304"/>
                <a:cs typeface="Courier New" panose="02070309020205020404" pitchFamily="49" charset="0"/>
                <a:sym typeface="+mn-ea"/>
              </a:rPr>
              <a:t>                                      </a:t>
            </a:r>
            <a:r>
              <a:rPr lang="zh-CN" altLang="en-US" sz="2400" b="1" kern="100">
                <a:solidFill>
                  <a:prstClr val="black"/>
                </a:solidFill>
                <a:latin typeface="Times New Roman" panose="02020603050405020304"/>
                <a:cs typeface="Courier New" panose="02070309020205020404" pitchFamily="49" charset="0"/>
                <a:sym typeface="+mn-ea"/>
              </a:rPr>
              <a:t>应该</a:t>
            </a:r>
            <a:r>
              <a:rPr lang="en-US" altLang="zh-CN" sz="2400" b="1" kern="100">
                <a:solidFill>
                  <a:prstClr val="black"/>
                </a:solidFill>
                <a:latin typeface="Times New Roman" panose="02020603050405020304"/>
                <a:cs typeface="Courier New" panose="02070309020205020404" pitchFamily="49" charset="0"/>
                <a:sym typeface="+mn-ea"/>
              </a:rPr>
              <a:t> find a way to read. Whatever book we like, and wherever we get it, it </a:t>
            </a:r>
            <a:r>
              <a:rPr lang="en-US" altLang="zh-CN" sz="2400" b="1" kern="100">
                <a:solidFill>
                  <a:prstClr val="black"/>
                </a:solidFill>
                <a:highlight>
                  <a:srgbClr val="000000">
                    <a:alpha val="0"/>
                  </a:srgbClr>
                </a:highlight>
                <a:latin typeface="Times New Roman" panose="02020603050405020304"/>
                <a:cs typeface="Courier New" panose="02070309020205020404" pitchFamily="49" charset="0"/>
                <a:sym typeface="+mn-ea"/>
              </a:rPr>
              <a:t>is</a:t>
            </a:r>
            <a:r>
              <a:rPr lang="en-US" altLang="zh-CN" sz="2400" b="1" u="sng" kern="100">
                <a:solidFill>
                  <a:prstClr val="black"/>
                </a:solidFill>
                <a:highlight>
                  <a:srgbClr val="000000">
                    <a:alpha val="0"/>
                  </a:srgbClr>
                </a:highlight>
                <a:latin typeface="Times New Roman" panose="02020603050405020304"/>
                <a:cs typeface="Courier New" panose="02070309020205020404" pitchFamily="49" charset="0"/>
                <a:sym typeface="+mn-ea"/>
              </a:rPr>
              <a:t>                                  </a:t>
            </a:r>
            <a:r>
              <a:rPr lang="zh-CN" altLang="en-US" sz="2400" b="1" kern="100">
                <a:solidFill>
                  <a:prstClr val="black"/>
                </a:solidFill>
                <a:highlight>
                  <a:srgbClr val="000000">
                    <a:alpha val="0"/>
                  </a:srgbClr>
                </a:highlight>
                <a:latin typeface="Times New Roman" panose="02020603050405020304"/>
                <a:cs typeface="Courier New" panose="02070309020205020404" pitchFamily="49" charset="0"/>
                <a:sym typeface="+mn-ea"/>
              </a:rPr>
              <a:t>同等有益</a:t>
            </a:r>
            <a:r>
              <a:rPr lang="en-US" altLang="zh-CN" sz="2400" b="1" kern="100">
                <a:solidFill>
                  <a:prstClr val="black"/>
                </a:solidFill>
                <a:latin typeface="Times New Roman" panose="02020603050405020304"/>
                <a:cs typeface="Courier New" panose="02070309020205020404" pitchFamily="49" charset="0"/>
                <a:sym typeface="+mn-ea"/>
              </a:rPr>
              <a:t> as long as the book </a:t>
            </a:r>
            <a:r>
              <a:rPr lang="en-US" altLang="zh-CN" sz="2400" b="1" kern="100">
                <a:solidFill>
                  <a:prstClr val="black"/>
                </a:solidFill>
                <a:highlight>
                  <a:srgbClr val="FFFF00"/>
                </a:highlight>
                <a:latin typeface="Times New Roman" panose="02020603050405020304"/>
                <a:cs typeface="Courier New" panose="02070309020205020404" pitchFamily="49" charset="0"/>
                <a:sym typeface="+mn-ea"/>
              </a:rPr>
              <a:t>is of nutrition and suitable</a:t>
            </a:r>
            <a:r>
              <a:rPr lang="en-US" altLang="zh-CN" sz="2400" b="1" kern="100">
                <a:solidFill>
                  <a:prstClr val="black"/>
                </a:solidFill>
                <a:latin typeface="Times New Roman" panose="02020603050405020304"/>
                <a:cs typeface="Courier New" panose="02070309020205020404" pitchFamily="49" charset="0"/>
                <a:sym typeface="+mn-ea"/>
              </a:rPr>
              <a:t> to read.</a:t>
            </a:r>
            <a:r>
              <a:rPr lang="zh-CN" altLang="en-US" sz="2400" b="1" kern="100">
                <a:solidFill>
                  <a:prstClr val="black"/>
                </a:solidFill>
                <a:latin typeface="Times New Roman" panose="02020603050405020304"/>
                <a:cs typeface="Courier New" panose="02070309020205020404" pitchFamily="49" charset="0"/>
                <a:sym typeface="+mn-ea"/>
              </a:rPr>
              <a:t> （高分句型</a:t>
            </a:r>
            <a:r>
              <a:rPr lang="en-US" altLang="zh-CN" sz="2400" b="1" kern="100">
                <a:solidFill>
                  <a:prstClr val="black"/>
                </a:solidFill>
                <a:latin typeface="Times New Roman" panose="02020603050405020304"/>
                <a:cs typeface="Courier New" panose="02070309020205020404" pitchFamily="49" charset="0"/>
                <a:sym typeface="+mn-ea"/>
              </a:rPr>
              <a:t>3</a:t>
            </a:r>
            <a:r>
              <a:rPr lang="zh-CN" altLang="en-US" sz="2400" b="1" kern="100">
                <a:solidFill>
                  <a:prstClr val="black"/>
                </a:solidFill>
                <a:latin typeface="Times New Roman" panose="02020603050405020304"/>
                <a:cs typeface="Courier New" panose="02070309020205020404" pitchFamily="49" charset="0"/>
                <a:sym typeface="+mn-ea"/>
              </a:rPr>
              <a:t>）</a:t>
            </a:r>
            <a:r>
              <a:rPr lang="en-US" altLang="zh-CN" sz="2400" b="1" kern="100">
                <a:solidFill>
                  <a:prstClr val="black"/>
                </a:solidFill>
                <a:latin typeface="Times New Roman" panose="02020603050405020304"/>
                <a:cs typeface="Courier New" panose="02070309020205020404" pitchFamily="49" charset="0"/>
                <a:sym typeface="+mn-ea"/>
              </a:rPr>
              <a:t>(②</a:t>
            </a:r>
            <a:r>
              <a:rPr lang="zh-CN" altLang="en-US" sz="2400" b="1" kern="100">
                <a:solidFill>
                  <a:prstClr val="black"/>
                </a:solidFill>
                <a:latin typeface="Times New Roman" panose="02020603050405020304"/>
                <a:cs typeface="Courier New" panose="02070309020205020404" pitchFamily="49" charset="0"/>
                <a:sym typeface="+mn-ea"/>
              </a:rPr>
              <a:t>读书习惯的变化和存在的问题）</a:t>
            </a:r>
            <a:endParaRPr lang="zh-CN" altLang="zh-CN" sz="2400" b="1" kern="100">
              <a:solidFill>
                <a:prstClr val="black"/>
              </a:solidFill>
              <a:latin typeface="宋体" panose="02010600030101010101" pitchFamily="2" charset="-122"/>
              <a:cs typeface="Courier New" panose="02070309020205020404" pitchFamily="49" charset="0"/>
            </a:endParaRPr>
          </a:p>
          <a:p>
            <a:pPr lvl="0" indent="711200" algn="just" fontAlgn="auto">
              <a:lnSpc>
                <a:spcPct val="150000"/>
              </a:lnSpc>
              <a:buNone/>
              <a:tabLst>
                <a:tab pos="2250440" algn="l"/>
              </a:tabLst>
            </a:pPr>
            <a:r>
              <a:rPr lang="en-US" altLang="zh-CN" sz="2400" b="1" u="sng" kern="100">
                <a:solidFill>
                  <a:prstClr val="black"/>
                </a:solidFill>
                <a:latin typeface="Times New Roman" panose="02020603050405020304"/>
                <a:cs typeface="Courier New" panose="02070309020205020404" pitchFamily="49" charset="0"/>
                <a:sym typeface="+mn-ea"/>
              </a:rPr>
              <a:t>                         </a:t>
            </a:r>
            <a:r>
              <a:rPr lang="zh-CN" altLang="en-US" sz="2400" b="1" kern="100">
                <a:solidFill>
                  <a:prstClr val="black"/>
                </a:solidFill>
                <a:latin typeface="Times New Roman" panose="02020603050405020304"/>
                <a:cs typeface="Courier New" panose="02070309020205020404" pitchFamily="49" charset="0"/>
                <a:sym typeface="+mn-ea"/>
              </a:rPr>
              <a:t>总而言之</a:t>
            </a:r>
            <a:r>
              <a:rPr lang="en-US" altLang="zh-CN" sz="2400" b="1" kern="100">
                <a:solidFill>
                  <a:prstClr val="black"/>
                </a:solidFill>
                <a:latin typeface="Times New Roman" panose="02020603050405020304"/>
                <a:cs typeface="Courier New" panose="02070309020205020404" pitchFamily="49" charset="0"/>
                <a:sym typeface="+mn-ea"/>
              </a:rPr>
              <a:t>, </a:t>
            </a:r>
            <a:r>
              <a:rPr lang="en-US" altLang="zh-CN" sz="2400" b="1" kern="100">
                <a:solidFill>
                  <a:prstClr val="black"/>
                </a:solidFill>
                <a:highlight>
                  <a:srgbClr val="FFFF00"/>
                </a:highlight>
                <a:latin typeface="Times New Roman" panose="02020603050405020304"/>
                <a:cs typeface="Courier New" panose="02070309020205020404" pitchFamily="49" charset="0"/>
                <a:sym typeface="+mn-ea"/>
              </a:rPr>
              <a:t>it’s time that</a:t>
            </a:r>
            <a:r>
              <a:rPr lang="en-US" altLang="zh-CN" sz="2400" b="1" kern="100">
                <a:solidFill>
                  <a:prstClr val="black"/>
                </a:solidFill>
                <a:latin typeface="Times New Roman" panose="02020603050405020304"/>
                <a:cs typeface="Courier New" panose="02070309020205020404" pitchFamily="49" charset="0"/>
                <a:sym typeface="+mn-ea"/>
              </a:rPr>
              <a:t> we should </a:t>
            </a:r>
            <a:r>
              <a:rPr lang="en-US" altLang="zh-CN" sz="2400" b="1" u="sng" kern="100">
                <a:solidFill>
                  <a:prstClr val="black"/>
                </a:solidFill>
                <a:latin typeface="Times New Roman" panose="02020603050405020304"/>
                <a:cs typeface="Courier New" panose="02070309020205020404" pitchFamily="49" charset="0"/>
                <a:sym typeface="+mn-ea"/>
              </a:rPr>
              <a:t>                                 </a:t>
            </a:r>
            <a:r>
              <a:rPr lang="zh-CN" altLang="en-US" sz="2400" b="1" kern="100">
                <a:solidFill>
                  <a:prstClr val="black"/>
                </a:solidFill>
                <a:highlight>
                  <a:srgbClr val="FFFF00"/>
                </a:highlight>
                <a:latin typeface="Times New Roman" panose="02020603050405020304"/>
                <a:cs typeface="Courier New" panose="02070309020205020404" pitchFamily="49" charset="0"/>
                <a:sym typeface="+mn-ea"/>
              </a:rPr>
              <a:t>立即采取行动</a:t>
            </a:r>
            <a:r>
              <a:rPr lang="en-US" altLang="zh-CN" sz="2400" b="1" kern="100">
                <a:solidFill>
                  <a:prstClr val="black"/>
                </a:solidFill>
                <a:latin typeface="Times New Roman" panose="02020603050405020304"/>
                <a:cs typeface="Courier New" panose="02070309020205020404" pitchFamily="49" charset="0"/>
                <a:sym typeface="+mn-ea"/>
              </a:rPr>
              <a:t>, ready to read more books.</a:t>
            </a:r>
            <a:r>
              <a:rPr lang="zh-CN" altLang="en-US" sz="2400" b="1" kern="100">
                <a:solidFill>
                  <a:prstClr val="black"/>
                </a:solidFill>
                <a:latin typeface="Times New Roman" panose="02020603050405020304"/>
                <a:cs typeface="Courier New" panose="02070309020205020404" pitchFamily="49" charset="0"/>
                <a:sym typeface="+mn-ea"/>
              </a:rPr>
              <a:t> （高分句型</a:t>
            </a:r>
            <a:r>
              <a:rPr lang="en-US" altLang="zh-CN" sz="2400" b="1" kern="100">
                <a:solidFill>
                  <a:prstClr val="black"/>
                </a:solidFill>
                <a:latin typeface="Times New Roman" panose="02020603050405020304"/>
                <a:cs typeface="Courier New" panose="02070309020205020404" pitchFamily="49" charset="0"/>
                <a:sym typeface="+mn-ea"/>
              </a:rPr>
              <a:t>4</a:t>
            </a:r>
            <a:r>
              <a:rPr lang="zh-CN" altLang="en-US" sz="2400" b="1" kern="100">
                <a:solidFill>
                  <a:prstClr val="black"/>
                </a:solidFill>
                <a:latin typeface="Times New Roman" panose="02020603050405020304"/>
                <a:cs typeface="Courier New" panose="02070309020205020404" pitchFamily="49" charset="0"/>
                <a:sym typeface="+mn-ea"/>
              </a:rPr>
              <a:t>）（③呼吁多读书）</a:t>
            </a:r>
            <a:endParaRPr lang="zh-CN" altLang="zh-CN" sz="2400" b="1" kern="100">
              <a:solidFill>
                <a:prstClr val="black"/>
              </a:solidFill>
              <a:latin typeface="宋体" panose="02010600030101010101" pitchFamily="2" charset="-122"/>
              <a:cs typeface="Courier New" panose="02070309020205020404" pitchFamily="49" charset="0"/>
            </a:endParaRPr>
          </a:p>
          <a:p>
            <a:endParaRPr lang="en-US" altLang="zh-CN" sz="2400"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9624060" y="355600"/>
            <a:ext cx="1453515" cy="652145"/>
          </a:xfrm>
          <a:prstGeom prst="rect">
            <a:avLst/>
          </a:prstGeom>
          <a:noFill/>
        </p:spPr>
        <p:txBody>
          <a:bodyPr wrap="square" lIns="90000" tIns="46800" rIns="90000" bIns="46800" rtlCol="0" anchor="t" anchorCtr="0">
            <a:spAutoFit/>
          </a:bodyPr>
          <a:p>
            <a:pPr algn="just">
              <a:lnSpc>
                <a:spcPct val="130000"/>
              </a:lnSpc>
            </a:pPr>
            <a:r>
              <a:rPr lang="en-US" altLang="zh-CN" sz="2800" b="1" dirty="0" smtClean="0">
                <a:solidFill>
                  <a:srgbClr val="FF0000"/>
                </a:solidFill>
              </a:rPr>
              <a:t>call on</a:t>
            </a:r>
            <a:endParaRPr lang="en-US" altLang="zh-CN" sz="2800" b="1" dirty="0" smtClean="0">
              <a:solidFill>
                <a:srgbClr val="FF0000"/>
              </a:solidFill>
            </a:endParaRPr>
          </a:p>
        </p:txBody>
      </p:sp>
      <p:sp>
        <p:nvSpPr>
          <p:cNvPr id="4" name="文本框 3"/>
          <p:cNvSpPr txBox="1"/>
          <p:nvPr/>
        </p:nvSpPr>
        <p:spPr>
          <a:xfrm>
            <a:off x="7613650" y="1557020"/>
            <a:ext cx="2988945" cy="652145"/>
          </a:xfrm>
          <a:prstGeom prst="rect">
            <a:avLst/>
          </a:prstGeom>
          <a:noFill/>
        </p:spPr>
        <p:txBody>
          <a:bodyPr wrap="square" lIns="90000" tIns="46800" rIns="90000" bIns="46800" rtlCol="0" anchor="t" anchorCtr="0">
            <a:spAutoFit/>
          </a:bodyPr>
          <a:p>
            <a:pPr algn="just">
              <a:lnSpc>
                <a:spcPct val="130000"/>
              </a:lnSpc>
            </a:pPr>
            <a:r>
              <a:rPr lang="en-US" altLang="zh-CN" sz="2800" b="1" dirty="0" smtClean="0">
                <a:solidFill>
                  <a:srgbClr val="FF0000"/>
                </a:solidFill>
              </a:rPr>
              <a:t>easily accessible</a:t>
            </a:r>
            <a:endParaRPr lang="en-US" altLang="zh-CN" sz="2800" b="1" dirty="0" smtClean="0">
              <a:solidFill>
                <a:srgbClr val="FF0000"/>
              </a:solidFill>
            </a:endParaRPr>
          </a:p>
        </p:txBody>
      </p:sp>
      <p:sp>
        <p:nvSpPr>
          <p:cNvPr id="5" name="文本框 4"/>
          <p:cNvSpPr txBox="1"/>
          <p:nvPr/>
        </p:nvSpPr>
        <p:spPr>
          <a:xfrm>
            <a:off x="1209675" y="2032000"/>
            <a:ext cx="4064000" cy="652145"/>
          </a:xfrm>
          <a:prstGeom prst="rect">
            <a:avLst/>
          </a:prstGeom>
          <a:noFill/>
        </p:spPr>
        <p:txBody>
          <a:bodyPr wrap="square" lIns="90000" tIns="46800" rIns="90000" bIns="46800" rtlCol="0" anchor="t" anchorCtr="0">
            <a:spAutoFit/>
          </a:bodyPr>
          <a:p>
            <a:pPr algn="just">
              <a:lnSpc>
                <a:spcPct val="130000"/>
              </a:lnSpc>
            </a:pPr>
            <a:r>
              <a:rPr lang="en-US" altLang="zh-CN" sz="2800" b="1" dirty="0" smtClean="0">
                <a:solidFill>
                  <a:srgbClr val="FF0000"/>
                </a:solidFill>
              </a:rPr>
              <a:t>making it convenient for</a:t>
            </a:r>
            <a:endParaRPr lang="en-US" altLang="zh-CN" sz="2800" b="1" dirty="0" smtClean="0">
              <a:solidFill>
                <a:srgbClr val="FF0000"/>
              </a:solidFill>
            </a:endParaRPr>
          </a:p>
        </p:txBody>
      </p:sp>
      <p:sp>
        <p:nvSpPr>
          <p:cNvPr id="6" name="文本框 5"/>
          <p:cNvSpPr txBox="1"/>
          <p:nvPr/>
        </p:nvSpPr>
        <p:spPr>
          <a:xfrm>
            <a:off x="5760085" y="2646680"/>
            <a:ext cx="3573145" cy="652145"/>
          </a:xfrm>
          <a:prstGeom prst="rect">
            <a:avLst/>
          </a:prstGeom>
          <a:noFill/>
        </p:spPr>
        <p:txBody>
          <a:bodyPr wrap="square" lIns="90000" tIns="46800" rIns="90000" bIns="46800" rtlCol="0" anchor="t" anchorCtr="0">
            <a:spAutoFit/>
          </a:bodyPr>
          <a:p>
            <a:pPr algn="just">
              <a:lnSpc>
                <a:spcPct val="130000"/>
              </a:lnSpc>
            </a:pPr>
            <a:r>
              <a:rPr lang="en-US" altLang="zh-CN" sz="2800" b="1" dirty="0" smtClean="0">
                <a:solidFill>
                  <a:srgbClr val="FF0000"/>
                </a:solidFill>
              </a:rPr>
              <a:t>show a prefrence for</a:t>
            </a:r>
            <a:endParaRPr lang="en-US" altLang="zh-CN" sz="2800" b="1" dirty="0" smtClean="0">
              <a:solidFill>
                <a:srgbClr val="FF0000"/>
              </a:solidFill>
            </a:endParaRPr>
          </a:p>
        </p:txBody>
      </p:sp>
      <p:sp>
        <p:nvSpPr>
          <p:cNvPr id="7" name="文本框 6"/>
          <p:cNvSpPr txBox="1"/>
          <p:nvPr/>
        </p:nvSpPr>
        <p:spPr>
          <a:xfrm>
            <a:off x="288925" y="3298825"/>
            <a:ext cx="2621280" cy="652145"/>
          </a:xfrm>
          <a:prstGeom prst="rect">
            <a:avLst/>
          </a:prstGeom>
          <a:noFill/>
        </p:spPr>
        <p:txBody>
          <a:bodyPr wrap="square" lIns="90000" tIns="46800" rIns="90000" bIns="46800" rtlCol="0" anchor="t" anchorCtr="0">
            <a:spAutoFit/>
          </a:bodyPr>
          <a:p>
            <a:pPr algn="just">
              <a:lnSpc>
                <a:spcPct val="130000"/>
              </a:lnSpc>
            </a:pPr>
            <a:r>
              <a:rPr lang="en-US" altLang="zh-CN" sz="2800" b="1" dirty="0" smtClean="0">
                <a:solidFill>
                  <a:srgbClr val="FF0000"/>
                </a:solidFill>
              </a:rPr>
              <a:t>are supposed to</a:t>
            </a:r>
            <a:endParaRPr lang="en-US" altLang="zh-CN" sz="2800" b="1" dirty="0" smtClean="0">
              <a:solidFill>
                <a:srgbClr val="FF0000"/>
              </a:solidFill>
            </a:endParaRPr>
          </a:p>
        </p:txBody>
      </p:sp>
      <p:sp>
        <p:nvSpPr>
          <p:cNvPr id="9" name="文本框 8"/>
          <p:cNvSpPr txBox="1"/>
          <p:nvPr/>
        </p:nvSpPr>
        <p:spPr>
          <a:xfrm>
            <a:off x="810895" y="3950970"/>
            <a:ext cx="2774950" cy="652145"/>
          </a:xfrm>
          <a:prstGeom prst="rect">
            <a:avLst/>
          </a:prstGeom>
          <a:noFill/>
        </p:spPr>
        <p:txBody>
          <a:bodyPr wrap="square" lIns="90000" tIns="46800" rIns="90000" bIns="46800" rtlCol="0" anchor="t" anchorCtr="0">
            <a:spAutoFit/>
          </a:bodyPr>
          <a:p>
            <a:pPr algn="just">
              <a:lnSpc>
                <a:spcPct val="130000"/>
              </a:lnSpc>
            </a:pPr>
            <a:r>
              <a:rPr lang="en-US" altLang="zh-CN" sz="2800" b="1" dirty="0" smtClean="0">
                <a:solidFill>
                  <a:srgbClr val="FF0000"/>
                </a:solidFill>
              </a:rPr>
              <a:t>of equal benefit</a:t>
            </a:r>
            <a:endParaRPr lang="en-US" altLang="zh-CN" sz="2800" b="1" dirty="0" smtClean="0">
              <a:solidFill>
                <a:srgbClr val="FF0000"/>
              </a:solidFill>
            </a:endParaRPr>
          </a:p>
        </p:txBody>
      </p:sp>
      <p:sp>
        <p:nvSpPr>
          <p:cNvPr id="10" name="文本框 9"/>
          <p:cNvSpPr txBox="1"/>
          <p:nvPr/>
        </p:nvSpPr>
        <p:spPr>
          <a:xfrm>
            <a:off x="1102995" y="5029835"/>
            <a:ext cx="1899285" cy="652145"/>
          </a:xfrm>
          <a:prstGeom prst="rect">
            <a:avLst/>
          </a:prstGeom>
          <a:noFill/>
        </p:spPr>
        <p:txBody>
          <a:bodyPr wrap="square" lIns="90000" tIns="46800" rIns="90000" bIns="46800" rtlCol="0" anchor="t" anchorCtr="0">
            <a:spAutoFit/>
          </a:bodyPr>
          <a:p>
            <a:pPr algn="just">
              <a:lnSpc>
                <a:spcPct val="130000"/>
              </a:lnSpc>
            </a:pPr>
            <a:r>
              <a:rPr lang="en-US" altLang="zh-CN" sz="2800" b="1" dirty="0" smtClean="0">
                <a:solidFill>
                  <a:srgbClr val="FF0000"/>
                </a:solidFill>
              </a:rPr>
              <a:t>In a word</a:t>
            </a:r>
            <a:endParaRPr lang="en-US" altLang="zh-CN" sz="2800" b="1" dirty="0" smtClean="0">
              <a:solidFill>
                <a:srgbClr val="FF0000"/>
              </a:solidFill>
            </a:endParaRPr>
          </a:p>
        </p:txBody>
      </p:sp>
      <p:sp>
        <p:nvSpPr>
          <p:cNvPr id="11" name="文本框 10"/>
          <p:cNvSpPr txBox="1"/>
          <p:nvPr/>
        </p:nvSpPr>
        <p:spPr>
          <a:xfrm>
            <a:off x="7658735" y="5168265"/>
            <a:ext cx="2943860" cy="652145"/>
          </a:xfrm>
          <a:prstGeom prst="rect">
            <a:avLst/>
          </a:prstGeom>
          <a:noFill/>
        </p:spPr>
        <p:txBody>
          <a:bodyPr wrap="square" lIns="90000" tIns="46800" rIns="90000" bIns="46800" rtlCol="0" anchor="t" anchorCtr="0">
            <a:spAutoFit/>
          </a:bodyPr>
          <a:p>
            <a:pPr algn="just">
              <a:lnSpc>
                <a:spcPct val="130000"/>
              </a:lnSpc>
            </a:pPr>
            <a:r>
              <a:rPr lang="en-US" altLang="zh-CN" sz="2800" b="1" dirty="0" smtClean="0">
                <a:solidFill>
                  <a:srgbClr val="FF0000"/>
                </a:solidFill>
              </a:rPr>
              <a:t>swing into action</a:t>
            </a:r>
            <a:endParaRPr lang="en-US" altLang="zh-CN" sz="2800" b="1" dirty="0" smtClean="0">
              <a:solidFill>
                <a:srgbClr val="FF0000"/>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6" grpId="0"/>
      <p:bldP spid="6" grpId="1"/>
      <p:bldP spid="7" grpId="0"/>
      <p:bldP spid="7" grpId="1"/>
      <p:bldP spid="9" grpId="0"/>
      <p:bldP spid="9" grpId="1"/>
      <p:bldP spid="10" grpId="0"/>
      <p:bldP spid="10" grpId="1"/>
      <p:bldP spid="11" grpId="0"/>
      <p:bldP spid="11" grpId="1"/>
      <p:bldP spid="5" grpId="0"/>
      <p:bldP spid="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89" name=""/>
        <p:cNvGrpSpPr/>
        <p:nvPr/>
      </p:nvGrpSpPr>
      <p:grpSpPr>
        <a:xfrm>
          <a:off x="0" y="0"/>
          <a:ext cx="0" cy="0"/>
          <a:chOff x="0" y="0"/>
          <a:chExt cx="0" cy="0"/>
        </a:xfrm>
      </p:grpSpPr>
      <p:cxnSp>
        <p:nvCxnSpPr>
          <p:cNvPr id="3145731" name="直接连接符 75"/>
          <p:cNvCxnSpPr/>
          <p:nvPr>
            <p:custDataLst>
              <p:tags r:id="rId1"/>
            </p:custDataLst>
          </p:nvPr>
        </p:nvCxnSpPr>
        <p:spPr>
          <a:xfrm>
            <a:off x="6898640" y="6551930"/>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145733" name="直接连接符 76"/>
          <p:cNvCxnSpPr/>
          <p:nvPr>
            <p:custDataLst>
              <p:tags r:id="rId2"/>
            </p:custDataLst>
          </p:nvPr>
        </p:nvCxnSpPr>
        <p:spPr>
          <a:xfrm>
            <a:off x="1627505" y="6421120"/>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49258" name="任意多边形: 形状 1397"/>
          <p:cNvSpPr/>
          <p:nvPr>
            <p:custDataLst>
              <p:tags r:id="rId3"/>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049260" name="任意多边形: 形状 1397"/>
          <p:cNvSpPr/>
          <p:nvPr>
            <p:custDataLst>
              <p:tags r:id="rId4"/>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3145735" name="直接连接符 72"/>
          <p:cNvCxnSpPr/>
          <p:nvPr>
            <p:custDataLst>
              <p:tags r:id="rId5"/>
            </p:custDataLst>
          </p:nvPr>
        </p:nvCxnSpPr>
        <p:spPr>
          <a:xfrm>
            <a:off x="695960" y="99568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3145737" name="直接连接符 73"/>
          <p:cNvCxnSpPr/>
          <p:nvPr>
            <p:custDataLst>
              <p:tags r:id="rId6"/>
            </p:custDataLst>
          </p:nvPr>
        </p:nvCxnSpPr>
        <p:spPr>
          <a:xfrm>
            <a:off x="2518410" y="1225550"/>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49262" name="任意多边形: 形状 1397"/>
          <p:cNvSpPr/>
          <p:nvPr>
            <p:custDataLst>
              <p:tags r:id="rId7"/>
            </p:custDataLst>
          </p:nvPr>
        </p:nvSpPr>
        <p:spPr>
          <a:xfrm>
            <a:off x="10650855" y="60071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49264" name="任意多边形: 形状 1397"/>
          <p:cNvSpPr/>
          <p:nvPr>
            <p:custDataLst>
              <p:tags r:id="rId8"/>
            </p:custDataLst>
          </p:nvPr>
        </p:nvSpPr>
        <p:spPr>
          <a:xfrm>
            <a:off x="11108055" y="71882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145739" name="直接连接符 1"/>
          <p:cNvCxnSpPr/>
          <p:nvPr>
            <p:custDataLst>
              <p:tags r:id="rId9"/>
            </p:custDataLst>
          </p:nvPr>
        </p:nvCxnSpPr>
        <p:spPr>
          <a:xfrm flipH="1">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145741" name="直接连接符 2"/>
          <p:cNvCxnSpPr/>
          <p:nvPr>
            <p:custDataLst>
              <p:tags r:id="rId10"/>
            </p:custDataLst>
          </p:nvPr>
        </p:nvCxnSpPr>
        <p:spPr>
          <a:xfrm flipH="1">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49266" name="文本框 6"/>
          <p:cNvSpPr txBox="1"/>
          <p:nvPr>
            <p:custDataLst>
              <p:tags r:id="rId11"/>
            </p:custDataLst>
          </p:nvPr>
        </p:nvSpPr>
        <p:spPr>
          <a:xfrm>
            <a:off x="234950" y="1231900"/>
            <a:ext cx="11722735" cy="1989455"/>
          </a:xfrm>
          <a:prstGeom prst="rect">
            <a:avLst/>
          </a:prstGeom>
          <a:noFill/>
        </p:spPr>
        <p:txBody>
          <a:bodyPr wrap="square" rtlCol="0" anchor="ctr" anchorCtr="0">
            <a:noAutofit/>
          </a:bodyPr>
          <a:lstStyle/>
          <a:p>
            <a:pPr marL="0" lvl="0" indent="0" fontAlgn="auto">
              <a:lnSpc>
                <a:spcPct val="150000"/>
              </a:lnSpc>
            </a:pPr>
            <a:endParaRPr lang="zh-CN" altLang="en-US" sz="2800" kern="0">
              <a:ln>
                <a:noFill/>
                <a:prstDash val="sysDot"/>
              </a:ln>
              <a:solidFill>
                <a:schemeClr val="tx1">
                  <a:lumMod val="85000"/>
                  <a:lumOff val="15000"/>
                </a:schemeClr>
              </a:solidFill>
              <a:latin typeface="+mn-ea"/>
              <a:sym typeface="+mn-ea"/>
            </a:endParaRPr>
          </a:p>
          <a:p>
            <a:pPr marL="0" lvl="0" indent="0" fontAlgn="auto">
              <a:lnSpc>
                <a:spcPct val="150000"/>
              </a:lnSpc>
            </a:pPr>
            <a:endParaRPr lang="zh-CN" altLang="en-US" sz="2800" kern="0">
              <a:ln>
                <a:noFill/>
                <a:prstDash val="sysDot"/>
              </a:ln>
              <a:solidFill>
                <a:schemeClr val="tx1">
                  <a:lumMod val="85000"/>
                  <a:lumOff val="15000"/>
                </a:schemeClr>
              </a:solidFill>
              <a:latin typeface="+mn-ea"/>
              <a:sym typeface="+mn-ea"/>
            </a:endParaRPr>
          </a:p>
          <a:p>
            <a:pPr marL="0" lvl="0" indent="0" fontAlgn="auto">
              <a:lnSpc>
                <a:spcPct val="150000"/>
              </a:lnSpc>
            </a:pPr>
            <a:r>
              <a:rPr lang="zh-CN" altLang="en-US" sz="2800" kern="0">
                <a:ln>
                  <a:noFill/>
                  <a:prstDash val="sysDot"/>
                </a:ln>
                <a:solidFill>
                  <a:schemeClr val="tx1">
                    <a:lumMod val="85000"/>
                    <a:lumOff val="15000"/>
                  </a:schemeClr>
                </a:solidFill>
                <a:latin typeface="+mn-ea"/>
                <a:sym typeface="+mn-ea"/>
              </a:rPr>
              <a:t>你校英文报正在开展以</a:t>
            </a:r>
            <a:r>
              <a:rPr lang="en-US" altLang="zh-CN" sz="2800" b="1" kern="0">
                <a:ln>
                  <a:noFill/>
                  <a:prstDash val="sysDot"/>
                </a:ln>
                <a:solidFill>
                  <a:schemeClr val="tx1">
                    <a:lumMod val="85000"/>
                    <a:lumOff val="15000"/>
                  </a:schemeClr>
                </a:solidFill>
                <a:highlight>
                  <a:srgbClr val="FFFF00"/>
                </a:highlight>
                <a:latin typeface="+mn-ea"/>
                <a:sym typeface="+mn-ea"/>
              </a:rPr>
              <a:t> Students’ Time Spent on Physical Exercise Weekly </a:t>
            </a:r>
            <a:r>
              <a:rPr lang="zh-CN" altLang="en-US" sz="2800" kern="0">
                <a:ln>
                  <a:noFill/>
                  <a:prstDash val="sysDot"/>
                </a:ln>
                <a:solidFill>
                  <a:schemeClr val="tx1">
                    <a:lumMod val="85000"/>
                    <a:lumOff val="15000"/>
                  </a:schemeClr>
                </a:solidFill>
                <a:latin typeface="+mn-ea"/>
                <a:sym typeface="+mn-ea"/>
              </a:rPr>
              <a:t>题的讨论。请使用图表中的调查结果写一篇短文投稿，内容包括：</a:t>
            </a:r>
            <a:r>
              <a:rPr lang="en-US" altLang="zh-CN" sz="2800" b="1" kern="0">
                <a:ln>
                  <a:noFill/>
                  <a:prstDash val="sysDot"/>
                </a:ln>
                <a:solidFill>
                  <a:schemeClr val="tx1">
                    <a:lumMod val="85000"/>
                    <a:lumOff val="15000"/>
                  </a:schemeClr>
                </a:solidFill>
                <a:highlight>
                  <a:srgbClr val="FFFF00"/>
                </a:highlight>
                <a:latin typeface="+mn-ea"/>
                <a:sym typeface="+mn-ea"/>
              </a:rPr>
              <a:t>1.</a:t>
            </a:r>
            <a:r>
              <a:rPr lang="zh-CN" altLang="en-US" sz="2800" b="1" kern="0">
                <a:ln>
                  <a:noFill/>
                  <a:prstDash val="sysDot"/>
                </a:ln>
                <a:solidFill>
                  <a:schemeClr val="tx1">
                    <a:lumMod val="85000"/>
                    <a:lumOff val="15000"/>
                  </a:schemeClr>
                </a:solidFill>
                <a:highlight>
                  <a:srgbClr val="FFFF00"/>
                </a:highlight>
                <a:latin typeface="+mn-ea"/>
                <a:sym typeface="+mn-ea"/>
              </a:rPr>
              <a:t>描述调查结果；</a:t>
            </a:r>
            <a:r>
              <a:rPr lang="en-US" altLang="zh-CN" sz="2800" b="1" kern="0">
                <a:ln>
                  <a:noFill/>
                  <a:prstDash val="sysDot"/>
                </a:ln>
                <a:solidFill>
                  <a:schemeClr val="tx1">
                    <a:lumMod val="85000"/>
                    <a:lumOff val="15000"/>
                  </a:schemeClr>
                </a:solidFill>
                <a:highlight>
                  <a:srgbClr val="FFFF00"/>
                </a:highlight>
                <a:latin typeface="+mn-ea"/>
                <a:sym typeface="+mn-ea"/>
              </a:rPr>
              <a:t>2.</a:t>
            </a:r>
            <a:r>
              <a:rPr lang="zh-CN" altLang="en-US" sz="2800" b="1" kern="0">
                <a:ln>
                  <a:noFill/>
                  <a:prstDash val="sysDot"/>
                </a:ln>
                <a:solidFill>
                  <a:schemeClr val="tx1">
                    <a:lumMod val="85000"/>
                    <a:lumOff val="15000"/>
                  </a:schemeClr>
                </a:solidFill>
                <a:highlight>
                  <a:srgbClr val="FFFF00"/>
                </a:highlight>
                <a:latin typeface="+mn-ea"/>
                <a:sym typeface="+mn-ea"/>
              </a:rPr>
              <a:t>分析其原因并给出建议。</a:t>
            </a:r>
            <a:endParaRPr lang="en-US" altLang="zh-CN" sz="2800" kern="0">
              <a:ln>
                <a:noFill/>
                <a:prstDash val="sysDot"/>
              </a:ln>
              <a:solidFill>
                <a:schemeClr val="tx1">
                  <a:lumMod val="85000"/>
                  <a:lumOff val="15000"/>
                </a:schemeClr>
              </a:solidFill>
              <a:latin typeface="+mn-ea"/>
              <a:sym typeface="+mn-ea"/>
            </a:endParaRPr>
          </a:p>
          <a:p>
            <a:pPr marL="0" lvl="0" indent="0" fontAlgn="auto">
              <a:lnSpc>
                <a:spcPct val="150000"/>
              </a:lnSpc>
            </a:pPr>
            <a:r>
              <a:rPr lang="zh-CN" altLang="en-US" sz="2800" kern="0">
                <a:ln>
                  <a:noFill/>
                  <a:prstDash val="sysDot"/>
                </a:ln>
                <a:solidFill>
                  <a:schemeClr val="tx1">
                    <a:lumMod val="85000"/>
                    <a:lumOff val="15000"/>
                  </a:schemeClr>
                </a:solidFill>
                <a:latin typeface="+mn-ea"/>
                <a:sym typeface="+mn-ea"/>
              </a:rPr>
              <a:t>注意：</a:t>
            </a:r>
            <a:r>
              <a:rPr lang="en-US" altLang="zh-CN" sz="2800" kern="0">
                <a:ln>
                  <a:noFill/>
                  <a:prstDash val="sysDot"/>
                </a:ln>
                <a:solidFill>
                  <a:schemeClr val="tx1">
                    <a:lumMod val="85000"/>
                    <a:lumOff val="15000"/>
                  </a:schemeClr>
                </a:solidFill>
                <a:latin typeface="+mn-ea"/>
                <a:sym typeface="+mn-ea"/>
              </a:rPr>
              <a:t>1.</a:t>
            </a:r>
            <a:r>
              <a:rPr lang="zh-CN" altLang="en-US" sz="2800" kern="0">
                <a:ln>
                  <a:noFill/>
                  <a:prstDash val="sysDot"/>
                </a:ln>
                <a:solidFill>
                  <a:schemeClr val="tx1">
                    <a:lumMod val="85000"/>
                    <a:lumOff val="15000"/>
                  </a:schemeClr>
                </a:solidFill>
                <a:latin typeface="+mn-ea"/>
                <a:sym typeface="+mn-ea"/>
              </a:rPr>
              <a:t>写作词数应为</a:t>
            </a:r>
            <a:r>
              <a:rPr lang="en-US" altLang="zh-CN" sz="2800" kern="0">
                <a:ln>
                  <a:noFill/>
                  <a:prstDash val="sysDot"/>
                </a:ln>
                <a:solidFill>
                  <a:schemeClr val="tx1">
                    <a:lumMod val="85000"/>
                    <a:lumOff val="15000"/>
                  </a:schemeClr>
                </a:solidFill>
                <a:latin typeface="+mn-ea"/>
                <a:sym typeface="+mn-ea"/>
              </a:rPr>
              <a:t>80</a:t>
            </a:r>
            <a:r>
              <a:rPr lang="zh-CN" altLang="en-US" sz="2800" kern="0">
                <a:ln>
                  <a:noFill/>
                  <a:prstDash val="sysDot"/>
                </a:ln>
                <a:solidFill>
                  <a:schemeClr val="tx1">
                    <a:lumMod val="85000"/>
                    <a:lumOff val="15000"/>
                  </a:schemeClr>
                </a:solidFill>
                <a:latin typeface="+mn-ea"/>
                <a:sym typeface="+mn-ea"/>
              </a:rPr>
              <a:t>左右；</a:t>
            </a:r>
            <a:endParaRPr lang="zh-CN" altLang="en-US" sz="2800" kern="0">
              <a:ln>
                <a:noFill/>
                <a:prstDash val="sysDot"/>
              </a:ln>
              <a:solidFill>
                <a:schemeClr val="tx1">
                  <a:lumMod val="85000"/>
                  <a:lumOff val="15000"/>
                </a:schemeClr>
              </a:solidFill>
              <a:latin typeface="+mn-ea"/>
              <a:sym typeface="+mn-ea"/>
            </a:endParaRPr>
          </a:p>
          <a:p>
            <a:pPr marL="0" lvl="0" indent="0" fontAlgn="auto">
              <a:lnSpc>
                <a:spcPct val="150000"/>
              </a:lnSpc>
            </a:pPr>
            <a:r>
              <a:rPr lang="en-US" altLang="zh-CN" sz="2800" kern="0">
                <a:ln>
                  <a:noFill/>
                  <a:prstDash val="sysDot"/>
                </a:ln>
                <a:solidFill>
                  <a:schemeClr val="tx1">
                    <a:lumMod val="85000"/>
                    <a:lumOff val="15000"/>
                  </a:schemeClr>
                </a:solidFill>
                <a:latin typeface="+mn-ea"/>
                <a:sym typeface="+mn-ea"/>
              </a:rPr>
              <a:t>2.</a:t>
            </a:r>
            <a:r>
              <a:rPr lang="zh-CN" altLang="en-US" sz="2800" kern="0">
                <a:ln>
                  <a:noFill/>
                  <a:prstDash val="sysDot"/>
                </a:ln>
                <a:solidFill>
                  <a:schemeClr val="tx1">
                    <a:lumMod val="85000"/>
                    <a:lumOff val="15000"/>
                  </a:schemeClr>
                </a:solidFill>
                <a:latin typeface="+mn-ea"/>
                <a:sym typeface="+mn-ea"/>
              </a:rPr>
              <a:t>短文的题目和首句已为你</a:t>
            </a:r>
            <a:endParaRPr lang="zh-CN" altLang="en-US" sz="2800" kern="0">
              <a:ln>
                <a:noFill/>
                <a:prstDash val="sysDot"/>
              </a:ln>
              <a:solidFill>
                <a:schemeClr val="tx1">
                  <a:lumMod val="85000"/>
                  <a:lumOff val="15000"/>
                </a:schemeClr>
              </a:solidFill>
              <a:latin typeface="+mn-ea"/>
              <a:sym typeface="+mn-ea"/>
            </a:endParaRPr>
          </a:p>
          <a:p>
            <a:pPr marL="0" lvl="0" indent="0" fontAlgn="auto">
              <a:lnSpc>
                <a:spcPct val="150000"/>
              </a:lnSpc>
            </a:pPr>
            <a:r>
              <a:rPr lang="zh-CN" altLang="en-US" sz="2800" kern="0">
                <a:ln>
                  <a:noFill/>
                  <a:prstDash val="sysDot"/>
                </a:ln>
                <a:solidFill>
                  <a:schemeClr val="tx1">
                    <a:lumMod val="85000"/>
                    <a:lumOff val="15000"/>
                  </a:schemeClr>
                </a:solidFill>
                <a:latin typeface="+mn-ea"/>
                <a:sym typeface="+mn-ea"/>
              </a:rPr>
              <a:t>写好。</a:t>
            </a:r>
            <a:endParaRPr lang="zh-CN" altLang="en-US" sz="2800" kern="0">
              <a:ln>
                <a:noFill/>
                <a:prstDash val="sysDot"/>
              </a:ln>
              <a:solidFill>
                <a:schemeClr val="tx1">
                  <a:lumMod val="85000"/>
                  <a:lumOff val="15000"/>
                </a:schemeClr>
              </a:solidFill>
              <a:latin typeface="+mn-ea"/>
              <a:sym typeface="+mn-ea"/>
            </a:endParaRPr>
          </a:p>
          <a:p>
            <a:pPr marL="0" lvl="0" indent="0" fontAlgn="auto">
              <a:lnSpc>
                <a:spcPct val="150000"/>
              </a:lnSpc>
            </a:pPr>
            <a:endParaRPr lang="zh-CN" altLang="en-US" sz="2800" kern="0">
              <a:ln>
                <a:noFill/>
                <a:prstDash val="sysDot"/>
              </a:ln>
              <a:solidFill>
                <a:schemeClr val="tx1">
                  <a:lumMod val="85000"/>
                  <a:lumOff val="15000"/>
                </a:schemeClr>
              </a:solidFill>
              <a:latin typeface="+mn-ea"/>
              <a:sym typeface="+mn-ea"/>
            </a:endParaRPr>
          </a:p>
        </p:txBody>
      </p:sp>
      <p:pic>
        <p:nvPicPr>
          <p:cNvPr id="2" name="图片 1"/>
          <p:cNvPicPr>
            <a:picLocks noChangeAspect="1"/>
          </p:cNvPicPr>
          <p:nvPr/>
        </p:nvPicPr>
        <p:blipFill>
          <a:blip r:embed="rId12"/>
          <a:stretch>
            <a:fillRect/>
          </a:stretch>
        </p:blipFill>
        <p:spPr>
          <a:xfrm>
            <a:off x="5196840" y="2562225"/>
            <a:ext cx="6995160" cy="3503930"/>
          </a:xfrm>
          <a:prstGeom prst="rect">
            <a:avLst/>
          </a:prstGeom>
        </p:spPr>
      </p:pic>
      <p:sp>
        <p:nvSpPr>
          <p:cNvPr id="3" name="文本框 2"/>
          <p:cNvSpPr txBox="1"/>
          <p:nvPr>
            <p:custDataLst>
              <p:tags r:id="rId13"/>
            </p:custDataLst>
          </p:nvPr>
        </p:nvSpPr>
        <p:spPr>
          <a:xfrm>
            <a:off x="-92710" y="0"/>
            <a:ext cx="4064000" cy="652145"/>
          </a:xfrm>
          <a:prstGeom prst="rect">
            <a:avLst/>
          </a:prstGeom>
          <a:solidFill>
            <a:schemeClr val="accent6"/>
          </a:solidFill>
        </p:spPr>
        <p:txBody>
          <a:bodyPr wrap="square" lIns="90000" tIns="46800" rIns="90000" bIns="46800" rtlCol="0" anchor="t" anchorCtr="0">
            <a:spAutoFit/>
          </a:bodyPr>
          <a:p>
            <a:pPr algn="just">
              <a:lnSpc>
                <a:spcPct val="130000"/>
              </a:lnSpc>
            </a:pPr>
            <a:r>
              <a:rPr lang="en-US" altLang="zh-CN" sz="2800" smtClean="0"/>
              <a:t> </a:t>
            </a:r>
            <a:r>
              <a:rPr lang="en-US" altLang="zh-CN" sz="2800" smtClean="0">
                <a:solidFill>
                  <a:schemeClr val="bg1"/>
                </a:solidFill>
              </a:rPr>
              <a:t>  </a:t>
            </a:r>
            <a:r>
              <a:rPr lang="zh-CN" altLang="en-US" sz="2800" b="1" smtClean="0">
                <a:solidFill>
                  <a:schemeClr val="bg1"/>
                </a:solidFill>
              </a:rPr>
              <a:t>写作补充：图表写作：</a:t>
            </a:r>
            <a:endParaRPr lang="zh-CN" altLang="en-US" sz="2800" b="1" smtClean="0">
              <a:solidFill>
                <a:schemeClr val="bg1"/>
              </a:solidFill>
            </a:endParaRPr>
          </a:p>
        </p:txBody>
      </p:sp>
    </p:spTree>
    <p:custDataLst>
      <p:tags r:id="rId14"/>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138430" y="3568065"/>
            <a:ext cx="11725910" cy="2738120"/>
          </a:xfrm>
          <a:prstGeom prst="rect">
            <a:avLst/>
          </a:prstGeom>
        </p:spPr>
        <p:txBody>
          <a:bodyPr wrap="none">
            <a:noAutofit/>
          </a:bodyPr>
          <a:lstStyle/>
          <a:p>
            <a:pPr marL="514350" indent="-514350"/>
            <a:r>
              <a:rPr lang="en-US" altLang="zh-CN" sz="32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para1</a:t>
            </a:r>
            <a:r>
              <a:rPr lang="zh-CN" altLang="en-US" sz="32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描述图表，得出结论</a:t>
            </a:r>
            <a:r>
              <a:rPr lang="en-US" altLang="zh-CN"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要点</a:t>
            </a:r>
            <a:r>
              <a:rPr lang="en-US" altLang="zh-CN"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1</a:t>
            </a:r>
            <a:r>
              <a:rPr lang="zh-CN" altLang="en-US"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：每周锻炼</a:t>
            </a:r>
            <a:r>
              <a:rPr lang="zh-CN" altLang="en-US" sz="3200" b="1" smtClean="0">
                <a:solidFill>
                  <a:srgbClr val="0000CC"/>
                </a:solidFill>
                <a:latin typeface="Times New Roman" panose="02020603050405020304" pitchFamily="18" charset="0"/>
                <a:ea typeface="宋体" panose="02010600030101010101" pitchFamily="2" charset="-122"/>
                <a:cs typeface="Times New Roman" panose="02020603050405020304" pitchFamily="18" charset="0"/>
              </a:rPr>
              <a:t>状况描述</a:t>
            </a:r>
            <a:endParaRPr lang="zh-CN" altLang="en-US" sz="3200" b="1" smtClean="0">
              <a:solidFill>
                <a:srgbClr val="0000CC"/>
              </a:solidFill>
              <a:latin typeface="Times New Roman" panose="02020603050405020304" pitchFamily="18" charset="0"/>
              <a:ea typeface="宋体" panose="02010600030101010101" pitchFamily="2" charset="-122"/>
              <a:cs typeface="Times New Roman" panose="02020603050405020304" pitchFamily="18" charset="0"/>
            </a:endParaRPr>
          </a:p>
          <a:p>
            <a:pPr marL="514350" indent="-514350"/>
            <a:endParaRPr lang="en-US" altLang="zh-CN"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endParaRPr>
          </a:p>
          <a:p>
            <a:pPr marL="514350" indent="-514350"/>
            <a:r>
              <a:rPr lang="en-US" altLang="zh-CN" sz="32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para2</a:t>
            </a:r>
            <a:r>
              <a:rPr lang="zh-CN" altLang="en-US" sz="32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紧扣主题，根据图表分析</a:t>
            </a:r>
            <a:r>
              <a:rPr lang="en-US" altLang="zh-CN"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要点</a:t>
            </a:r>
            <a:r>
              <a:rPr lang="en-US" altLang="zh-CN"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2</a:t>
            </a:r>
            <a:r>
              <a:rPr lang="zh-CN" altLang="en-US"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：评价数据并</a:t>
            </a:r>
            <a:r>
              <a:rPr lang="zh-CN" altLang="en-US" sz="3200" b="1" smtClean="0">
                <a:solidFill>
                  <a:srgbClr val="0000CC"/>
                </a:solidFill>
                <a:latin typeface="Times New Roman" panose="02020603050405020304" pitchFamily="18" charset="0"/>
                <a:ea typeface="宋体" panose="02010600030101010101" pitchFamily="2" charset="-122"/>
                <a:cs typeface="Times New Roman" panose="02020603050405020304" pitchFamily="18" charset="0"/>
              </a:rPr>
              <a:t>分析原因</a:t>
            </a:r>
            <a:endParaRPr lang="zh-CN" altLang="en-US" sz="3200" b="1" smtClean="0">
              <a:solidFill>
                <a:srgbClr val="0000CC"/>
              </a:solidFill>
              <a:latin typeface="Times New Roman" panose="02020603050405020304" pitchFamily="18" charset="0"/>
              <a:ea typeface="宋体" panose="02010600030101010101" pitchFamily="2" charset="-122"/>
              <a:cs typeface="Times New Roman" panose="02020603050405020304" pitchFamily="18" charset="0"/>
            </a:endParaRPr>
          </a:p>
          <a:p>
            <a:pPr marL="514350" indent="-514350"/>
            <a:endParaRPr lang="en-US" altLang="zh-CN"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endParaRPr>
          </a:p>
          <a:p>
            <a:r>
              <a:rPr lang="en-US" altLang="zh-CN" sz="32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para3</a:t>
            </a:r>
            <a:r>
              <a:rPr lang="zh-CN" altLang="en-US" sz="32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发表议论，提出自己看法</a:t>
            </a:r>
            <a:r>
              <a:rPr lang="en-US" altLang="zh-CN"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要点</a:t>
            </a:r>
            <a:r>
              <a:rPr lang="en-US" altLang="zh-CN"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3</a:t>
            </a:r>
            <a:r>
              <a:rPr lang="zh-CN" altLang="en-US"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3200" b="1" smtClean="0">
                <a:solidFill>
                  <a:srgbClr val="0000CC"/>
                </a:solidFill>
                <a:latin typeface="Times New Roman" panose="02020603050405020304" pitchFamily="18" charset="0"/>
                <a:ea typeface="宋体" panose="02010600030101010101" pitchFamily="2" charset="-122"/>
                <a:cs typeface="Times New Roman" panose="02020603050405020304" pitchFamily="18" charset="0"/>
              </a:rPr>
              <a:t>你的建议</a:t>
            </a:r>
            <a:endParaRPr lang="en-US" altLang="zh-CN"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 name="文本框 1"/>
          <p:cNvSpPr txBox="1"/>
          <p:nvPr>
            <p:custDataLst>
              <p:tags r:id="rId2"/>
            </p:custDataLst>
          </p:nvPr>
        </p:nvSpPr>
        <p:spPr>
          <a:xfrm>
            <a:off x="363220" y="528320"/>
            <a:ext cx="3042920" cy="732155"/>
          </a:xfrm>
          <a:prstGeom prst="rect">
            <a:avLst/>
          </a:prstGeom>
          <a:gradFill>
            <a:gsLst>
              <a:gs pos="50000">
                <a:schemeClr val="accent6"/>
              </a:gs>
              <a:gs pos="0">
                <a:schemeClr val="accent6">
                  <a:lumMod val="25000"/>
                  <a:lumOff val="75000"/>
                </a:schemeClr>
              </a:gs>
              <a:gs pos="100000">
                <a:schemeClr val="accent6">
                  <a:lumMod val="85000"/>
                </a:schemeClr>
              </a:gs>
            </a:gsLst>
            <a:lin ang="5400000" scaled="1"/>
          </a:gradFill>
        </p:spPr>
        <p:txBody>
          <a:bodyPr wrap="square" lIns="90000" tIns="46800" rIns="90000" bIns="46800" rtlCol="0" anchor="t" anchorCtr="0">
            <a:spAutoFit/>
          </a:bodyPr>
          <a:lstStyle/>
          <a:p>
            <a:pPr algn="just">
              <a:lnSpc>
                <a:spcPct val="130000"/>
              </a:lnSpc>
            </a:pPr>
            <a:r>
              <a:rPr lang="en-US" altLang="zh-CN" sz="2800" smtClean="0"/>
              <a:t>     </a:t>
            </a:r>
            <a:r>
              <a:rPr lang="en-US" altLang="zh-CN" sz="3200" b="1" smtClean="0">
                <a:solidFill>
                  <a:schemeClr val="bg1"/>
                </a:solidFill>
              </a:rPr>
              <a:t>Structure:</a:t>
            </a:r>
            <a:endParaRPr lang="en-US" altLang="zh-CN" sz="3200" b="1" smtClean="0">
              <a:solidFill>
                <a:schemeClr val="bg1"/>
              </a:solidFill>
            </a:endParaRPr>
          </a:p>
        </p:txBody>
      </p:sp>
      <p:sp>
        <p:nvSpPr>
          <p:cNvPr id="3" name="文本框 2"/>
          <p:cNvSpPr txBox="1"/>
          <p:nvPr/>
        </p:nvSpPr>
        <p:spPr>
          <a:xfrm>
            <a:off x="363855" y="1260475"/>
            <a:ext cx="11259185" cy="2031365"/>
          </a:xfrm>
          <a:prstGeom prst="rect">
            <a:avLst/>
          </a:prstGeom>
          <a:noFill/>
        </p:spPr>
        <p:txBody>
          <a:bodyPr wrap="square" lIns="90000" tIns="46800" rIns="90000" bIns="46800" rtlCol="0" anchor="t" anchorCtr="0">
            <a:spAutoFit/>
          </a:bodyPr>
          <a:p>
            <a:pPr marL="0" lvl="0" indent="0" fontAlgn="auto">
              <a:lnSpc>
                <a:spcPct val="150000"/>
              </a:lnSpc>
            </a:pPr>
            <a:r>
              <a:rPr lang="zh-CN" altLang="en-US" sz="2800" kern="0">
                <a:ln>
                  <a:noFill/>
                  <a:prstDash val="sysDot"/>
                </a:ln>
                <a:solidFill>
                  <a:schemeClr val="tx1">
                    <a:lumMod val="85000"/>
                    <a:lumOff val="15000"/>
                  </a:schemeClr>
                </a:solidFill>
                <a:latin typeface="+mn-ea"/>
                <a:sym typeface="+mn-ea"/>
              </a:rPr>
              <a:t>你校英文报正在开展以</a:t>
            </a:r>
            <a:r>
              <a:rPr lang="en-US" altLang="zh-CN" sz="2800" b="1" kern="0">
                <a:ln>
                  <a:noFill/>
                  <a:prstDash val="sysDot"/>
                </a:ln>
                <a:solidFill>
                  <a:schemeClr val="tx1">
                    <a:lumMod val="85000"/>
                    <a:lumOff val="15000"/>
                  </a:schemeClr>
                </a:solidFill>
                <a:highlight>
                  <a:srgbClr val="FFFF00"/>
                </a:highlight>
                <a:latin typeface="+mn-ea"/>
                <a:sym typeface="+mn-ea"/>
              </a:rPr>
              <a:t> Students’ Time Spent on Physical Exercise Weekly </a:t>
            </a:r>
            <a:r>
              <a:rPr lang="zh-CN" altLang="en-US" sz="2800" kern="0">
                <a:ln>
                  <a:noFill/>
                  <a:prstDash val="sysDot"/>
                </a:ln>
                <a:solidFill>
                  <a:schemeClr val="tx1">
                    <a:lumMod val="85000"/>
                    <a:lumOff val="15000"/>
                  </a:schemeClr>
                </a:solidFill>
                <a:latin typeface="+mn-ea"/>
                <a:sym typeface="+mn-ea"/>
              </a:rPr>
              <a:t>题的讨论。请使用图表中的调查结果写一篇短文投稿，内容包括：</a:t>
            </a:r>
            <a:r>
              <a:rPr lang="en-US" altLang="zh-CN" sz="2800" b="1" kern="0">
                <a:ln>
                  <a:noFill/>
                  <a:prstDash val="sysDot"/>
                </a:ln>
                <a:solidFill>
                  <a:schemeClr val="tx1">
                    <a:lumMod val="85000"/>
                    <a:lumOff val="15000"/>
                  </a:schemeClr>
                </a:solidFill>
                <a:highlight>
                  <a:srgbClr val="FFFF00"/>
                </a:highlight>
                <a:latin typeface="+mn-ea"/>
                <a:sym typeface="+mn-ea"/>
              </a:rPr>
              <a:t>1.</a:t>
            </a:r>
            <a:r>
              <a:rPr lang="zh-CN" altLang="en-US" sz="2800" b="1" kern="0">
                <a:ln>
                  <a:noFill/>
                  <a:prstDash val="sysDot"/>
                </a:ln>
                <a:solidFill>
                  <a:schemeClr val="tx1">
                    <a:lumMod val="85000"/>
                    <a:lumOff val="15000"/>
                  </a:schemeClr>
                </a:solidFill>
                <a:highlight>
                  <a:srgbClr val="FFFF00"/>
                </a:highlight>
                <a:latin typeface="+mn-ea"/>
                <a:sym typeface="+mn-ea"/>
              </a:rPr>
              <a:t>描述调查结果；</a:t>
            </a:r>
            <a:r>
              <a:rPr lang="en-US" altLang="zh-CN" sz="2800" b="1" kern="0">
                <a:ln>
                  <a:noFill/>
                  <a:prstDash val="sysDot"/>
                </a:ln>
                <a:solidFill>
                  <a:schemeClr val="tx1">
                    <a:lumMod val="85000"/>
                    <a:lumOff val="15000"/>
                  </a:schemeClr>
                </a:solidFill>
                <a:highlight>
                  <a:srgbClr val="FFFF00"/>
                </a:highlight>
                <a:latin typeface="+mn-ea"/>
                <a:sym typeface="+mn-ea"/>
              </a:rPr>
              <a:t>2.</a:t>
            </a:r>
            <a:r>
              <a:rPr lang="zh-CN" altLang="en-US" sz="2800" b="1" kern="0">
                <a:ln>
                  <a:noFill/>
                  <a:prstDash val="sysDot"/>
                </a:ln>
                <a:solidFill>
                  <a:schemeClr val="tx1">
                    <a:lumMod val="85000"/>
                    <a:lumOff val="15000"/>
                  </a:schemeClr>
                </a:solidFill>
                <a:highlight>
                  <a:srgbClr val="FFFF00"/>
                </a:highlight>
                <a:latin typeface="+mn-ea"/>
                <a:sym typeface="+mn-ea"/>
              </a:rPr>
              <a:t>分析其原因并给出建议。</a:t>
            </a:r>
            <a:endParaRPr lang="zh-CN" altLang="en-US" sz="2800" b="1" kern="0" dirty="0" smtClean="0">
              <a:ln>
                <a:noFill/>
                <a:prstDash val="sysDot"/>
              </a:ln>
              <a:solidFill>
                <a:schemeClr val="tx1">
                  <a:lumMod val="85000"/>
                  <a:lumOff val="15000"/>
                </a:schemeClr>
              </a:solidFill>
              <a:highlight>
                <a:srgbClr val="FFFF00"/>
              </a:highlight>
              <a:latin typeface="+mn-ea"/>
              <a:sym typeface="+mn-ea"/>
            </a:endParaRPr>
          </a:p>
        </p:txBody>
      </p:sp>
      <p:sp>
        <p:nvSpPr>
          <p:cNvPr id="4" name="笑脸 3">
            <a:hlinkClick r:id="rId3" action="ppaction://hlinkfile"/>
          </p:cNvPr>
          <p:cNvSpPr/>
          <p:nvPr/>
        </p:nvSpPr>
        <p:spPr>
          <a:xfrm>
            <a:off x="10933430" y="6147435"/>
            <a:ext cx="521970" cy="492760"/>
          </a:xfrm>
          <a:prstGeom prst="smileyFac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57" name=""/>
        <p:cNvGrpSpPr/>
        <p:nvPr/>
      </p:nvGrpSpPr>
      <p:grpSpPr>
        <a:xfrm>
          <a:off x="0" y="0"/>
          <a:ext cx="0" cy="0"/>
          <a:chOff x="0" y="0"/>
          <a:chExt cx="0" cy="0"/>
        </a:xfrm>
      </p:grpSpPr>
      <p:sp>
        <p:nvSpPr>
          <p:cNvPr id="1048914" name="任意多边形: 形状 8"/>
          <p:cNvSpPr/>
          <p:nvPr>
            <p:custDataLst>
              <p:tags r:id="rId1"/>
            </p:custDataLst>
          </p:nvPr>
        </p:nvSpPr>
        <p:spPr>
          <a:xfrm>
            <a:off x="3495920" y="971512"/>
            <a:ext cx="5200160" cy="736638"/>
          </a:xfrm>
          <a:custGeom>
            <a:avLst/>
            <a:gdLst/>
            <a:ahLst/>
            <a:cxnLst/>
            <a:rect l="l" t="t" r="r" b="b"/>
            <a:pathLst>
              <a:path w="1104533" h="156465">
                <a:moveTo>
                  <a:pt x="207969" y="27933"/>
                </a:moveTo>
                <a:cubicBezTo>
                  <a:pt x="195337" y="27933"/>
                  <a:pt x="185391" y="32622"/>
                  <a:pt x="178131" y="41998"/>
                </a:cubicBezTo>
                <a:cubicBezTo>
                  <a:pt x="170871" y="51374"/>
                  <a:pt x="167241" y="63517"/>
                  <a:pt x="167241" y="78428"/>
                </a:cubicBezTo>
                <a:cubicBezTo>
                  <a:pt x="167241" y="93143"/>
                  <a:pt x="170790" y="105173"/>
                  <a:pt x="177887" y="114517"/>
                </a:cubicBezTo>
                <a:cubicBezTo>
                  <a:pt x="184984" y="123860"/>
                  <a:pt x="194718" y="128532"/>
                  <a:pt x="207090" y="128532"/>
                </a:cubicBezTo>
                <a:cubicBezTo>
                  <a:pt x="219721" y="128532"/>
                  <a:pt x="229553" y="124056"/>
                  <a:pt x="236586" y="115103"/>
                </a:cubicBezTo>
                <a:cubicBezTo>
                  <a:pt x="243618" y="106150"/>
                  <a:pt x="247134" y="94120"/>
                  <a:pt x="247134" y="79014"/>
                </a:cubicBezTo>
                <a:cubicBezTo>
                  <a:pt x="247134" y="63257"/>
                  <a:pt x="243715" y="50804"/>
                  <a:pt x="236879" y="41656"/>
                </a:cubicBezTo>
                <a:cubicBezTo>
                  <a:pt x="230042" y="32508"/>
                  <a:pt x="220405" y="27933"/>
                  <a:pt x="207969" y="27933"/>
                </a:cubicBezTo>
                <a:close/>
                <a:moveTo>
                  <a:pt x="871612" y="2540"/>
                </a:moveTo>
                <a:lnTo>
                  <a:pt x="990181" y="2540"/>
                </a:lnTo>
                <a:lnTo>
                  <a:pt x="990181" y="28910"/>
                </a:lnTo>
                <a:lnTo>
                  <a:pt x="947012" y="28910"/>
                </a:lnTo>
                <a:lnTo>
                  <a:pt x="947012" y="153828"/>
                </a:lnTo>
                <a:lnTo>
                  <a:pt x="914684" y="153828"/>
                </a:lnTo>
                <a:lnTo>
                  <a:pt x="914684" y="28910"/>
                </a:lnTo>
                <a:lnTo>
                  <a:pt x="871612" y="28910"/>
                </a:lnTo>
                <a:close/>
                <a:moveTo>
                  <a:pt x="714324" y="2540"/>
                </a:moveTo>
                <a:lnTo>
                  <a:pt x="749484" y="2540"/>
                </a:lnTo>
                <a:lnTo>
                  <a:pt x="811211" y="97669"/>
                </a:lnTo>
                <a:cubicBezTo>
                  <a:pt x="815313" y="103985"/>
                  <a:pt x="817820" y="107989"/>
                  <a:pt x="818731" y="109682"/>
                </a:cubicBezTo>
                <a:lnTo>
                  <a:pt x="819220" y="109682"/>
                </a:lnTo>
                <a:cubicBezTo>
                  <a:pt x="818569" y="106036"/>
                  <a:pt x="818243" y="99069"/>
                  <a:pt x="818243" y="88781"/>
                </a:cubicBezTo>
                <a:lnTo>
                  <a:pt x="818243" y="2540"/>
                </a:lnTo>
                <a:lnTo>
                  <a:pt x="848813" y="2540"/>
                </a:lnTo>
                <a:lnTo>
                  <a:pt x="848813" y="153828"/>
                </a:lnTo>
                <a:lnTo>
                  <a:pt x="815801" y="153828"/>
                </a:lnTo>
                <a:lnTo>
                  <a:pt x="751731" y="55964"/>
                </a:lnTo>
                <a:cubicBezTo>
                  <a:pt x="748410" y="50886"/>
                  <a:pt x="746001" y="46784"/>
                  <a:pt x="744503" y="43658"/>
                </a:cubicBezTo>
                <a:lnTo>
                  <a:pt x="744015" y="43658"/>
                </a:lnTo>
                <a:cubicBezTo>
                  <a:pt x="744601" y="48867"/>
                  <a:pt x="744894" y="56908"/>
                  <a:pt x="744894" y="67782"/>
                </a:cubicBezTo>
                <a:lnTo>
                  <a:pt x="744894" y="153828"/>
                </a:lnTo>
                <a:lnTo>
                  <a:pt x="714324" y="153828"/>
                </a:lnTo>
                <a:close/>
                <a:moveTo>
                  <a:pt x="600024" y="2540"/>
                </a:moveTo>
                <a:lnTo>
                  <a:pt x="686070" y="2540"/>
                </a:lnTo>
                <a:lnTo>
                  <a:pt x="686070" y="28910"/>
                </a:lnTo>
                <a:lnTo>
                  <a:pt x="632254" y="28910"/>
                </a:lnTo>
                <a:lnTo>
                  <a:pt x="632254" y="64559"/>
                </a:lnTo>
                <a:lnTo>
                  <a:pt x="682261" y="64559"/>
                </a:lnTo>
                <a:lnTo>
                  <a:pt x="682261" y="90832"/>
                </a:lnTo>
                <a:lnTo>
                  <a:pt x="632254" y="90832"/>
                </a:lnTo>
                <a:lnTo>
                  <a:pt x="632254" y="127458"/>
                </a:lnTo>
                <a:lnTo>
                  <a:pt x="689586" y="127458"/>
                </a:lnTo>
                <a:lnTo>
                  <a:pt x="689586" y="153828"/>
                </a:lnTo>
                <a:lnTo>
                  <a:pt x="600024" y="153828"/>
                </a:lnTo>
                <a:close/>
                <a:moveTo>
                  <a:pt x="462037" y="2540"/>
                </a:moveTo>
                <a:lnTo>
                  <a:pt x="580606" y="2540"/>
                </a:lnTo>
                <a:lnTo>
                  <a:pt x="580606" y="28910"/>
                </a:lnTo>
                <a:lnTo>
                  <a:pt x="537437" y="28910"/>
                </a:lnTo>
                <a:lnTo>
                  <a:pt x="537437" y="153828"/>
                </a:lnTo>
                <a:lnTo>
                  <a:pt x="505109" y="153828"/>
                </a:lnTo>
                <a:lnTo>
                  <a:pt x="505109" y="28910"/>
                </a:lnTo>
                <a:lnTo>
                  <a:pt x="462037" y="28910"/>
                </a:lnTo>
                <a:close/>
                <a:moveTo>
                  <a:pt x="304749" y="2540"/>
                </a:moveTo>
                <a:lnTo>
                  <a:pt x="339909" y="2540"/>
                </a:lnTo>
                <a:lnTo>
                  <a:pt x="401636" y="97669"/>
                </a:lnTo>
                <a:cubicBezTo>
                  <a:pt x="405738" y="103985"/>
                  <a:pt x="408245" y="107989"/>
                  <a:pt x="409156" y="109682"/>
                </a:cubicBezTo>
                <a:lnTo>
                  <a:pt x="409645" y="109682"/>
                </a:lnTo>
                <a:cubicBezTo>
                  <a:pt x="408994" y="106036"/>
                  <a:pt x="408668" y="99069"/>
                  <a:pt x="408668" y="88781"/>
                </a:cubicBezTo>
                <a:lnTo>
                  <a:pt x="408668" y="2540"/>
                </a:lnTo>
                <a:lnTo>
                  <a:pt x="439238" y="2540"/>
                </a:lnTo>
                <a:lnTo>
                  <a:pt x="439238" y="153828"/>
                </a:lnTo>
                <a:lnTo>
                  <a:pt x="406226" y="153828"/>
                </a:lnTo>
                <a:lnTo>
                  <a:pt x="342156" y="55964"/>
                </a:lnTo>
                <a:cubicBezTo>
                  <a:pt x="338835" y="50886"/>
                  <a:pt x="336426" y="46784"/>
                  <a:pt x="334928" y="43658"/>
                </a:cubicBezTo>
                <a:lnTo>
                  <a:pt x="334440" y="43658"/>
                </a:lnTo>
                <a:cubicBezTo>
                  <a:pt x="335026" y="48867"/>
                  <a:pt x="335319" y="56908"/>
                  <a:pt x="335319" y="67782"/>
                </a:cubicBezTo>
                <a:lnTo>
                  <a:pt x="335319" y="153828"/>
                </a:lnTo>
                <a:lnTo>
                  <a:pt x="304749" y="153828"/>
                </a:lnTo>
                <a:close/>
                <a:moveTo>
                  <a:pt x="1060679" y="0"/>
                </a:moveTo>
                <a:cubicBezTo>
                  <a:pt x="1075460" y="0"/>
                  <a:pt x="1087864" y="1921"/>
                  <a:pt x="1097891" y="5763"/>
                </a:cubicBezTo>
                <a:lnTo>
                  <a:pt x="1097891" y="36040"/>
                </a:lnTo>
                <a:cubicBezTo>
                  <a:pt x="1087734" y="29138"/>
                  <a:pt x="1075851" y="25687"/>
                  <a:pt x="1062242" y="25687"/>
                </a:cubicBezTo>
                <a:cubicBezTo>
                  <a:pt x="1054298" y="25687"/>
                  <a:pt x="1047950" y="27136"/>
                  <a:pt x="1043197" y="30033"/>
                </a:cubicBezTo>
                <a:cubicBezTo>
                  <a:pt x="1038444" y="32931"/>
                  <a:pt x="1036067" y="36821"/>
                  <a:pt x="1036067" y="41705"/>
                </a:cubicBezTo>
                <a:cubicBezTo>
                  <a:pt x="1036067" y="45611"/>
                  <a:pt x="1037695" y="49209"/>
                  <a:pt x="1040950" y="52497"/>
                </a:cubicBezTo>
                <a:cubicBezTo>
                  <a:pt x="1044206" y="55785"/>
                  <a:pt x="1052247" y="60229"/>
                  <a:pt x="1065074" y="65829"/>
                </a:cubicBezTo>
                <a:cubicBezTo>
                  <a:pt x="1080115" y="72275"/>
                  <a:pt x="1090452" y="79079"/>
                  <a:pt x="1096084" y="86242"/>
                </a:cubicBezTo>
                <a:cubicBezTo>
                  <a:pt x="1101716" y="93404"/>
                  <a:pt x="1104533" y="101934"/>
                  <a:pt x="1104533" y="111831"/>
                </a:cubicBezTo>
                <a:cubicBezTo>
                  <a:pt x="1104533" y="126351"/>
                  <a:pt x="1099389" y="137420"/>
                  <a:pt x="1089101" y="145038"/>
                </a:cubicBezTo>
                <a:cubicBezTo>
                  <a:pt x="1078813" y="152656"/>
                  <a:pt x="1064195" y="156465"/>
                  <a:pt x="1045248" y="156465"/>
                </a:cubicBezTo>
                <a:cubicBezTo>
                  <a:pt x="1027928" y="156465"/>
                  <a:pt x="1013733" y="153665"/>
                  <a:pt x="1002664" y="148066"/>
                </a:cubicBezTo>
                <a:lnTo>
                  <a:pt x="1002664" y="115737"/>
                </a:lnTo>
                <a:cubicBezTo>
                  <a:pt x="1014840" y="125830"/>
                  <a:pt x="1028677" y="130876"/>
                  <a:pt x="1044173" y="130876"/>
                </a:cubicBezTo>
                <a:cubicBezTo>
                  <a:pt x="1052964" y="130876"/>
                  <a:pt x="1059572" y="129362"/>
                  <a:pt x="1064000" y="126334"/>
                </a:cubicBezTo>
                <a:cubicBezTo>
                  <a:pt x="1068428" y="123307"/>
                  <a:pt x="1070642" y="119416"/>
                  <a:pt x="1070642" y="114663"/>
                </a:cubicBezTo>
                <a:cubicBezTo>
                  <a:pt x="1070642" y="110561"/>
                  <a:pt x="1068884" y="106687"/>
                  <a:pt x="1065367" y="103041"/>
                </a:cubicBezTo>
                <a:cubicBezTo>
                  <a:pt x="1061851" y="99394"/>
                  <a:pt x="1052573" y="94446"/>
                  <a:pt x="1037532" y="88195"/>
                </a:cubicBezTo>
                <a:cubicBezTo>
                  <a:pt x="1013896" y="78168"/>
                  <a:pt x="1002078" y="63582"/>
                  <a:pt x="1002078" y="44439"/>
                </a:cubicBezTo>
                <a:cubicBezTo>
                  <a:pt x="1002078" y="30375"/>
                  <a:pt x="1007434" y="19453"/>
                  <a:pt x="1018145" y="11672"/>
                </a:cubicBezTo>
                <a:cubicBezTo>
                  <a:pt x="1028856" y="3891"/>
                  <a:pt x="1043034" y="0"/>
                  <a:pt x="1060679" y="0"/>
                </a:cubicBezTo>
                <a:close/>
                <a:moveTo>
                  <a:pt x="208945" y="0"/>
                </a:moveTo>
                <a:cubicBezTo>
                  <a:pt x="230563" y="0"/>
                  <a:pt x="247964" y="7195"/>
                  <a:pt x="261149" y="21585"/>
                </a:cubicBezTo>
                <a:cubicBezTo>
                  <a:pt x="274334" y="35975"/>
                  <a:pt x="280927" y="54467"/>
                  <a:pt x="280927" y="77061"/>
                </a:cubicBezTo>
                <a:cubicBezTo>
                  <a:pt x="280927" y="100631"/>
                  <a:pt x="274074" y="119758"/>
                  <a:pt x="260368" y="134441"/>
                </a:cubicBezTo>
                <a:cubicBezTo>
                  <a:pt x="246662" y="149124"/>
                  <a:pt x="228707" y="156465"/>
                  <a:pt x="206504" y="156465"/>
                </a:cubicBezTo>
                <a:cubicBezTo>
                  <a:pt x="184821" y="156465"/>
                  <a:pt x="167208" y="149352"/>
                  <a:pt x="153665" y="135125"/>
                </a:cubicBezTo>
                <a:cubicBezTo>
                  <a:pt x="140122" y="120898"/>
                  <a:pt x="133350" y="102585"/>
                  <a:pt x="133350" y="80186"/>
                </a:cubicBezTo>
                <a:cubicBezTo>
                  <a:pt x="133350" y="56485"/>
                  <a:pt x="140268" y="37196"/>
                  <a:pt x="154105" y="22318"/>
                </a:cubicBezTo>
                <a:cubicBezTo>
                  <a:pt x="167941" y="7439"/>
                  <a:pt x="186221" y="0"/>
                  <a:pt x="208945" y="0"/>
                </a:cubicBezTo>
                <a:close/>
                <a:moveTo>
                  <a:pt x="80283" y="0"/>
                </a:moveTo>
                <a:cubicBezTo>
                  <a:pt x="95064" y="0"/>
                  <a:pt x="107435" y="1921"/>
                  <a:pt x="117397" y="5763"/>
                </a:cubicBezTo>
                <a:lnTo>
                  <a:pt x="117397" y="36919"/>
                </a:lnTo>
                <a:cubicBezTo>
                  <a:pt x="107175" y="30929"/>
                  <a:pt x="95585" y="27933"/>
                  <a:pt x="82627" y="27933"/>
                </a:cubicBezTo>
                <a:cubicBezTo>
                  <a:pt x="67847" y="27933"/>
                  <a:pt x="56029" y="32654"/>
                  <a:pt x="47174" y="42095"/>
                </a:cubicBezTo>
                <a:cubicBezTo>
                  <a:pt x="38319" y="51537"/>
                  <a:pt x="33891" y="63875"/>
                  <a:pt x="33891" y="79112"/>
                </a:cubicBezTo>
                <a:cubicBezTo>
                  <a:pt x="33891" y="93957"/>
                  <a:pt x="38091" y="105905"/>
                  <a:pt x="46490" y="114956"/>
                </a:cubicBezTo>
                <a:cubicBezTo>
                  <a:pt x="54890" y="124007"/>
                  <a:pt x="66252" y="128532"/>
                  <a:pt x="80576" y="128532"/>
                </a:cubicBezTo>
                <a:cubicBezTo>
                  <a:pt x="94055" y="128532"/>
                  <a:pt x="106328" y="125276"/>
                  <a:pt x="117397" y="118765"/>
                </a:cubicBezTo>
                <a:lnTo>
                  <a:pt x="117397" y="148359"/>
                </a:lnTo>
                <a:cubicBezTo>
                  <a:pt x="106393" y="153763"/>
                  <a:pt x="92036" y="156465"/>
                  <a:pt x="74326" y="156465"/>
                </a:cubicBezTo>
                <a:cubicBezTo>
                  <a:pt x="51536" y="156465"/>
                  <a:pt x="33451" y="149645"/>
                  <a:pt x="20071" y="136004"/>
                </a:cubicBezTo>
                <a:cubicBezTo>
                  <a:pt x="6690" y="122363"/>
                  <a:pt x="0" y="104180"/>
                  <a:pt x="0" y="81456"/>
                </a:cubicBezTo>
                <a:cubicBezTo>
                  <a:pt x="0" y="57560"/>
                  <a:pt x="7472" y="38010"/>
                  <a:pt x="22415" y="22806"/>
                </a:cubicBezTo>
                <a:cubicBezTo>
                  <a:pt x="37358" y="7602"/>
                  <a:pt x="56648" y="0"/>
                  <a:pt x="80283" y="0"/>
                </a:cubicBezTo>
                <a:close/>
              </a:path>
            </a:pathLst>
          </a:custGeom>
          <a:solidFill>
            <a:schemeClr val="bg2">
              <a:lumMod val="50000"/>
              <a:alpha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48916" name="标题"/>
          <p:cNvSpPr>
            <a:spLocks noGrp="1"/>
          </p:cNvSpPr>
          <p:nvPr>
            <p:ph type="title"/>
            <p:custDataLst>
              <p:tags r:id="rId2"/>
            </p:custDataLst>
          </p:nvPr>
        </p:nvSpPr>
        <p:spPr/>
        <p:txBody>
          <a:bodyPr/>
          <a:lstStyle/>
          <a:p>
            <a:r>
              <a:rPr lang="zh-CN" altLang="en-US"/>
              <a:t>目录</a:t>
            </a:r>
            <a:endParaRPr lang="zh-CN" altLang="en-US"/>
          </a:p>
        </p:txBody>
      </p:sp>
      <p:sp>
        <p:nvSpPr>
          <p:cNvPr id="1048918" name="矩形: 圆角 12"/>
          <p:cNvSpPr/>
          <p:nvPr>
            <p:custDataLst>
              <p:tags r:id="rId3"/>
            </p:custDataLst>
          </p:nvPr>
        </p:nvSpPr>
        <p:spPr>
          <a:xfrm>
            <a:off x="9604534" y="1870285"/>
            <a:ext cx="1922461" cy="3511502"/>
          </a:xfrm>
          <a:prstGeom prst="roundRect">
            <a:avLst>
              <a:gd name="adj" fmla="val 7456"/>
            </a:avLst>
          </a:prstGeom>
          <a:solidFill>
            <a:schemeClr val="bg2"/>
          </a:solidFill>
          <a:ln>
            <a:noFill/>
          </a:ln>
          <a:effectLst>
            <a:outerShdw blurRad="190500" dist="127000" dir="8100000" algn="tr" rotWithShape="0">
              <a:schemeClr val="bg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20" name="矩形: 圆角 16"/>
          <p:cNvSpPr/>
          <p:nvPr>
            <p:custDataLst>
              <p:tags r:id="rId4"/>
            </p:custDataLst>
          </p:nvPr>
        </p:nvSpPr>
        <p:spPr>
          <a:xfrm>
            <a:off x="9604534" y="1870285"/>
            <a:ext cx="1922461" cy="3511502"/>
          </a:xfrm>
          <a:prstGeom prst="roundRect">
            <a:avLst>
              <a:gd name="adj" fmla="val 7456"/>
            </a:avLst>
          </a:prstGeom>
          <a:gradFill>
            <a:gsLst>
              <a:gs pos="0">
                <a:schemeClr val="bg2">
                  <a:lumMod val="98000"/>
                  <a:lumOff val="2000"/>
                </a:schemeClr>
              </a:gs>
              <a:gs pos="100000">
                <a:schemeClr val="bg2">
                  <a:lumMod val="98000"/>
                  <a:lumOff val="2000"/>
                </a:schemeClr>
              </a:gs>
            </a:gsLst>
            <a:lin ang="5400000" scaled="0"/>
          </a:gradFill>
          <a:ln>
            <a:noFill/>
          </a:ln>
          <a:effectLst>
            <a:innerShdw blurRad="190500" dist="63500" dir="18900000">
              <a:schemeClr val="bg1"/>
            </a:inn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lumMod val="60000"/>
                  <a:lumOff val="40000"/>
                </a:schemeClr>
              </a:solidFill>
              <a:sym typeface="+mn-ea"/>
            </a:endParaRPr>
          </a:p>
        </p:txBody>
      </p:sp>
      <p:sp>
        <p:nvSpPr>
          <p:cNvPr id="1048922" name="文本框 32"/>
          <p:cNvSpPr txBox="1"/>
          <p:nvPr>
            <p:custDataLst>
              <p:tags r:id="rId5"/>
            </p:custDataLst>
          </p:nvPr>
        </p:nvSpPr>
        <p:spPr>
          <a:xfrm>
            <a:off x="9683909" y="3777196"/>
            <a:ext cx="1763712" cy="1407579"/>
          </a:xfrm>
          <a:prstGeom prst="rect">
            <a:avLst/>
          </a:prstGeom>
          <a:noFill/>
        </p:spPr>
        <p:txBody>
          <a:bodyPr wrap="square">
            <a:noAutofit/>
          </a:bodyPr>
          <a:lstStyle/>
          <a:p>
            <a:pPr algn="ctr"/>
            <a:r>
              <a:rPr lang="zh-CN" altLang="en-US" sz="2000" spc="300">
                <a:solidFill>
                  <a:schemeClr val="tx2"/>
                </a:solidFill>
                <a:latin typeface="+mn-ea"/>
              </a:rPr>
              <a:t>示例作文</a:t>
            </a:r>
            <a:endParaRPr lang="zh-CN" altLang="en-US" sz="2000" spc="300">
              <a:solidFill>
                <a:schemeClr val="tx2"/>
              </a:solidFill>
              <a:latin typeface="+mn-ea"/>
            </a:endParaRPr>
          </a:p>
          <a:p>
            <a:pPr algn="ctr"/>
            <a:r>
              <a:rPr lang="zh-CN" altLang="en-US" sz="2000" spc="300">
                <a:solidFill>
                  <a:schemeClr val="tx2"/>
                </a:solidFill>
                <a:latin typeface="+mn-ea"/>
              </a:rPr>
              <a:t>高考链接</a:t>
            </a:r>
            <a:endParaRPr lang="zh-CN" altLang="en-US" sz="2000" spc="300">
              <a:solidFill>
                <a:schemeClr val="tx2"/>
              </a:solidFill>
              <a:latin typeface="+mn-ea"/>
            </a:endParaRPr>
          </a:p>
        </p:txBody>
      </p:sp>
      <p:sp>
        <p:nvSpPr>
          <p:cNvPr id="1048924" name="矩形: 圆角 5"/>
          <p:cNvSpPr/>
          <p:nvPr>
            <p:custDataLst>
              <p:tags r:id="rId6"/>
            </p:custDataLst>
          </p:nvPr>
        </p:nvSpPr>
        <p:spPr>
          <a:xfrm>
            <a:off x="6813710" y="1870285"/>
            <a:ext cx="1922461" cy="3511502"/>
          </a:xfrm>
          <a:prstGeom prst="roundRect">
            <a:avLst>
              <a:gd name="adj" fmla="val 7456"/>
            </a:avLst>
          </a:prstGeom>
          <a:solidFill>
            <a:schemeClr val="bg2"/>
          </a:solidFill>
          <a:ln>
            <a:noFill/>
          </a:ln>
          <a:effectLst>
            <a:outerShdw blurRad="190500" dist="127000" dir="8100000" algn="tr" rotWithShape="0">
              <a:schemeClr val="bg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26" name="矩形: 圆角 6"/>
          <p:cNvSpPr/>
          <p:nvPr>
            <p:custDataLst>
              <p:tags r:id="rId7"/>
            </p:custDataLst>
          </p:nvPr>
        </p:nvSpPr>
        <p:spPr>
          <a:xfrm>
            <a:off x="6827680" y="1870285"/>
            <a:ext cx="1922461" cy="3511502"/>
          </a:xfrm>
          <a:prstGeom prst="roundRect">
            <a:avLst>
              <a:gd name="adj" fmla="val 7456"/>
            </a:avLst>
          </a:prstGeom>
          <a:gradFill>
            <a:gsLst>
              <a:gs pos="0">
                <a:schemeClr val="bg2">
                  <a:lumMod val="98000"/>
                  <a:lumOff val="2000"/>
                </a:schemeClr>
              </a:gs>
              <a:gs pos="100000">
                <a:schemeClr val="bg2">
                  <a:lumMod val="98000"/>
                  <a:lumOff val="2000"/>
                </a:schemeClr>
              </a:gs>
            </a:gsLst>
            <a:lin ang="5400000" scaled="0"/>
          </a:gradFill>
          <a:ln>
            <a:noFill/>
          </a:ln>
          <a:effectLst>
            <a:innerShdw blurRad="190500" dist="63500" dir="18900000">
              <a:schemeClr val="bg1"/>
            </a:inn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lumMod val="60000"/>
                  <a:lumOff val="40000"/>
                </a:schemeClr>
              </a:solidFill>
              <a:sym typeface="+mn-ea"/>
            </a:endParaRPr>
          </a:p>
        </p:txBody>
      </p:sp>
      <p:sp>
        <p:nvSpPr>
          <p:cNvPr id="1048928" name="文本框 35"/>
          <p:cNvSpPr txBox="1"/>
          <p:nvPr>
            <p:custDataLst>
              <p:tags r:id="rId8"/>
            </p:custDataLst>
          </p:nvPr>
        </p:nvSpPr>
        <p:spPr>
          <a:xfrm>
            <a:off x="6907055" y="3777196"/>
            <a:ext cx="1763712" cy="1407579"/>
          </a:xfrm>
          <a:prstGeom prst="rect">
            <a:avLst/>
          </a:prstGeom>
          <a:noFill/>
        </p:spPr>
        <p:txBody>
          <a:bodyPr wrap="square">
            <a:noAutofit/>
          </a:bodyPr>
          <a:lstStyle/>
          <a:p>
            <a:pPr algn="ctr"/>
            <a:r>
              <a:rPr lang="zh-CN" altLang="en-US" sz="2000" spc="300">
                <a:solidFill>
                  <a:schemeClr val="tx2"/>
                </a:solidFill>
                <a:latin typeface="+mn-ea"/>
              </a:rPr>
              <a:t>图表式作文框架</a:t>
            </a:r>
            <a:endParaRPr lang="zh-CN" altLang="en-US" sz="2000" spc="300">
              <a:solidFill>
                <a:schemeClr val="tx2"/>
              </a:solidFill>
              <a:latin typeface="+mn-ea"/>
            </a:endParaRPr>
          </a:p>
        </p:txBody>
      </p:sp>
      <p:sp>
        <p:nvSpPr>
          <p:cNvPr id="1048936" name="矩形: 圆角 44"/>
          <p:cNvSpPr/>
          <p:nvPr>
            <p:custDataLst>
              <p:tags r:id="rId9"/>
            </p:custDataLst>
          </p:nvPr>
        </p:nvSpPr>
        <p:spPr>
          <a:xfrm>
            <a:off x="3732691" y="1870285"/>
            <a:ext cx="1922461" cy="3511502"/>
          </a:xfrm>
          <a:prstGeom prst="roundRect">
            <a:avLst>
              <a:gd name="adj" fmla="val 7456"/>
            </a:avLst>
          </a:prstGeom>
          <a:solidFill>
            <a:schemeClr val="bg2"/>
          </a:solidFill>
          <a:ln>
            <a:noFill/>
          </a:ln>
          <a:effectLst>
            <a:outerShdw blurRad="190500" dist="127000" dir="8100000" algn="tr" rotWithShape="0">
              <a:schemeClr val="bg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38" name="矩形: 圆角 45"/>
          <p:cNvSpPr/>
          <p:nvPr>
            <p:custDataLst>
              <p:tags r:id="rId10"/>
            </p:custDataLst>
          </p:nvPr>
        </p:nvSpPr>
        <p:spPr>
          <a:xfrm>
            <a:off x="3808891" y="1870285"/>
            <a:ext cx="1922461" cy="3511502"/>
          </a:xfrm>
          <a:prstGeom prst="roundRect">
            <a:avLst>
              <a:gd name="adj" fmla="val 7456"/>
            </a:avLst>
          </a:prstGeom>
          <a:gradFill>
            <a:gsLst>
              <a:gs pos="0">
                <a:schemeClr val="bg2">
                  <a:lumMod val="98000"/>
                  <a:lumOff val="2000"/>
                </a:schemeClr>
              </a:gs>
              <a:gs pos="100000">
                <a:schemeClr val="bg2">
                  <a:lumMod val="98000"/>
                  <a:lumOff val="2000"/>
                </a:schemeClr>
              </a:gs>
            </a:gsLst>
            <a:lin ang="5400000" scaled="0"/>
          </a:gradFill>
          <a:ln>
            <a:noFill/>
          </a:ln>
          <a:effectLst>
            <a:innerShdw blurRad="190500" dist="63500" dir="18900000">
              <a:schemeClr val="bg1"/>
            </a:inn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lumMod val="60000"/>
                  <a:lumOff val="40000"/>
                </a:schemeClr>
              </a:solidFill>
              <a:sym typeface="+mn-ea"/>
            </a:endParaRPr>
          </a:p>
        </p:txBody>
      </p:sp>
      <p:sp>
        <p:nvSpPr>
          <p:cNvPr id="1048940" name="文本框 49"/>
          <p:cNvSpPr txBox="1"/>
          <p:nvPr>
            <p:custDataLst>
              <p:tags r:id="rId11"/>
            </p:custDataLst>
          </p:nvPr>
        </p:nvSpPr>
        <p:spPr>
          <a:xfrm>
            <a:off x="3644426" y="3777196"/>
            <a:ext cx="1763712" cy="1407579"/>
          </a:xfrm>
          <a:prstGeom prst="rect">
            <a:avLst/>
          </a:prstGeom>
          <a:noFill/>
        </p:spPr>
        <p:txBody>
          <a:bodyPr wrap="square">
            <a:noAutofit/>
          </a:bodyPr>
          <a:lstStyle/>
          <a:p>
            <a:pPr algn="ctr"/>
            <a:r>
              <a:rPr lang="zh-CN" altLang="en-US" sz="2000" spc="300">
                <a:solidFill>
                  <a:schemeClr val="tx2"/>
                </a:solidFill>
                <a:latin typeface="+mn-ea"/>
              </a:rPr>
              <a:t>图标描述表达语句</a:t>
            </a:r>
            <a:endParaRPr lang="zh-CN" altLang="en-US" sz="2000" spc="300">
              <a:solidFill>
                <a:schemeClr val="tx2"/>
              </a:solidFill>
              <a:latin typeface="+mn-ea"/>
            </a:endParaRPr>
          </a:p>
        </p:txBody>
      </p:sp>
      <p:sp>
        <p:nvSpPr>
          <p:cNvPr id="1048942" name="矩形: 圆角 51"/>
          <p:cNvSpPr/>
          <p:nvPr>
            <p:custDataLst>
              <p:tags r:id="rId12"/>
            </p:custDataLst>
          </p:nvPr>
        </p:nvSpPr>
        <p:spPr>
          <a:xfrm>
            <a:off x="955836" y="1870285"/>
            <a:ext cx="1922461" cy="3511502"/>
          </a:xfrm>
          <a:prstGeom prst="roundRect">
            <a:avLst>
              <a:gd name="adj" fmla="val 7456"/>
            </a:avLst>
          </a:prstGeom>
          <a:solidFill>
            <a:schemeClr val="bg2"/>
          </a:solidFill>
          <a:ln>
            <a:noFill/>
          </a:ln>
          <a:effectLst>
            <a:outerShdw blurRad="190500" dist="127000" dir="8100000" algn="tr" rotWithShape="0">
              <a:schemeClr val="bg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44" name="矩形: 圆角 52"/>
          <p:cNvSpPr/>
          <p:nvPr>
            <p:custDataLst>
              <p:tags r:id="rId13"/>
            </p:custDataLst>
          </p:nvPr>
        </p:nvSpPr>
        <p:spPr>
          <a:xfrm>
            <a:off x="955836" y="1870285"/>
            <a:ext cx="1922461" cy="3511502"/>
          </a:xfrm>
          <a:prstGeom prst="roundRect">
            <a:avLst>
              <a:gd name="adj" fmla="val 7456"/>
            </a:avLst>
          </a:prstGeom>
          <a:gradFill>
            <a:gsLst>
              <a:gs pos="0">
                <a:schemeClr val="bg2">
                  <a:lumMod val="98000"/>
                  <a:lumOff val="2000"/>
                </a:schemeClr>
              </a:gs>
              <a:gs pos="100000">
                <a:schemeClr val="bg2">
                  <a:lumMod val="98000"/>
                  <a:lumOff val="2000"/>
                </a:schemeClr>
              </a:gs>
            </a:gsLst>
            <a:lin ang="5400000" scaled="0"/>
          </a:gradFill>
          <a:ln>
            <a:noFill/>
          </a:ln>
          <a:effectLst>
            <a:innerShdw blurRad="190500" dist="63500" dir="18900000">
              <a:schemeClr val="bg1"/>
            </a:inn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lumMod val="60000"/>
                  <a:lumOff val="40000"/>
                </a:schemeClr>
              </a:solidFill>
              <a:sym typeface="+mn-ea"/>
            </a:endParaRPr>
          </a:p>
        </p:txBody>
      </p:sp>
      <p:sp>
        <p:nvSpPr>
          <p:cNvPr id="1048946" name="圆: 空心 55"/>
          <p:cNvSpPr/>
          <p:nvPr>
            <p:custDataLst>
              <p:tags r:id="rId14"/>
            </p:custDataLst>
          </p:nvPr>
        </p:nvSpPr>
        <p:spPr>
          <a:xfrm>
            <a:off x="10025764" y="2272878"/>
            <a:ext cx="1080000" cy="1080000"/>
          </a:xfrm>
          <a:prstGeom prst="ellipse">
            <a:avLst/>
          </a:prstGeom>
          <a:solidFill>
            <a:schemeClr val="bg2"/>
          </a:solidFill>
          <a:ln>
            <a:noFill/>
          </a:ln>
          <a:effectLst>
            <a:outerShdw blurRad="63500" dist="63500" dir="8100000" algn="tr" rotWithShape="0">
              <a:schemeClr val="bg1">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1048948" name="圆: 空心 56"/>
          <p:cNvSpPr/>
          <p:nvPr>
            <p:custDataLst>
              <p:tags r:id="rId15"/>
            </p:custDataLst>
          </p:nvPr>
        </p:nvSpPr>
        <p:spPr>
          <a:xfrm>
            <a:off x="10025764" y="2272878"/>
            <a:ext cx="1080000" cy="1080000"/>
          </a:xfrm>
          <a:prstGeom prst="ellipse">
            <a:avLst/>
          </a:prstGeom>
          <a:solidFill>
            <a:schemeClr val="bg2"/>
          </a:solidFill>
          <a:ln>
            <a:noFill/>
          </a:ln>
          <a:effectLst>
            <a:innerShdw blurRad="127000" dist="63500" dir="18900000">
              <a:schemeClr val="bg2">
                <a:lumMod val="75000"/>
                <a:alpha val="1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1048950" name="圆: 空心 55"/>
          <p:cNvSpPr/>
          <p:nvPr>
            <p:custDataLst>
              <p:tags r:id="rId16"/>
            </p:custDataLst>
          </p:nvPr>
        </p:nvSpPr>
        <p:spPr>
          <a:xfrm>
            <a:off x="7318760" y="2272878"/>
            <a:ext cx="1080000" cy="1080000"/>
          </a:xfrm>
          <a:prstGeom prst="ellipse">
            <a:avLst/>
          </a:prstGeom>
          <a:solidFill>
            <a:schemeClr val="bg2"/>
          </a:solidFill>
          <a:ln>
            <a:noFill/>
          </a:ln>
          <a:effectLst>
            <a:outerShdw blurRad="63500" dist="63500" dir="8100000" algn="tr" rotWithShape="0">
              <a:schemeClr val="bg1">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1048952" name="圆: 空心 56"/>
          <p:cNvSpPr/>
          <p:nvPr>
            <p:custDataLst>
              <p:tags r:id="rId17"/>
            </p:custDataLst>
          </p:nvPr>
        </p:nvSpPr>
        <p:spPr>
          <a:xfrm>
            <a:off x="7276850" y="2272878"/>
            <a:ext cx="1080000" cy="1080000"/>
          </a:xfrm>
          <a:prstGeom prst="ellipse">
            <a:avLst/>
          </a:prstGeom>
          <a:solidFill>
            <a:schemeClr val="bg2"/>
          </a:solidFill>
          <a:ln>
            <a:noFill/>
          </a:ln>
          <a:effectLst>
            <a:innerShdw blurRad="127000" dist="63500" dir="18900000">
              <a:schemeClr val="bg2">
                <a:lumMod val="75000"/>
                <a:alpha val="1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1048958" name="圆: 空心 55"/>
          <p:cNvSpPr/>
          <p:nvPr>
            <p:custDataLst>
              <p:tags r:id="rId18"/>
            </p:custDataLst>
          </p:nvPr>
        </p:nvSpPr>
        <p:spPr>
          <a:xfrm>
            <a:off x="3930401" y="2272878"/>
            <a:ext cx="1080000" cy="1080000"/>
          </a:xfrm>
          <a:prstGeom prst="ellipse">
            <a:avLst/>
          </a:prstGeom>
          <a:solidFill>
            <a:schemeClr val="bg2"/>
          </a:solidFill>
          <a:ln>
            <a:noFill/>
          </a:ln>
          <a:effectLst>
            <a:outerShdw blurRad="63500" dist="63500" dir="8100000" algn="tr" rotWithShape="0">
              <a:schemeClr val="bg1">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1048960" name="圆: 空心 56"/>
          <p:cNvSpPr/>
          <p:nvPr>
            <p:custDataLst>
              <p:tags r:id="rId19"/>
            </p:custDataLst>
          </p:nvPr>
        </p:nvSpPr>
        <p:spPr>
          <a:xfrm>
            <a:off x="3930401" y="2272878"/>
            <a:ext cx="1080000" cy="1080000"/>
          </a:xfrm>
          <a:prstGeom prst="ellipse">
            <a:avLst/>
          </a:prstGeom>
          <a:solidFill>
            <a:schemeClr val="bg2"/>
          </a:solidFill>
          <a:ln>
            <a:noFill/>
          </a:ln>
          <a:effectLst>
            <a:innerShdw blurRad="127000" dist="63500" dir="18900000">
              <a:schemeClr val="bg2">
                <a:lumMod val="75000"/>
                <a:alpha val="1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1048962" name="圆: 空心 55"/>
          <p:cNvSpPr/>
          <p:nvPr>
            <p:custDataLst>
              <p:tags r:id="rId20"/>
            </p:custDataLst>
          </p:nvPr>
        </p:nvSpPr>
        <p:spPr>
          <a:xfrm>
            <a:off x="1377066" y="2272878"/>
            <a:ext cx="1080000" cy="1080000"/>
          </a:xfrm>
          <a:prstGeom prst="ellipse">
            <a:avLst/>
          </a:prstGeom>
          <a:solidFill>
            <a:schemeClr val="bg2"/>
          </a:solidFill>
          <a:ln>
            <a:noFill/>
          </a:ln>
          <a:effectLst>
            <a:outerShdw blurRad="63500" dist="63500" dir="8100000" algn="tr" rotWithShape="0">
              <a:schemeClr val="bg1">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1048964" name="圆: 空心 56"/>
          <p:cNvSpPr/>
          <p:nvPr>
            <p:custDataLst>
              <p:tags r:id="rId21"/>
            </p:custDataLst>
          </p:nvPr>
        </p:nvSpPr>
        <p:spPr>
          <a:xfrm>
            <a:off x="1377066" y="2272878"/>
            <a:ext cx="1080000" cy="1080000"/>
          </a:xfrm>
          <a:prstGeom prst="ellipse">
            <a:avLst/>
          </a:prstGeom>
          <a:solidFill>
            <a:schemeClr val="bg2"/>
          </a:solidFill>
          <a:ln>
            <a:noFill/>
          </a:ln>
          <a:effectLst>
            <a:innerShdw blurRad="127000" dist="63500" dir="18900000">
              <a:schemeClr val="bg2">
                <a:lumMod val="75000"/>
                <a:alpha val="1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1048966" name="文本框 56"/>
          <p:cNvSpPr txBox="1"/>
          <p:nvPr>
            <p:custDataLst>
              <p:tags r:id="rId22"/>
            </p:custDataLst>
          </p:nvPr>
        </p:nvSpPr>
        <p:spPr>
          <a:xfrm>
            <a:off x="1035211" y="3777196"/>
            <a:ext cx="1763712" cy="1407579"/>
          </a:xfrm>
          <a:prstGeom prst="rect">
            <a:avLst/>
          </a:prstGeom>
          <a:noFill/>
        </p:spPr>
        <p:txBody>
          <a:bodyPr wrap="square">
            <a:noAutofit/>
          </a:bodyPr>
          <a:lstStyle/>
          <a:p>
            <a:pPr algn="ctr"/>
            <a:r>
              <a:rPr lang="zh-CN" altLang="en-US" sz="2000" spc="300">
                <a:solidFill>
                  <a:schemeClr val="tx2"/>
                </a:solidFill>
                <a:latin typeface="+mn-ea"/>
              </a:rPr>
              <a:t>图表描述表达短语</a:t>
            </a:r>
            <a:endParaRPr lang="zh-CN" altLang="en-US" sz="2000" spc="300">
              <a:solidFill>
                <a:schemeClr val="tx2"/>
              </a:solidFill>
              <a:latin typeface="+mn-ea"/>
            </a:endParaRPr>
          </a:p>
        </p:txBody>
      </p:sp>
      <p:sp>
        <p:nvSpPr>
          <p:cNvPr id="1048968" name="序号"/>
          <p:cNvSpPr txBox="1"/>
          <p:nvPr>
            <p:custDataLst>
              <p:tags r:id="rId23"/>
            </p:custDataLst>
          </p:nvPr>
        </p:nvSpPr>
        <p:spPr>
          <a:xfrm>
            <a:off x="10153447" y="2525379"/>
            <a:ext cx="824635" cy="596724"/>
          </a:xfrm>
          <a:prstGeom prst="rect">
            <a:avLst/>
          </a:prstGeom>
          <a:noFill/>
        </p:spPr>
        <p:txBody>
          <a:bodyPr wrap="none" lIns="0" tIns="0" rIns="0" bIns="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800" b="1">
                <a:solidFill>
                  <a:schemeClr val="accent1"/>
                </a:solidFill>
                <a:latin typeface="+mn-ea"/>
              </a:rPr>
              <a:t>0405</a:t>
            </a:r>
            <a:endParaRPr lang="en-US" sz="2800" b="1">
              <a:solidFill>
                <a:schemeClr val="accent1"/>
              </a:solidFill>
              <a:latin typeface="+mn-ea"/>
            </a:endParaRPr>
          </a:p>
        </p:txBody>
      </p:sp>
      <p:sp>
        <p:nvSpPr>
          <p:cNvPr id="1048970" name="序号"/>
          <p:cNvSpPr txBox="1"/>
          <p:nvPr>
            <p:custDataLst>
              <p:tags r:id="rId24"/>
            </p:custDataLst>
          </p:nvPr>
        </p:nvSpPr>
        <p:spPr>
          <a:xfrm>
            <a:off x="7432473" y="2525379"/>
            <a:ext cx="824635" cy="596724"/>
          </a:xfrm>
          <a:prstGeom prst="rect">
            <a:avLst/>
          </a:prstGeom>
          <a:noFill/>
        </p:spPr>
        <p:txBody>
          <a:bodyPr wrap="none" lIns="0" tIns="0" rIns="0" bIns="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800" b="1">
                <a:solidFill>
                  <a:schemeClr val="accent1"/>
                </a:solidFill>
                <a:latin typeface="+mn-ea"/>
              </a:rPr>
              <a:t>03</a:t>
            </a:r>
            <a:endParaRPr lang="en-US" sz="2800" b="1">
              <a:solidFill>
                <a:schemeClr val="accent1"/>
              </a:solidFill>
              <a:latin typeface="+mn-ea"/>
            </a:endParaRPr>
          </a:p>
        </p:txBody>
      </p:sp>
      <p:sp>
        <p:nvSpPr>
          <p:cNvPr id="1048974" name="序号"/>
          <p:cNvSpPr txBox="1"/>
          <p:nvPr>
            <p:custDataLst>
              <p:tags r:id="rId25"/>
            </p:custDataLst>
          </p:nvPr>
        </p:nvSpPr>
        <p:spPr>
          <a:xfrm>
            <a:off x="4016174" y="2525379"/>
            <a:ext cx="824635" cy="596724"/>
          </a:xfrm>
          <a:prstGeom prst="rect">
            <a:avLst/>
          </a:prstGeom>
          <a:noFill/>
        </p:spPr>
        <p:txBody>
          <a:bodyPr wrap="none" lIns="0" tIns="0" rIns="0" bIns="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800" b="1">
                <a:solidFill>
                  <a:schemeClr val="accent1"/>
                </a:solidFill>
                <a:latin typeface="+mn-ea"/>
              </a:rPr>
              <a:t>02</a:t>
            </a:r>
            <a:endParaRPr lang="en-US" sz="2800" b="1">
              <a:solidFill>
                <a:schemeClr val="accent1"/>
              </a:solidFill>
              <a:latin typeface="+mn-ea"/>
            </a:endParaRPr>
          </a:p>
        </p:txBody>
      </p:sp>
      <p:sp>
        <p:nvSpPr>
          <p:cNvPr id="1048976" name="序号"/>
          <p:cNvSpPr txBox="1"/>
          <p:nvPr>
            <p:custDataLst>
              <p:tags r:id="rId26"/>
            </p:custDataLst>
          </p:nvPr>
        </p:nvSpPr>
        <p:spPr>
          <a:xfrm>
            <a:off x="1504749" y="2525379"/>
            <a:ext cx="824635" cy="596724"/>
          </a:xfrm>
          <a:prstGeom prst="rect">
            <a:avLst/>
          </a:prstGeom>
          <a:noFill/>
        </p:spPr>
        <p:txBody>
          <a:bodyPr wrap="none" lIns="0" tIns="0" rIns="0" bIns="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2800" b="1">
                <a:solidFill>
                  <a:schemeClr val="accent1"/>
                </a:solidFill>
                <a:latin typeface="+mn-ea"/>
              </a:rPr>
              <a:t>01</a:t>
            </a:r>
            <a:endParaRPr lang="en-US" sz="2800" b="1">
              <a:solidFill>
                <a:schemeClr val="accent1"/>
              </a:solidFill>
              <a:latin typeface="+mn-ea"/>
            </a:endParaRPr>
          </a:p>
        </p:txBody>
      </p:sp>
    </p:spTree>
    <p:custDataLst>
      <p:tags r:id="rId27"/>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65" name=""/>
        <p:cNvGrpSpPr/>
        <p:nvPr/>
      </p:nvGrpSpPr>
      <p:grpSpPr>
        <a:xfrm>
          <a:off x="0" y="0"/>
          <a:ext cx="0" cy="0"/>
          <a:chOff x="0" y="0"/>
          <a:chExt cx="0" cy="0"/>
        </a:xfrm>
      </p:grpSpPr>
      <p:sp>
        <p:nvSpPr>
          <p:cNvPr id="1049034" name="标题"/>
          <p:cNvSpPr>
            <a:spLocks noGrp="1"/>
          </p:cNvSpPr>
          <p:nvPr>
            <p:ph type="title"/>
            <p:custDataLst>
              <p:tags r:id="rId1"/>
            </p:custDataLst>
          </p:nvPr>
        </p:nvSpPr>
        <p:spPr/>
        <p:txBody>
          <a:bodyPr/>
          <a:lstStyle/>
          <a:p>
            <a:r>
              <a:rPr lang="zh-CN" altLang="en-US"/>
              <a:t>图表描述表达短语</a:t>
            </a:r>
            <a:endParaRPr lang="zh-CN" altLang="en-US"/>
          </a:p>
        </p:txBody>
      </p:sp>
      <p:sp>
        <p:nvSpPr>
          <p:cNvPr id="1049038" name="节编号"/>
          <p:cNvSpPr>
            <a:spLocks noGrp="1"/>
          </p:cNvSpPr>
          <p:nvPr>
            <p:ph type="body" sz="quarter" idx="13"/>
            <p:custDataLst>
              <p:tags r:id="rId2"/>
            </p:custDataLst>
          </p:nvPr>
        </p:nvSpPr>
        <p:spPr/>
        <p:txBody>
          <a:bodyPr/>
          <a:lstStyle/>
          <a:p>
            <a:r>
              <a:rPr lang="zh-CN" altLang="en-US"/>
              <a:t>01</a:t>
            </a:r>
            <a:endParaRPr lang="zh-CN" altLang="en-US"/>
          </a:p>
        </p:txBody>
      </p:sp>
    </p:spTree>
    <p:custDataLst>
      <p:tags r:id="rId3"/>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73" name=""/>
        <p:cNvGrpSpPr/>
        <p:nvPr/>
      </p:nvGrpSpPr>
      <p:grpSpPr>
        <a:xfrm>
          <a:off x="0" y="0"/>
          <a:ext cx="0" cy="0"/>
          <a:chOff x="0" y="0"/>
          <a:chExt cx="0" cy="0"/>
        </a:xfrm>
      </p:grpSpPr>
      <p:pic>
        <p:nvPicPr>
          <p:cNvPr id="2097153" name="图片 4"/>
          <p:cNvPicPr>
            <a:picLocks noChangeAspect="1"/>
          </p:cNvPicPr>
          <p:nvPr>
            <p:custDataLst>
              <p:tags r:id="rId1"/>
            </p:custDataLst>
          </p:nvPr>
        </p:nvPicPr>
        <p:blipFill>
          <a:blip r:embed="rId2"/>
          <a:srcRect b="13818"/>
          <a:stretch>
            <a:fillRect/>
          </a:stretch>
        </p:blipFill>
        <p:spPr>
          <a:xfrm>
            <a:off x="3175" y="2762885"/>
            <a:ext cx="12188190" cy="4102735"/>
          </a:xfrm>
          <a:custGeom>
            <a:avLst/>
            <a:gdLst/>
            <a:ahLst/>
            <a:cxnLst>
              <a:cxn ang="3">
                <a:pos x="hc" y="t"/>
              </a:cxn>
              <a:cxn ang="cd2">
                <a:pos x="l" y="vc"/>
              </a:cxn>
              <a:cxn ang="cd4">
                <a:pos x="hc" y="b"/>
              </a:cxn>
              <a:cxn ang="0">
                <a:pos x="r" y="vc"/>
              </a:cxn>
            </a:cxnLst>
            <a:rect l="l" t="t" r="r" b="b"/>
            <a:pathLst>
              <a:path w="19194" h="6461">
                <a:moveTo>
                  <a:pt x="0" y="0"/>
                </a:moveTo>
                <a:lnTo>
                  <a:pt x="19194" y="0"/>
                </a:lnTo>
                <a:lnTo>
                  <a:pt x="19194" y="6461"/>
                </a:lnTo>
                <a:lnTo>
                  <a:pt x="0" y="6461"/>
                </a:lnTo>
                <a:lnTo>
                  <a:pt x="0" y="0"/>
                </a:lnTo>
                <a:close/>
              </a:path>
            </a:pathLst>
          </a:custGeom>
          <a:solidFill>
            <a:schemeClr val="accent1"/>
          </a:solidFill>
          <a:ln w="6350">
            <a:solidFill>
              <a:schemeClr val="accent1">
                <a:lumMod val="60000"/>
                <a:lumOff val="40000"/>
                <a:alpha val="35000"/>
              </a:schemeClr>
            </a:solidFill>
          </a:ln>
        </p:spPr>
      </p:pic>
      <p:sp useBgFill="1">
        <p:nvSpPr>
          <p:cNvPr id="1049120" name="圆角矩形 7"/>
          <p:cNvSpPr/>
          <p:nvPr>
            <p:custDataLst>
              <p:tags r:id="rId3"/>
            </p:custDataLst>
          </p:nvPr>
        </p:nvSpPr>
        <p:spPr>
          <a:xfrm>
            <a:off x="751840" y="158750"/>
            <a:ext cx="11123930" cy="6449060"/>
          </a:xfrm>
          <a:prstGeom prst="roundRect">
            <a:avLst>
              <a:gd name="adj" fmla="val 6438"/>
            </a:avLst>
          </a:prstGeom>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lang="zh-CN" altLang="en-US"/>
          </a:p>
        </p:txBody>
      </p:sp>
      <p:sp>
        <p:nvSpPr>
          <p:cNvPr id="1049122" name="圆角矩形 7"/>
          <p:cNvSpPr/>
          <p:nvPr>
            <p:custDataLst>
              <p:tags r:id="rId4"/>
            </p:custDataLst>
          </p:nvPr>
        </p:nvSpPr>
        <p:spPr>
          <a:xfrm>
            <a:off x="1019810" y="742315"/>
            <a:ext cx="10413365" cy="5680710"/>
          </a:xfrm>
          <a:prstGeom prst="roundRect">
            <a:avLst>
              <a:gd name="adj" fmla="val 6438"/>
            </a:avLst>
          </a:prstGeom>
          <a:solidFill>
            <a:schemeClr val="accent1">
              <a:lumMod val="20000"/>
              <a:lumOff val="80000"/>
              <a:alpha val="20000"/>
            </a:schemeClr>
          </a:solidFill>
          <a:ln w="3175" cap="flat" cmpd="sng" algn="ctr">
            <a:noFill/>
            <a:prstDash val="solid"/>
            <a:round/>
            <a:headEnd type="none" w="med" len="med"/>
            <a:tailEnd type="none" w="med" len="med"/>
          </a:ln>
          <a:effectLst/>
        </p:spPr>
        <p:txBody>
          <a:bodyPr rtlCol="0" anchor="ctr"/>
          <a:lstStyle/>
          <a:p>
            <a:pPr algn="ctr"/>
            <a:endParaRPr lang="zh-CN" altLang="en-US"/>
          </a:p>
        </p:txBody>
      </p:sp>
      <p:sp>
        <p:nvSpPr>
          <p:cNvPr id="1049124" name="矩形 6"/>
          <p:cNvSpPr/>
          <p:nvPr>
            <p:custDataLst>
              <p:tags r:id="rId5"/>
            </p:custDataLst>
          </p:nvPr>
        </p:nvSpPr>
        <p:spPr>
          <a:xfrm>
            <a:off x="1381125" y="1152525"/>
            <a:ext cx="10205720" cy="5523865"/>
          </a:xfrm>
          <a:prstGeom prst="rect">
            <a:avLst/>
          </a:prstGeom>
        </p:spPr>
        <p:txBody>
          <a:bodyPr wrap="square" lIns="0" tIns="0" rIns="0" bIns="0" anchor="t" anchorCtr="0">
            <a:noAutofit/>
            <a:scene3d>
              <a:camera prst="orthographicFront"/>
              <a:lightRig rig="threePt" dir="t"/>
            </a:scene3d>
          </a:bodyPr>
          <a:lstStyle/>
          <a:p>
            <a:pPr algn="just">
              <a:lnSpc>
                <a:spcPct val="200000"/>
              </a:lnSpc>
              <a:spcBef>
                <a:spcPct val="0"/>
              </a:spcBef>
              <a:spcAft>
                <a:spcPct val="0"/>
              </a:spcAft>
            </a:pPr>
            <a:r>
              <a:rPr lang="zh-CN" altLang="en-US" sz="2000">
                <a:effectLst>
                  <a:outerShdw blurRad="38100" dist="19050" dir="2700000" algn="tl" rotWithShape="0">
                    <a:schemeClr val="dk1">
                      <a:alpha val="40000"/>
                    </a:schemeClr>
                  </a:outerShdw>
                </a:effectLst>
                <a:latin typeface="+mn-ea"/>
                <a:cs typeface="+mn-ea"/>
                <a:sym typeface="+mn-ea"/>
              </a:rPr>
              <a:t>从图表中可以看出：</a:t>
            </a:r>
            <a:r>
              <a:rPr lang="en-US" altLang="zh-CN" sz="2000">
                <a:solidFill>
                  <a:schemeClr val="tx1"/>
                </a:solidFill>
                <a:effectLst>
                  <a:outerShdw blurRad="38100" dist="19050" dir="2700000" algn="tl" rotWithShape="0">
                    <a:schemeClr val="dk1">
                      <a:alpha val="40000"/>
                    </a:schemeClr>
                  </a:outerShdw>
                </a:effectLst>
                <a:latin typeface="+mn-ea"/>
                <a:cs typeface="+mn-ea"/>
              </a:rPr>
              <a:t> </a:t>
            </a:r>
            <a:r>
              <a:rPr lang="en-US" altLang="zh-CN" sz="2000" b="1">
                <a:solidFill>
                  <a:schemeClr val="tx1"/>
                </a:solidFill>
                <a:effectLst>
                  <a:outerShdw blurRad="38100" dist="19050" dir="2700000" algn="tl" rotWithShape="0">
                    <a:schemeClr val="dk1">
                      <a:alpha val="40000"/>
                    </a:schemeClr>
                  </a:outerShdw>
                </a:effectLst>
                <a:latin typeface="+mn-ea"/>
                <a:cs typeface="+mn-ea"/>
              </a:rPr>
              <a:t>   </a:t>
            </a:r>
            <a:r>
              <a:rPr lang="zh-CN" altLang="en-US" sz="2000" b="1">
                <a:solidFill>
                  <a:schemeClr val="tx1"/>
                </a:solidFill>
                <a:effectLst>
                  <a:outerShdw blurRad="38100" dist="19050" dir="2700000" algn="tl" rotWithShape="0">
                    <a:schemeClr val="dk1">
                      <a:alpha val="40000"/>
                    </a:schemeClr>
                  </a:outerShdw>
                </a:effectLst>
                <a:latin typeface="+mn-ea"/>
                <a:cs typeface="+mn-ea"/>
              </a:rPr>
              <a:t>As can be seen from the graph：</a:t>
            </a:r>
            <a:endParaRPr lang="zh-CN" altLang="en-US" sz="2000" b="1">
              <a:solidFill>
                <a:schemeClr val="tx1"/>
              </a:solidFill>
              <a:effectLst>
                <a:outerShdw blurRad="38100" dist="19050" dir="2700000" algn="tl" rotWithShape="0">
                  <a:schemeClr val="dk1">
                    <a:alpha val="40000"/>
                  </a:schemeClr>
                </a:outerShdw>
              </a:effectLst>
              <a:latin typeface="+mn-ea"/>
              <a:cs typeface="+mn-ea"/>
            </a:endParaRPr>
          </a:p>
          <a:p>
            <a:pPr algn="just">
              <a:lnSpc>
                <a:spcPct val="200000"/>
              </a:lnSpc>
              <a:spcBef>
                <a:spcPct val="0"/>
              </a:spcBef>
              <a:spcAft>
                <a:spcPct val="0"/>
              </a:spcAft>
            </a:pPr>
            <a:r>
              <a:rPr lang="en-US" altLang="zh-CN" sz="2000" b="1">
                <a:solidFill>
                  <a:schemeClr val="tx1"/>
                </a:solidFill>
                <a:effectLst>
                  <a:outerShdw blurRad="38100" dist="19050" dir="2700000" algn="tl" rotWithShape="0">
                    <a:schemeClr val="dk1">
                      <a:alpha val="40000"/>
                    </a:schemeClr>
                  </a:outerShdw>
                </a:effectLst>
                <a:latin typeface="+mn-ea"/>
                <a:cs typeface="+mn-ea"/>
              </a:rPr>
              <a:t> </a:t>
            </a:r>
            <a:r>
              <a:rPr lang="zh-CN" altLang="en-US" sz="2000">
                <a:effectLst>
                  <a:outerShdw blurRad="38100" dist="19050" dir="2700000" algn="tl" rotWithShape="0">
                    <a:schemeClr val="dk1">
                      <a:alpha val="40000"/>
                    </a:schemeClr>
                  </a:outerShdw>
                </a:effectLst>
                <a:latin typeface="+mn-ea"/>
                <a:cs typeface="+mn-ea"/>
                <a:sym typeface="+mn-ea"/>
              </a:rPr>
              <a:t>如图表所示：</a:t>
            </a:r>
            <a:r>
              <a:rPr lang="en-US" altLang="zh-CN" sz="2000" b="1">
                <a:solidFill>
                  <a:schemeClr val="tx1"/>
                </a:solidFill>
                <a:effectLst>
                  <a:outerShdw blurRad="38100" dist="19050" dir="2700000" algn="tl" rotWithShape="0">
                    <a:schemeClr val="dk1">
                      <a:alpha val="40000"/>
                    </a:schemeClr>
                  </a:outerShdw>
                </a:effectLst>
                <a:latin typeface="+mn-ea"/>
                <a:cs typeface="+mn-ea"/>
              </a:rPr>
              <a:t>As can be seen from the chart... /  The chart shows that...</a:t>
            </a:r>
            <a:endParaRPr lang="en-US" altLang="zh-CN" sz="2000" b="1">
              <a:solidFill>
                <a:schemeClr val="tx1"/>
              </a:solidFill>
              <a:effectLst>
                <a:outerShdw blurRad="38100" dist="19050" dir="2700000" algn="tl" rotWithShape="0">
                  <a:schemeClr val="dk1">
                    <a:alpha val="40000"/>
                  </a:schemeClr>
                </a:outerShdw>
              </a:effectLst>
              <a:latin typeface="+mn-ea"/>
              <a:cs typeface="+mn-ea"/>
            </a:endParaRPr>
          </a:p>
          <a:p>
            <a:pPr algn="just">
              <a:lnSpc>
                <a:spcPct val="200000"/>
              </a:lnSpc>
              <a:spcBef>
                <a:spcPct val="0"/>
              </a:spcBef>
              <a:spcAft>
                <a:spcPct val="0"/>
              </a:spcAft>
            </a:pPr>
            <a:r>
              <a:rPr lang="en-US" altLang="zh-CN" sz="2000" b="1">
                <a:solidFill>
                  <a:schemeClr val="tx1"/>
                </a:solidFill>
                <a:effectLst>
                  <a:outerShdw blurRad="38100" dist="19050" dir="2700000" algn="tl" rotWithShape="0">
                    <a:schemeClr val="dk1">
                      <a:alpha val="40000"/>
                    </a:schemeClr>
                  </a:outerShdw>
                </a:effectLst>
                <a:latin typeface="+mn-ea"/>
                <a:cs typeface="+mn-ea"/>
              </a:rPr>
              <a:t>                             According to the chart...</a:t>
            </a:r>
            <a:endParaRPr lang="en-US" altLang="zh-CN" sz="2000" b="1">
              <a:solidFill>
                <a:schemeClr val="tx1"/>
              </a:solidFill>
              <a:effectLst>
                <a:outerShdw blurRad="38100" dist="19050" dir="2700000" algn="tl" rotWithShape="0">
                  <a:schemeClr val="dk1">
                    <a:alpha val="40000"/>
                  </a:schemeClr>
                </a:outerShdw>
              </a:effectLst>
              <a:latin typeface="+mn-ea"/>
              <a:cs typeface="+mn-ea"/>
            </a:endParaRPr>
          </a:p>
          <a:p>
            <a:pPr algn="just">
              <a:lnSpc>
                <a:spcPct val="200000"/>
              </a:lnSpc>
              <a:spcBef>
                <a:spcPct val="0"/>
              </a:spcBef>
              <a:spcAft>
                <a:spcPct val="0"/>
              </a:spcAft>
            </a:pPr>
            <a:r>
              <a:rPr lang="zh-CN" altLang="en-US" sz="2000">
                <a:solidFill>
                  <a:schemeClr val="tx1"/>
                </a:solidFill>
                <a:effectLst>
                  <a:outerShdw blurRad="38100" dist="19050" dir="2700000" algn="tl" rotWithShape="0">
                    <a:schemeClr val="dk1">
                      <a:alpha val="40000"/>
                    </a:schemeClr>
                  </a:outerShdw>
                </a:effectLst>
                <a:latin typeface="+mn-ea"/>
                <a:cs typeface="+mn-ea"/>
              </a:rPr>
              <a:t>柱状图:</a:t>
            </a:r>
            <a:r>
              <a:rPr lang="en-US" altLang="zh-CN" sz="2000" b="1">
                <a:solidFill>
                  <a:schemeClr val="tx1"/>
                </a:solidFill>
                <a:effectLst>
                  <a:outerShdw blurRad="38100" dist="19050" dir="2700000" algn="tl" rotWithShape="0">
                    <a:schemeClr val="dk1">
                      <a:alpha val="40000"/>
                    </a:schemeClr>
                  </a:outerShdw>
                </a:effectLst>
                <a:latin typeface="+mn-ea"/>
                <a:cs typeface="+mn-ea"/>
              </a:rPr>
              <a:t>column chart    </a:t>
            </a:r>
            <a:r>
              <a:rPr lang="zh-CN" altLang="en-US" sz="2000">
                <a:solidFill>
                  <a:schemeClr val="tx1"/>
                </a:solidFill>
                <a:effectLst>
                  <a:outerShdw blurRad="38100" dist="19050" dir="2700000" algn="tl" rotWithShape="0">
                    <a:schemeClr val="dk1">
                      <a:alpha val="40000"/>
                    </a:schemeClr>
                  </a:outerShdw>
                </a:effectLst>
                <a:latin typeface="+mn-ea"/>
                <a:cs typeface="+mn-ea"/>
              </a:rPr>
              <a:t>条形图: </a:t>
            </a:r>
            <a:r>
              <a:rPr lang="en-US" altLang="zh-CN" sz="2000" b="1">
                <a:solidFill>
                  <a:schemeClr val="tx1"/>
                </a:solidFill>
                <a:effectLst>
                  <a:outerShdw blurRad="38100" dist="19050" dir="2700000" algn="tl" rotWithShape="0">
                    <a:schemeClr val="dk1">
                      <a:alpha val="40000"/>
                    </a:schemeClr>
                  </a:outerShdw>
                </a:effectLst>
                <a:latin typeface="+mn-ea"/>
                <a:cs typeface="+mn-ea"/>
              </a:rPr>
              <a:t>   bar chart    </a:t>
            </a:r>
            <a:r>
              <a:rPr lang="zh-CN" altLang="en-US" sz="2000">
                <a:solidFill>
                  <a:schemeClr val="tx1"/>
                </a:solidFill>
                <a:effectLst>
                  <a:outerShdw blurRad="38100" dist="19050" dir="2700000" algn="tl" rotWithShape="0">
                    <a:schemeClr val="dk1">
                      <a:alpha val="40000"/>
                    </a:schemeClr>
                  </a:outerShdw>
                </a:effectLst>
                <a:latin typeface="+mn-ea"/>
                <a:cs typeface="+mn-ea"/>
              </a:rPr>
              <a:t>饼状图:</a:t>
            </a:r>
            <a:r>
              <a:rPr lang="en-US" altLang="zh-CN" sz="2000" b="1">
                <a:solidFill>
                  <a:schemeClr val="tx1"/>
                </a:solidFill>
                <a:effectLst>
                  <a:outerShdw blurRad="38100" dist="19050" dir="2700000" algn="tl" rotWithShape="0">
                    <a:schemeClr val="dk1">
                      <a:alpha val="40000"/>
                    </a:schemeClr>
                  </a:outerShdw>
                </a:effectLst>
                <a:latin typeface="+mn-ea"/>
                <a:cs typeface="+mn-ea"/>
              </a:rPr>
              <a:t>    pie chart</a:t>
            </a:r>
            <a:endParaRPr lang="en-US" altLang="zh-CN" sz="2000" b="1">
              <a:solidFill>
                <a:schemeClr val="tx1"/>
              </a:solidFill>
              <a:effectLst>
                <a:outerShdw blurRad="38100" dist="19050" dir="2700000" algn="tl" rotWithShape="0">
                  <a:schemeClr val="dk1">
                    <a:alpha val="40000"/>
                  </a:schemeClr>
                </a:outerShdw>
              </a:effectLst>
              <a:latin typeface="+mn-ea"/>
              <a:cs typeface="+mn-ea"/>
            </a:endParaRPr>
          </a:p>
          <a:p>
            <a:pPr algn="just">
              <a:lnSpc>
                <a:spcPct val="200000"/>
              </a:lnSpc>
              <a:spcBef>
                <a:spcPct val="0"/>
              </a:spcBef>
              <a:spcAft>
                <a:spcPct val="0"/>
              </a:spcAft>
            </a:pPr>
            <a:r>
              <a:rPr lang="zh-CN" altLang="en-US" sz="2000">
                <a:solidFill>
                  <a:schemeClr val="tx1"/>
                </a:solidFill>
                <a:effectLst>
                  <a:outerShdw blurRad="38100" dist="19050" dir="2700000" algn="tl" rotWithShape="0">
                    <a:schemeClr val="dk1">
                      <a:alpha val="40000"/>
                    </a:schemeClr>
                  </a:outerShdw>
                </a:effectLst>
                <a:latin typeface="+mn-ea"/>
                <a:cs typeface="+mn-ea"/>
              </a:rPr>
              <a:t>表明: </a:t>
            </a:r>
            <a:r>
              <a:rPr lang="en-US" altLang="zh-CN" sz="2000" b="1">
                <a:solidFill>
                  <a:schemeClr val="tx1"/>
                </a:solidFill>
                <a:effectLst>
                  <a:outerShdw blurRad="38100" dist="19050" dir="2700000" algn="tl" rotWithShape="0">
                    <a:schemeClr val="dk1">
                      <a:alpha val="40000"/>
                    </a:schemeClr>
                  </a:outerShdw>
                </a:effectLst>
                <a:latin typeface="+mn-ea"/>
                <a:cs typeface="+mn-ea"/>
              </a:rPr>
              <a:t>   show                </a:t>
            </a:r>
            <a:r>
              <a:rPr lang="zh-CN" altLang="en-US" sz="2000">
                <a:solidFill>
                  <a:schemeClr val="tx1"/>
                </a:solidFill>
                <a:effectLst>
                  <a:outerShdw blurRad="38100" dist="19050" dir="2700000" algn="tl" rotWithShape="0">
                    <a:schemeClr val="dk1">
                      <a:alpha val="40000"/>
                    </a:schemeClr>
                  </a:outerShdw>
                </a:effectLst>
                <a:latin typeface="+mn-ea"/>
                <a:cs typeface="+mn-ea"/>
              </a:rPr>
              <a:t> 揭示: </a:t>
            </a:r>
            <a:r>
              <a:rPr lang="en-US" altLang="zh-CN" sz="2000" b="1">
                <a:solidFill>
                  <a:schemeClr val="tx1"/>
                </a:solidFill>
                <a:effectLst>
                  <a:outerShdw blurRad="38100" dist="19050" dir="2700000" algn="tl" rotWithShape="0">
                    <a:schemeClr val="dk1">
                      <a:alpha val="40000"/>
                    </a:schemeClr>
                  </a:outerShdw>
                </a:effectLst>
                <a:latin typeface="+mn-ea"/>
                <a:cs typeface="+mn-ea"/>
              </a:rPr>
              <a:t>     reveal              </a:t>
            </a:r>
            <a:r>
              <a:rPr lang="zh-CN" altLang="en-US" sz="2000">
                <a:solidFill>
                  <a:schemeClr val="tx1"/>
                </a:solidFill>
                <a:effectLst>
                  <a:outerShdw blurRad="38100" dist="19050" dir="2700000" algn="tl" rotWithShape="0">
                    <a:schemeClr val="dk1">
                      <a:alpha val="40000"/>
                    </a:schemeClr>
                  </a:outerShdw>
                </a:effectLst>
                <a:latin typeface="+mn-ea"/>
                <a:cs typeface="+mn-ea"/>
              </a:rPr>
              <a:t>描述:</a:t>
            </a:r>
            <a:r>
              <a:rPr lang="en-US" altLang="zh-CN" sz="2000" b="1">
                <a:solidFill>
                  <a:schemeClr val="tx1"/>
                </a:solidFill>
                <a:effectLst>
                  <a:outerShdw blurRad="38100" dist="19050" dir="2700000" algn="tl" rotWithShape="0">
                    <a:schemeClr val="dk1">
                      <a:alpha val="40000"/>
                    </a:schemeClr>
                  </a:outerShdw>
                </a:effectLst>
                <a:latin typeface="+mn-ea"/>
                <a:cs typeface="+mn-ea"/>
              </a:rPr>
              <a:t>   describe</a:t>
            </a:r>
            <a:endParaRPr lang="en-US" altLang="zh-CN" sz="2000" b="1">
              <a:solidFill>
                <a:schemeClr val="tx1"/>
              </a:solidFill>
              <a:effectLst>
                <a:outerShdw blurRad="38100" dist="19050" dir="2700000" algn="tl" rotWithShape="0">
                  <a:schemeClr val="dk1">
                    <a:alpha val="40000"/>
                  </a:schemeClr>
                </a:outerShdw>
              </a:effectLst>
              <a:latin typeface="+mn-ea"/>
              <a:cs typeface="+mn-ea"/>
            </a:endParaRPr>
          </a:p>
          <a:p>
            <a:pPr algn="just">
              <a:lnSpc>
                <a:spcPct val="200000"/>
              </a:lnSpc>
              <a:spcBef>
                <a:spcPct val="0"/>
              </a:spcBef>
              <a:spcAft>
                <a:spcPct val="0"/>
              </a:spcAft>
            </a:pPr>
            <a:r>
              <a:rPr lang="zh-CN" altLang="en-US" sz="2000">
                <a:solidFill>
                  <a:schemeClr val="tx1"/>
                </a:solidFill>
                <a:effectLst>
                  <a:outerShdw blurRad="38100" dist="19050" dir="2700000" algn="tl" rotWithShape="0">
                    <a:schemeClr val="dk1">
                      <a:alpha val="40000"/>
                    </a:schemeClr>
                  </a:outerShdw>
                </a:effectLst>
                <a:latin typeface="+mn-ea"/>
                <a:cs typeface="+mn-ea"/>
              </a:rPr>
              <a:t>数字:</a:t>
            </a:r>
            <a:r>
              <a:rPr lang="en-US" altLang="zh-CN" sz="2000" b="1">
                <a:solidFill>
                  <a:schemeClr val="tx1"/>
                </a:solidFill>
                <a:effectLst>
                  <a:outerShdw blurRad="38100" dist="19050" dir="2700000" algn="tl" rotWithShape="0">
                    <a:schemeClr val="dk1">
                      <a:alpha val="40000"/>
                    </a:schemeClr>
                  </a:outerShdw>
                </a:effectLst>
                <a:latin typeface="+mn-ea"/>
                <a:cs typeface="+mn-ea"/>
              </a:rPr>
              <a:t>    figure/number/statistic</a:t>
            </a:r>
            <a:endParaRPr lang="en-US" altLang="zh-CN" sz="2000" b="1">
              <a:solidFill>
                <a:schemeClr val="tx1"/>
              </a:solidFill>
              <a:effectLst>
                <a:outerShdw blurRad="38100" dist="19050" dir="2700000" algn="tl" rotWithShape="0">
                  <a:schemeClr val="dk1">
                    <a:alpha val="40000"/>
                  </a:schemeClr>
                </a:outerShdw>
              </a:effectLst>
              <a:latin typeface="+mn-ea"/>
              <a:cs typeface="+mn-ea"/>
            </a:endParaRPr>
          </a:p>
          <a:p>
            <a:pPr algn="just">
              <a:lnSpc>
                <a:spcPct val="200000"/>
              </a:lnSpc>
              <a:spcBef>
                <a:spcPct val="0"/>
              </a:spcBef>
              <a:spcAft>
                <a:spcPct val="0"/>
              </a:spcAft>
            </a:pPr>
            <a:r>
              <a:rPr lang="zh-CN" altLang="en-US" sz="2000">
                <a:solidFill>
                  <a:schemeClr val="tx1"/>
                </a:solidFill>
                <a:effectLst>
                  <a:outerShdw blurRad="38100" dist="19050" dir="2700000" algn="tl" rotWithShape="0">
                    <a:schemeClr val="dk1">
                      <a:alpha val="40000"/>
                    </a:schemeClr>
                  </a:outerShdw>
                </a:effectLst>
                <a:latin typeface="+mn-ea"/>
                <a:cs typeface="+mn-ea"/>
              </a:rPr>
              <a:t>急剧的/地: </a:t>
            </a:r>
            <a:r>
              <a:rPr lang="en-US" altLang="zh-CN" sz="2000" b="1">
                <a:solidFill>
                  <a:schemeClr val="tx1"/>
                </a:solidFill>
                <a:effectLst>
                  <a:outerShdw blurRad="38100" dist="19050" dir="2700000" algn="tl" rotWithShape="0">
                    <a:schemeClr val="dk1">
                      <a:alpha val="40000"/>
                    </a:schemeClr>
                  </a:outerShdw>
                </a:effectLst>
                <a:latin typeface="+mn-ea"/>
                <a:cs typeface="+mn-ea"/>
              </a:rPr>
              <a:t> dramatic/dramatically/sharply</a:t>
            </a:r>
            <a:endParaRPr lang="en-US" altLang="zh-CN" sz="2000" b="1">
              <a:solidFill>
                <a:schemeClr val="tx1"/>
              </a:solidFill>
              <a:effectLst>
                <a:outerShdw blurRad="38100" dist="19050" dir="2700000" algn="tl" rotWithShape="0">
                  <a:schemeClr val="dk1">
                    <a:alpha val="40000"/>
                  </a:schemeClr>
                </a:outerShdw>
              </a:effectLst>
              <a:latin typeface="+mn-ea"/>
              <a:cs typeface="+mn-ea"/>
            </a:endParaRPr>
          </a:p>
          <a:p>
            <a:pPr algn="just">
              <a:lnSpc>
                <a:spcPct val="200000"/>
              </a:lnSpc>
              <a:spcBef>
                <a:spcPct val="0"/>
              </a:spcBef>
              <a:spcAft>
                <a:spcPct val="0"/>
              </a:spcAft>
            </a:pPr>
            <a:r>
              <a:rPr lang="zh-CN" altLang="en-US" sz="2000">
                <a:solidFill>
                  <a:schemeClr val="tx1"/>
                </a:solidFill>
                <a:effectLst>
                  <a:outerShdw blurRad="38100" dist="19050" dir="2700000" algn="tl" rotWithShape="0">
                    <a:schemeClr val="dk1">
                      <a:alpha val="40000"/>
                    </a:schemeClr>
                  </a:outerShdw>
                </a:effectLst>
                <a:latin typeface="+mn-ea"/>
                <a:cs typeface="+mn-ea"/>
              </a:rPr>
              <a:t>稳定的/地:  </a:t>
            </a:r>
            <a:r>
              <a:rPr lang="en-US" altLang="zh-CN" sz="2000" b="1">
                <a:solidFill>
                  <a:schemeClr val="tx1"/>
                </a:solidFill>
                <a:effectLst>
                  <a:outerShdw blurRad="38100" dist="19050" dir="2700000" algn="tl" rotWithShape="0">
                    <a:schemeClr val="dk1">
                      <a:alpha val="40000"/>
                    </a:schemeClr>
                  </a:outerShdw>
                </a:effectLst>
                <a:latin typeface="+mn-ea"/>
                <a:cs typeface="+mn-ea"/>
              </a:rPr>
              <a:t> steady/steadily</a:t>
            </a:r>
            <a:endParaRPr lang="en-US" altLang="zh-CN" sz="2000" b="1">
              <a:solidFill>
                <a:schemeClr val="tx1"/>
              </a:solidFill>
              <a:effectLst>
                <a:outerShdw blurRad="38100" dist="19050" dir="2700000" algn="tl" rotWithShape="0">
                  <a:schemeClr val="dk1">
                    <a:alpha val="40000"/>
                  </a:schemeClr>
                </a:outerShdw>
              </a:effectLst>
              <a:latin typeface="+mn-ea"/>
              <a:cs typeface="+mn-ea"/>
            </a:endParaRPr>
          </a:p>
          <a:p>
            <a:pPr algn="just">
              <a:lnSpc>
                <a:spcPct val="200000"/>
              </a:lnSpc>
              <a:spcBef>
                <a:spcPct val="0"/>
              </a:spcBef>
              <a:spcAft>
                <a:spcPct val="0"/>
              </a:spcAft>
            </a:pPr>
            <a:r>
              <a:rPr lang="zh-CN" altLang="en-US" sz="2000">
                <a:solidFill>
                  <a:schemeClr val="tx1"/>
                </a:solidFill>
                <a:effectLst>
                  <a:outerShdw blurRad="38100" dist="19050" dir="2700000" algn="tl" rotWithShape="0">
                    <a:schemeClr val="dk1">
                      <a:alpha val="40000"/>
                    </a:schemeClr>
                  </a:outerShdw>
                </a:effectLst>
                <a:latin typeface="+mn-ea"/>
                <a:cs typeface="+mn-ea"/>
              </a:rPr>
              <a:t>平缓的/地:</a:t>
            </a:r>
            <a:r>
              <a:rPr lang="en-US" altLang="zh-CN" sz="2000" b="1">
                <a:solidFill>
                  <a:schemeClr val="tx1"/>
                </a:solidFill>
                <a:effectLst>
                  <a:outerShdw blurRad="38100" dist="19050" dir="2700000" algn="tl" rotWithShape="0">
                    <a:schemeClr val="dk1">
                      <a:alpha val="40000"/>
                    </a:schemeClr>
                  </a:outerShdw>
                </a:effectLst>
                <a:latin typeface="+mn-ea"/>
                <a:cs typeface="+mn-ea"/>
              </a:rPr>
              <a:t>   gradual/gradually</a:t>
            </a:r>
            <a:endParaRPr lang="en-US" altLang="zh-CN" sz="2000" b="1">
              <a:solidFill>
                <a:schemeClr val="tx1"/>
              </a:solidFill>
              <a:effectLst>
                <a:outerShdw blurRad="38100" dist="19050" dir="2700000" algn="tl" rotWithShape="0">
                  <a:schemeClr val="dk1">
                    <a:alpha val="40000"/>
                  </a:schemeClr>
                </a:outerShdw>
              </a:effectLst>
              <a:latin typeface="+mn-ea"/>
              <a:cs typeface="+mn-ea"/>
            </a:endParaRPr>
          </a:p>
          <a:p>
            <a:pPr algn="just">
              <a:lnSpc>
                <a:spcPct val="150000"/>
              </a:lnSpc>
              <a:spcBef>
                <a:spcPct val="0"/>
              </a:spcBef>
              <a:spcAft>
                <a:spcPct val="0"/>
              </a:spcAft>
            </a:pPr>
            <a:endParaRPr lang="en-US" altLang="zh-CN" sz="2000" b="1">
              <a:solidFill>
                <a:schemeClr val="tx1"/>
              </a:solidFill>
              <a:effectLst>
                <a:outerShdw blurRad="38100" dist="19050" dir="2700000" algn="tl" rotWithShape="0">
                  <a:schemeClr val="dk1">
                    <a:alpha val="40000"/>
                  </a:schemeClr>
                </a:outerShdw>
              </a:effectLst>
              <a:latin typeface="+mn-ea"/>
              <a:cs typeface="+mn-ea"/>
            </a:endParaRPr>
          </a:p>
        </p:txBody>
      </p:sp>
      <p:sp>
        <p:nvSpPr>
          <p:cNvPr id="1049126" name="标题 1"/>
          <p:cNvSpPr>
            <a:spLocks noGrp="1"/>
          </p:cNvSpPr>
          <p:nvPr>
            <p:ph type="title"/>
            <p:custDataLst>
              <p:tags r:id="rId6"/>
            </p:custDataLst>
          </p:nvPr>
        </p:nvSpPr>
        <p:spPr>
          <a:xfrm>
            <a:off x="3879215" y="158750"/>
            <a:ext cx="4433570" cy="781685"/>
          </a:xfrm>
        </p:spPr>
        <p:txBody>
          <a:bodyPr/>
          <a:lstStyle/>
          <a:p>
            <a:pPr marL="0" indent="0" fontAlgn="auto">
              <a:lnSpc>
                <a:spcPct val="120000"/>
              </a:lnSpc>
            </a:pPr>
            <a:r>
              <a:rPr lang="zh-CN" altLang="en-US">
                <a:ln w="13462">
                  <a:solidFill>
                    <a:schemeClr val="bg1"/>
                  </a:solidFill>
                  <a:prstDash val="solid"/>
                </a:ln>
                <a:solidFill>
                  <a:schemeClr val="tx1">
                    <a:lumMod val="85000"/>
                    <a:lumOff val="15000"/>
                  </a:schemeClr>
                </a:solidFill>
                <a:effectLst>
                  <a:outerShdw dist="38100" dir="2700000" algn="bl" rotWithShape="0">
                    <a:schemeClr val="accent5"/>
                  </a:outerShdw>
                </a:effectLst>
              </a:rPr>
              <a:t>图表描述表达短语</a:t>
            </a:r>
            <a:endParaRPr lang="zh-CN" altLang="en-US">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6" name="文本框 5"/>
          <p:cNvSpPr txBox="1"/>
          <p:nvPr/>
        </p:nvSpPr>
        <p:spPr>
          <a:xfrm>
            <a:off x="3703320" y="1355090"/>
            <a:ext cx="4445000" cy="473075"/>
          </a:xfrm>
          <a:prstGeom prst="rect">
            <a:avLst/>
          </a:prstGeom>
          <a:solidFill>
            <a:srgbClr val="00B0F0"/>
          </a:solidFill>
        </p:spPr>
        <p:txBody>
          <a:bodyPr wrap="square" rtlCol="0">
            <a:normAutofit fontScale="72500"/>
          </a:bodyPr>
          <a:lstStyle/>
          <a:p>
            <a:pPr>
              <a:lnSpc>
                <a:spcPct val="140000"/>
              </a:lnSpc>
            </a:pPr>
            <a:endParaRPr lang="zh-CN" altLang="en-US" sz="2400" kern="100">
              <a:effectLst/>
              <a:latin typeface="+mn-ea"/>
              <a:cs typeface="江城圆体 400W" panose="020B0500000000000000" pitchFamily="34" charset="-122"/>
            </a:endParaRPr>
          </a:p>
        </p:txBody>
      </p:sp>
      <p:sp>
        <p:nvSpPr>
          <p:cNvPr id="2" name="文本框 1"/>
          <p:cNvSpPr txBox="1"/>
          <p:nvPr/>
        </p:nvSpPr>
        <p:spPr>
          <a:xfrm>
            <a:off x="2945765" y="1921510"/>
            <a:ext cx="7377430" cy="1026795"/>
          </a:xfrm>
          <a:prstGeom prst="rect">
            <a:avLst/>
          </a:prstGeom>
          <a:solidFill>
            <a:schemeClr val="accent5">
              <a:lumMod val="60000"/>
              <a:lumOff val="40000"/>
            </a:schemeClr>
          </a:solidFill>
        </p:spPr>
        <p:txBody>
          <a:bodyPr wrap="square" rtlCol="0">
            <a:normAutofit/>
          </a:bodyPr>
          <a:lstStyle/>
          <a:p>
            <a:pPr>
              <a:lnSpc>
                <a:spcPct val="140000"/>
              </a:lnSpc>
            </a:pPr>
            <a:endParaRPr lang="zh-CN" altLang="en-US" sz="2400" kern="100">
              <a:effectLst/>
              <a:latin typeface="+mn-ea"/>
              <a:cs typeface="江城圆体 400W" panose="020B0500000000000000" pitchFamily="34" charset="-122"/>
            </a:endParaRPr>
          </a:p>
        </p:txBody>
      </p:sp>
      <p:sp>
        <p:nvSpPr>
          <p:cNvPr id="3" name="文本框 2"/>
          <p:cNvSpPr txBox="1"/>
          <p:nvPr/>
        </p:nvSpPr>
        <p:spPr>
          <a:xfrm>
            <a:off x="2208530" y="3094355"/>
            <a:ext cx="1831975" cy="473075"/>
          </a:xfrm>
          <a:prstGeom prst="rect">
            <a:avLst/>
          </a:prstGeom>
          <a:solidFill>
            <a:srgbClr val="00B0F0"/>
          </a:solidFill>
        </p:spPr>
        <p:txBody>
          <a:bodyPr wrap="square" rtlCol="0">
            <a:normAutofit fontScale="72500"/>
          </a:bodyPr>
          <a:lstStyle/>
          <a:p>
            <a:pPr>
              <a:lnSpc>
                <a:spcPct val="140000"/>
              </a:lnSpc>
            </a:pPr>
            <a:endParaRPr lang="zh-CN" altLang="en-US" sz="2400" kern="100">
              <a:effectLst/>
              <a:latin typeface="+mn-ea"/>
              <a:cs typeface="江城圆体 400W" panose="020B0500000000000000" pitchFamily="34" charset="-122"/>
            </a:endParaRPr>
          </a:p>
        </p:txBody>
      </p:sp>
      <p:sp>
        <p:nvSpPr>
          <p:cNvPr id="4" name="文本框 3"/>
          <p:cNvSpPr txBox="1"/>
          <p:nvPr/>
        </p:nvSpPr>
        <p:spPr>
          <a:xfrm>
            <a:off x="5132705" y="3094355"/>
            <a:ext cx="1586230" cy="473075"/>
          </a:xfrm>
          <a:prstGeom prst="rect">
            <a:avLst/>
          </a:prstGeom>
          <a:solidFill>
            <a:srgbClr val="00B0F0"/>
          </a:solidFill>
        </p:spPr>
        <p:txBody>
          <a:bodyPr wrap="square" rtlCol="0">
            <a:normAutofit fontScale="72500"/>
          </a:bodyPr>
          <a:lstStyle/>
          <a:p>
            <a:pPr>
              <a:lnSpc>
                <a:spcPct val="140000"/>
              </a:lnSpc>
            </a:pPr>
            <a:endParaRPr lang="zh-CN" altLang="en-US" sz="2400" kern="100">
              <a:effectLst/>
              <a:latin typeface="+mn-ea"/>
              <a:cs typeface="江城圆体 400W" panose="020B0500000000000000" pitchFamily="34" charset="-122"/>
            </a:endParaRPr>
          </a:p>
        </p:txBody>
      </p:sp>
      <p:sp>
        <p:nvSpPr>
          <p:cNvPr id="5" name="文本框 4"/>
          <p:cNvSpPr txBox="1"/>
          <p:nvPr/>
        </p:nvSpPr>
        <p:spPr>
          <a:xfrm>
            <a:off x="7811135" y="3094355"/>
            <a:ext cx="1586230" cy="473075"/>
          </a:xfrm>
          <a:prstGeom prst="rect">
            <a:avLst/>
          </a:prstGeom>
          <a:solidFill>
            <a:srgbClr val="00B0F0"/>
          </a:solidFill>
        </p:spPr>
        <p:txBody>
          <a:bodyPr wrap="square" rtlCol="0">
            <a:normAutofit fontScale="72500"/>
          </a:bodyPr>
          <a:lstStyle/>
          <a:p>
            <a:pPr>
              <a:lnSpc>
                <a:spcPct val="140000"/>
              </a:lnSpc>
            </a:pPr>
            <a:endParaRPr lang="zh-CN" altLang="en-US" sz="2400" kern="100">
              <a:effectLst/>
              <a:latin typeface="+mn-ea"/>
              <a:cs typeface="江城圆体 400W" panose="020B0500000000000000" pitchFamily="34" charset="-122"/>
            </a:endParaRPr>
          </a:p>
        </p:txBody>
      </p:sp>
      <p:sp>
        <p:nvSpPr>
          <p:cNvPr id="9" name="文本框 8"/>
          <p:cNvSpPr txBox="1"/>
          <p:nvPr/>
        </p:nvSpPr>
        <p:spPr>
          <a:xfrm>
            <a:off x="2208530" y="4418965"/>
            <a:ext cx="3087370" cy="473075"/>
          </a:xfrm>
          <a:prstGeom prst="rect">
            <a:avLst/>
          </a:prstGeom>
          <a:solidFill>
            <a:srgbClr val="00B0F0"/>
          </a:solidFill>
        </p:spPr>
        <p:txBody>
          <a:bodyPr wrap="square" rtlCol="0">
            <a:normAutofit fontScale="72500"/>
          </a:bodyPr>
          <a:lstStyle/>
          <a:p>
            <a:pPr>
              <a:lnSpc>
                <a:spcPct val="140000"/>
              </a:lnSpc>
            </a:pPr>
            <a:endParaRPr lang="zh-CN" altLang="en-US" sz="2400" kern="100">
              <a:effectLst/>
              <a:latin typeface="+mn-ea"/>
              <a:cs typeface="江城圆体 400W" panose="020B0500000000000000" pitchFamily="34" charset="-122"/>
            </a:endParaRPr>
          </a:p>
        </p:txBody>
      </p:sp>
      <p:sp>
        <p:nvSpPr>
          <p:cNvPr id="11" name="文本框 10"/>
          <p:cNvSpPr txBox="1"/>
          <p:nvPr/>
        </p:nvSpPr>
        <p:spPr>
          <a:xfrm>
            <a:off x="2664460" y="4961255"/>
            <a:ext cx="3992245" cy="512445"/>
          </a:xfrm>
          <a:prstGeom prst="rect">
            <a:avLst/>
          </a:prstGeom>
          <a:solidFill>
            <a:schemeClr val="accent5">
              <a:lumMod val="60000"/>
              <a:lumOff val="40000"/>
            </a:schemeClr>
          </a:solidFill>
        </p:spPr>
        <p:txBody>
          <a:bodyPr wrap="square" rtlCol="0">
            <a:normAutofit fontScale="75000"/>
          </a:bodyPr>
          <a:lstStyle/>
          <a:p>
            <a:pPr>
              <a:lnSpc>
                <a:spcPct val="140000"/>
              </a:lnSpc>
            </a:pPr>
            <a:endParaRPr lang="zh-CN" altLang="en-US" sz="2400" kern="100">
              <a:effectLst/>
              <a:latin typeface="+mn-ea"/>
              <a:cs typeface="江城圆体 400W" panose="020B0500000000000000" pitchFamily="34" charset="-122"/>
            </a:endParaRPr>
          </a:p>
        </p:txBody>
      </p:sp>
      <p:sp>
        <p:nvSpPr>
          <p:cNvPr id="12" name="文本框 11"/>
          <p:cNvSpPr txBox="1"/>
          <p:nvPr/>
        </p:nvSpPr>
        <p:spPr>
          <a:xfrm>
            <a:off x="2726690" y="5592445"/>
            <a:ext cx="2406650" cy="473075"/>
          </a:xfrm>
          <a:prstGeom prst="rect">
            <a:avLst/>
          </a:prstGeom>
          <a:solidFill>
            <a:srgbClr val="00B0F0"/>
          </a:solidFill>
        </p:spPr>
        <p:txBody>
          <a:bodyPr wrap="square" rtlCol="0">
            <a:normAutofit fontScale="72500"/>
          </a:bodyPr>
          <a:lstStyle/>
          <a:p>
            <a:pPr>
              <a:lnSpc>
                <a:spcPct val="140000"/>
              </a:lnSpc>
            </a:pPr>
            <a:endParaRPr lang="zh-CN" altLang="en-US" sz="2400" kern="100">
              <a:effectLst/>
              <a:latin typeface="+mn-ea"/>
              <a:cs typeface="江城圆体 400W" panose="020B0500000000000000" pitchFamily="34" charset="-122"/>
            </a:endParaRPr>
          </a:p>
        </p:txBody>
      </p:sp>
      <p:sp>
        <p:nvSpPr>
          <p:cNvPr id="13" name="文本框 12"/>
          <p:cNvSpPr txBox="1"/>
          <p:nvPr/>
        </p:nvSpPr>
        <p:spPr>
          <a:xfrm>
            <a:off x="2726690" y="6158230"/>
            <a:ext cx="2952750" cy="512445"/>
          </a:xfrm>
          <a:prstGeom prst="rect">
            <a:avLst/>
          </a:prstGeom>
          <a:solidFill>
            <a:schemeClr val="accent5">
              <a:lumMod val="60000"/>
              <a:lumOff val="40000"/>
            </a:schemeClr>
          </a:solidFill>
        </p:spPr>
        <p:txBody>
          <a:bodyPr wrap="square" rtlCol="0">
            <a:normAutofit fontScale="75000"/>
          </a:bodyPr>
          <a:lstStyle/>
          <a:p>
            <a:pPr>
              <a:lnSpc>
                <a:spcPct val="140000"/>
              </a:lnSpc>
            </a:pPr>
            <a:endParaRPr lang="zh-CN" altLang="en-US" sz="2400" kern="100">
              <a:effectLst/>
              <a:latin typeface="+mn-ea"/>
              <a:cs typeface="江城圆体 400W" panose="020B0500000000000000" pitchFamily="34" charset="-122"/>
            </a:endParaRPr>
          </a:p>
        </p:txBody>
      </p:sp>
      <p:sp>
        <p:nvSpPr>
          <p:cNvPr id="14" name="文本框 13"/>
          <p:cNvSpPr txBox="1"/>
          <p:nvPr/>
        </p:nvSpPr>
        <p:spPr>
          <a:xfrm>
            <a:off x="2103120" y="3764280"/>
            <a:ext cx="1451610" cy="512445"/>
          </a:xfrm>
          <a:prstGeom prst="rect">
            <a:avLst/>
          </a:prstGeom>
          <a:solidFill>
            <a:schemeClr val="accent5">
              <a:lumMod val="60000"/>
              <a:lumOff val="40000"/>
            </a:schemeClr>
          </a:solidFill>
        </p:spPr>
        <p:txBody>
          <a:bodyPr wrap="square" rtlCol="0">
            <a:normAutofit fontScale="75000"/>
          </a:bodyPr>
          <a:lstStyle/>
          <a:p>
            <a:pPr>
              <a:lnSpc>
                <a:spcPct val="140000"/>
              </a:lnSpc>
            </a:pPr>
            <a:endParaRPr lang="zh-CN" altLang="en-US" sz="2400" kern="100">
              <a:effectLst/>
              <a:latin typeface="+mn-ea"/>
              <a:cs typeface="江城圆体 400W" panose="020B0500000000000000" pitchFamily="34" charset="-122"/>
            </a:endParaRPr>
          </a:p>
        </p:txBody>
      </p:sp>
      <p:sp>
        <p:nvSpPr>
          <p:cNvPr id="15" name="文本框 14"/>
          <p:cNvSpPr txBox="1"/>
          <p:nvPr/>
        </p:nvSpPr>
        <p:spPr>
          <a:xfrm>
            <a:off x="5132705" y="3736975"/>
            <a:ext cx="1451610" cy="512445"/>
          </a:xfrm>
          <a:prstGeom prst="rect">
            <a:avLst/>
          </a:prstGeom>
          <a:solidFill>
            <a:schemeClr val="accent5">
              <a:lumMod val="60000"/>
              <a:lumOff val="40000"/>
            </a:schemeClr>
          </a:solidFill>
        </p:spPr>
        <p:txBody>
          <a:bodyPr wrap="square" rtlCol="0">
            <a:normAutofit fontScale="75000"/>
          </a:bodyPr>
          <a:lstStyle/>
          <a:p>
            <a:pPr>
              <a:lnSpc>
                <a:spcPct val="140000"/>
              </a:lnSpc>
            </a:pPr>
            <a:endParaRPr lang="zh-CN" altLang="en-US" sz="2400" kern="100">
              <a:effectLst/>
              <a:latin typeface="+mn-ea"/>
              <a:cs typeface="江城圆体 400W" panose="020B0500000000000000" pitchFamily="34" charset="-122"/>
            </a:endParaRPr>
          </a:p>
        </p:txBody>
      </p:sp>
      <p:sp>
        <p:nvSpPr>
          <p:cNvPr id="16" name="文本框 15"/>
          <p:cNvSpPr txBox="1"/>
          <p:nvPr/>
        </p:nvSpPr>
        <p:spPr>
          <a:xfrm>
            <a:off x="7811135" y="3736975"/>
            <a:ext cx="1451610" cy="512445"/>
          </a:xfrm>
          <a:prstGeom prst="rect">
            <a:avLst/>
          </a:prstGeom>
          <a:solidFill>
            <a:schemeClr val="accent5">
              <a:lumMod val="60000"/>
              <a:lumOff val="40000"/>
            </a:schemeClr>
          </a:solidFill>
        </p:spPr>
        <p:txBody>
          <a:bodyPr wrap="square" rtlCol="0">
            <a:normAutofit fontScale="75000"/>
          </a:bodyPr>
          <a:lstStyle/>
          <a:p>
            <a:pPr>
              <a:lnSpc>
                <a:spcPct val="140000"/>
              </a:lnSpc>
            </a:pPr>
            <a:endParaRPr lang="zh-CN" altLang="en-US" sz="2400" kern="100">
              <a:effectLst/>
              <a:latin typeface="+mn-ea"/>
              <a:cs typeface="江城圆体 400W" panose="020B0500000000000000"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6"/>
                                        </p:tgtEl>
                                        <p:attrNameLst>
                                          <p:attrName>ppt_x</p:attrName>
                                        </p:attrNameLst>
                                      </p:cBhvr>
                                      <p:tavLst>
                                        <p:tav tm="0">
                                          <p:val>
                                            <p:strVal val="ppt_x"/>
                                          </p:val>
                                        </p:tav>
                                        <p:tav tm="100000">
                                          <p:val>
                                            <p:strVal val="ppt_x"/>
                                          </p:val>
                                        </p:tav>
                                      </p:tavLst>
                                    </p:anim>
                                    <p:anim calcmode="lin" valueType="num">
                                      <p:cBhvr additive="base">
                                        <p:cTn id="7" dur="500"/>
                                        <p:tgtEl>
                                          <p:spTgt spid="6"/>
                                        </p:tgtEl>
                                        <p:attrNameLst>
                                          <p:attrName>ppt_y</p:attrName>
                                        </p:attrNameLst>
                                      </p:cBhvr>
                                      <p:tavLst>
                                        <p:tav tm="0">
                                          <p:val>
                                            <p:strVal val="ppt_y"/>
                                          </p:val>
                                        </p:tav>
                                        <p:tav tm="100000">
                                          <p:val>
                                            <p:strVal val="1+ppt_h/2"/>
                                          </p:val>
                                        </p:tav>
                                      </p:tavLst>
                                    </p:anim>
                                    <p:set>
                                      <p:cBhvr>
                                        <p:cTn id="8" dur="1" fill="hold">
                                          <p:stCondLst>
                                            <p:cond delay="499"/>
                                          </p:stCondLst>
                                        </p:cTn>
                                        <p:tgtEl>
                                          <p:spTgt spid="6"/>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2"/>
                                        </p:tgtEl>
                                        <p:attrNameLst>
                                          <p:attrName>ppt_x</p:attrName>
                                        </p:attrNameLst>
                                      </p:cBhvr>
                                      <p:tavLst>
                                        <p:tav tm="0">
                                          <p:val>
                                            <p:strVal val="ppt_x"/>
                                          </p:val>
                                        </p:tav>
                                        <p:tav tm="100000">
                                          <p:val>
                                            <p:strVal val="ppt_x"/>
                                          </p:val>
                                        </p:tav>
                                      </p:tavLst>
                                    </p:anim>
                                    <p:anim calcmode="lin" valueType="num">
                                      <p:cBhvr additive="base">
                                        <p:cTn id="13" dur="500"/>
                                        <p:tgtEl>
                                          <p:spTgt spid="2"/>
                                        </p:tgtEl>
                                        <p:attrNameLst>
                                          <p:attrName>ppt_y</p:attrName>
                                        </p:attrNameLst>
                                      </p:cBhvr>
                                      <p:tavLst>
                                        <p:tav tm="0">
                                          <p:val>
                                            <p:strVal val="ppt_y"/>
                                          </p:val>
                                        </p:tav>
                                        <p:tav tm="100000">
                                          <p:val>
                                            <p:strVal val="1+ppt_h/2"/>
                                          </p:val>
                                        </p:tav>
                                      </p:tavLst>
                                    </p:anim>
                                    <p:set>
                                      <p:cBhvr>
                                        <p:cTn id="14" dur="1" fill="hold">
                                          <p:stCondLst>
                                            <p:cond delay="499"/>
                                          </p:stCondLst>
                                        </p:cTn>
                                        <p:tgtEl>
                                          <p:spTgt spid="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3"/>
                                        </p:tgtEl>
                                        <p:attrNameLst>
                                          <p:attrName>ppt_x</p:attrName>
                                        </p:attrNameLst>
                                      </p:cBhvr>
                                      <p:tavLst>
                                        <p:tav tm="0">
                                          <p:val>
                                            <p:strVal val="ppt_x"/>
                                          </p:val>
                                        </p:tav>
                                        <p:tav tm="100000">
                                          <p:val>
                                            <p:strVal val="ppt_x"/>
                                          </p:val>
                                        </p:tav>
                                      </p:tavLst>
                                    </p:anim>
                                    <p:anim calcmode="lin" valueType="num">
                                      <p:cBhvr additive="base">
                                        <p:cTn id="19" dur="500"/>
                                        <p:tgtEl>
                                          <p:spTgt spid="3"/>
                                        </p:tgtEl>
                                        <p:attrNameLst>
                                          <p:attrName>ppt_y</p:attrName>
                                        </p:attrNameLst>
                                      </p:cBhvr>
                                      <p:tavLst>
                                        <p:tav tm="0">
                                          <p:val>
                                            <p:strVal val="ppt_y"/>
                                          </p:val>
                                        </p:tav>
                                        <p:tav tm="100000">
                                          <p:val>
                                            <p:strVal val="1+ppt_h/2"/>
                                          </p:val>
                                        </p:tav>
                                      </p:tavLst>
                                    </p:anim>
                                    <p:set>
                                      <p:cBhvr>
                                        <p:cTn id="20" dur="1" fill="hold">
                                          <p:stCondLst>
                                            <p:cond delay="499"/>
                                          </p:stCondLst>
                                        </p:cTn>
                                        <p:tgtEl>
                                          <p:spTgt spid="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4"/>
                                        </p:tgtEl>
                                        <p:attrNameLst>
                                          <p:attrName>ppt_x</p:attrName>
                                        </p:attrNameLst>
                                      </p:cBhvr>
                                      <p:tavLst>
                                        <p:tav tm="0">
                                          <p:val>
                                            <p:strVal val="ppt_x"/>
                                          </p:val>
                                        </p:tav>
                                        <p:tav tm="100000">
                                          <p:val>
                                            <p:strVal val="ppt_x"/>
                                          </p:val>
                                        </p:tav>
                                      </p:tavLst>
                                    </p:anim>
                                    <p:anim calcmode="lin" valueType="num">
                                      <p:cBhvr additive="base">
                                        <p:cTn id="25" dur="500"/>
                                        <p:tgtEl>
                                          <p:spTgt spid="4"/>
                                        </p:tgtEl>
                                        <p:attrNameLst>
                                          <p:attrName>ppt_y</p:attrName>
                                        </p:attrNameLst>
                                      </p:cBhvr>
                                      <p:tavLst>
                                        <p:tav tm="0">
                                          <p:val>
                                            <p:strVal val="ppt_y"/>
                                          </p:val>
                                        </p:tav>
                                        <p:tav tm="100000">
                                          <p:val>
                                            <p:strVal val="1+ppt_h/2"/>
                                          </p:val>
                                        </p:tav>
                                      </p:tavLst>
                                    </p:anim>
                                    <p:set>
                                      <p:cBhvr>
                                        <p:cTn id="26" dur="1" fill="hold">
                                          <p:stCondLst>
                                            <p:cond delay="499"/>
                                          </p:stCondLst>
                                        </p:cTn>
                                        <p:tgtEl>
                                          <p:spTgt spid="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5"/>
                                        </p:tgtEl>
                                        <p:attrNameLst>
                                          <p:attrName>ppt_x</p:attrName>
                                        </p:attrNameLst>
                                      </p:cBhvr>
                                      <p:tavLst>
                                        <p:tav tm="0">
                                          <p:val>
                                            <p:strVal val="ppt_x"/>
                                          </p:val>
                                        </p:tav>
                                        <p:tav tm="100000">
                                          <p:val>
                                            <p:strVal val="ppt_x"/>
                                          </p:val>
                                        </p:tav>
                                      </p:tavLst>
                                    </p:anim>
                                    <p:anim calcmode="lin" valueType="num">
                                      <p:cBhvr additive="base">
                                        <p:cTn id="31" dur="500"/>
                                        <p:tgtEl>
                                          <p:spTgt spid="5"/>
                                        </p:tgtEl>
                                        <p:attrNameLst>
                                          <p:attrName>ppt_y</p:attrName>
                                        </p:attrNameLst>
                                      </p:cBhvr>
                                      <p:tavLst>
                                        <p:tav tm="0">
                                          <p:val>
                                            <p:strVal val="ppt_y"/>
                                          </p:val>
                                        </p:tav>
                                        <p:tav tm="100000">
                                          <p:val>
                                            <p:strVal val="1+ppt_h/2"/>
                                          </p:val>
                                        </p:tav>
                                      </p:tavLst>
                                    </p:anim>
                                    <p:set>
                                      <p:cBhvr>
                                        <p:cTn id="32" dur="1" fill="hold">
                                          <p:stCondLst>
                                            <p:cond delay="499"/>
                                          </p:stCondLst>
                                        </p:cTn>
                                        <p:tgtEl>
                                          <p:spTgt spid="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14"/>
                                        </p:tgtEl>
                                        <p:attrNameLst>
                                          <p:attrName>ppt_x</p:attrName>
                                        </p:attrNameLst>
                                      </p:cBhvr>
                                      <p:tavLst>
                                        <p:tav tm="0">
                                          <p:val>
                                            <p:strVal val="ppt_x"/>
                                          </p:val>
                                        </p:tav>
                                        <p:tav tm="100000">
                                          <p:val>
                                            <p:strVal val="ppt_x"/>
                                          </p:val>
                                        </p:tav>
                                      </p:tavLst>
                                    </p:anim>
                                    <p:anim calcmode="lin" valueType="num">
                                      <p:cBhvr additive="base">
                                        <p:cTn id="37" dur="500"/>
                                        <p:tgtEl>
                                          <p:spTgt spid="14"/>
                                        </p:tgtEl>
                                        <p:attrNameLst>
                                          <p:attrName>ppt_y</p:attrName>
                                        </p:attrNameLst>
                                      </p:cBhvr>
                                      <p:tavLst>
                                        <p:tav tm="0">
                                          <p:val>
                                            <p:strVal val="ppt_y"/>
                                          </p:val>
                                        </p:tav>
                                        <p:tav tm="100000">
                                          <p:val>
                                            <p:strVal val="1+ppt_h/2"/>
                                          </p:val>
                                        </p:tav>
                                      </p:tavLst>
                                    </p:anim>
                                    <p:set>
                                      <p:cBhvr>
                                        <p:cTn id="38" dur="1" fill="hold">
                                          <p:stCondLst>
                                            <p:cond delay="499"/>
                                          </p:stCondLst>
                                        </p:cTn>
                                        <p:tgtEl>
                                          <p:spTgt spid="1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15"/>
                                        </p:tgtEl>
                                        <p:attrNameLst>
                                          <p:attrName>ppt_x</p:attrName>
                                        </p:attrNameLst>
                                      </p:cBhvr>
                                      <p:tavLst>
                                        <p:tav tm="0">
                                          <p:val>
                                            <p:strVal val="ppt_x"/>
                                          </p:val>
                                        </p:tav>
                                        <p:tav tm="100000">
                                          <p:val>
                                            <p:strVal val="ppt_x"/>
                                          </p:val>
                                        </p:tav>
                                      </p:tavLst>
                                    </p:anim>
                                    <p:anim calcmode="lin" valueType="num">
                                      <p:cBhvr additive="base">
                                        <p:cTn id="43" dur="500"/>
                                        <p:tgtEl>
                                          <p:spTgt spid="15"/>
                                        </p:tgtEl>
                                        <p:attrNameLst>
                                          <p:attrName>ppt_y</p:attrName>
                                        </p:attrNameLst>
                                      </p:cBhvr>
                                      <p:tavLst>
                                        <p:tav tm="0">
                                          <p:val>
                                            <p:strVal val="ppt_y"/>
                                          </p:val>
                                        </p:tav>
                                        <p:tav tm="100000">
                                          <p:val>
                                            <p:strVal val="1+ppt_h/2"/>
                                          </p:val>
                                        </p:tav>
                                      </p:tavLst>
                                    </p:anim>
                                    <p:set>
                                      <p:cBhvr>
                                        <p:cTn id="44" dur="1" fill="hold">
                                          <p:stCondLst>
                                            <p:cond delay="499"/>
                                          </p:stCondLst>
                                        </p:cTn>
                                        <p:tgtEl>
                                          <p:spTgt spid="15"/>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16"/>
                                        </p:tgtEl>
                                        <p:attrNameLst>
                                          <p:attrName>ppt_x</p:attrName>
                                        </p:attrNameLst>
                                      </p:cBhvr>
                                      <p:tavLst>
                                        <p:tav tm="0">
                                          <p:val>
                                            <p:strVal val="ppt_x"/>
                                          </p:val>
                                        </p:tav>
                                        <p:tav tm="100000">
                                          <p:val>
                                            <p:strVal val="ppt_x"/>
                                          </p:val>
                                        </p:tav>
                                      </p:tavLst>
                                    </p:anim>
                                    <p:anim calcmode="lin" valueType="num">
                                      <p:cBhvr additive="base">
                                        <p:cTn id="49" dur="500"/>
                                        <p:tgtEl>
                                          <p:spTgt spid="16"/>
                                        </p:tgtEl>
                                        <p:attrNameLst>
                                          <p:attrName>ppt_y</p:attrName>
                                        </p:attrNameLst>
                                      </p:cBhvr>
                                      <p:tavLst>
                                        <p:tav tm="0">
                                          <p:val>
                                            <p:strVal val="ppt_y"/>
                                          </p:val>
                                        </p:tav>
                                        <p:tav tm="100000">
                                          <p:val>
                                            <p:strVal val="1+ppt_h/2"/>
                                          </p:val>
                                        </p:tav>
                                      </p:tavLst>
                                    </p:anim>
                                    <p:set>
                                      <p:cBhvr>
                                        <p:cTn id="50" dur="1" fill="hold">
                                          <p:stCondLst>
                                            <p:cond delay="499"/>
                                          </p:stCondLst>
                                        </p:cTn>
                                        <p:tgtEl>
                                          <p:spTgt spid="1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9"/>
                                        </p:tgtEl>
                                        <p:attrNameLst>
                                          <p:attrName>ppt_x</p:attrName>
                                        </p:attrNameLst>
                                      </p:cBhvr>
                                      <p:tavLst>
                                        <p:tav tm="0">
                                          <p:val>
                                            <p:strVal val="ppt_x"/>
                                          </p:val>
                                        </p:tav>
                                        <p:tav tm="100000">
                                          <p:val>
                                            <p:strVal val="ppt_x"/>
                                          </p:val>
                                        </p:tav>
                                      </p:tavLst>
                                    </p:anim>
                                    <p:anim calcmode="lin" valueType="num">
                                      <p:cBhvr additive="base">
                                        <p:cTn id="55" dur="500"/>
                                        <p:tgtEl>
                                          <p:spTgt spid="9"/>
                                        </p:tgtEl>
                                        <p:attrNameLst>
                                          <p:attrName>ppt_y</p:attrName>
                                        </p:attrNameLst>
                                      </p:cBhvr>
                                      <p:tavLst>
                                        <p:tav tm="0">
                                          <p:val>
                                            <p:strVal val="ppt_y"/>
                                          </p:val>
                                        </p:tav>
                                        <p:tav tm="100000">
                                          <p:val>
                                            <p:strVal val="1+ppt_h/2"/>
                                          </p:val>
                                        </p:tav>
                                      </p:tavLst>
                                    </p:anim>
                                    <p:set>
                                      <p:cBhvr>
                                        <p:cTn id="56" dur="1" fill="hold">
                                          <p:stCondLst>
                                            <p:cond delay="499"/>
                                          </p:stCondLst>
                                        </p:cTn>
                                        <p:tgtEl>
                                          <p:spTgt spid="9"/>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0" nodeType="clickEffect">
                                  <p:stCondLst>
                                    <p:cond delay="0"/>
                                  </p:stCondLst>
                                  <p:childTnLst>
                                    <p:anim calcmode="lin" valueType="num">
                                      <p:cBhvr additive="base">
                                        <p:cTn id="60" dur="500"/>
                                        <p:tgtEl>
                                          <p:spTgt spid="11"/>
                                        </p:tgtEl>
                                        <p:attrNameLst>
                                          <p:attrName>ppt_x</p:attrName>
                                        </p:attrNameLst>
                                      </p:cBhvr>
                                      <p:tavLst>
                                        <p:tav tm="0">
                                          <p:val>
                                            <p:strVal val="ppt_x"/>
                                          </p:val>
                                        </p:tav>
                                        <p:tav tm="100000">
                                          <p:val>
                                            <p:strVal val="ppt_x"/>
                                          </p:val>
                                        </p:tav>
                                      </p:tavLst>
                                    </p:anim>
                                    <p:anim calcmode="lin" valueType="num">
                                      <p:cBhvr additive="base">
                                        <p:cTn id="61" dur="500"/>
                                        <p:tgtEl>
                                          <p:spTgt spid="11"/>
                                        </p:tgtEl>
                                        <p:attrNameLst>
                                          <p:attrName>ppt_y</p:attrName>
                                        </p:attrNameLst>
                                      </p:cBhvr>
                                      <p:tavLst>
                                        <p:tav tm="0">
                                          <p:val>
                                            <p:strVal val="ppt_y"/>
                                          </p:val>
                                        </p:tav>
                                        <p:tav tm="100000">
                                          <p:val>
                                            <p:strVal val="1+ppt_h/2"/>
                                          </p:val>
                                        </p:tav>
                                      </p:tavLst>
                                    </p:anim>
                                    <p:set>
                                      <p:cBhvr>
                                        <p:cTn id="62" dur="1" fill="hold">
                                          <p:stCondLst>
                                            <p:cond delay="499"/>
                                          </p:stCondLst>
                                        </p:cTn>
                                        <p:tgtEl>
                                          <p:spTgt spid="11"/>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grpId="0" nodeType="clickEffect">
                                  <p:stCondLst>
                                    <p:cond delay="0"/>
                                  </p:stCondLst>
                                  <p:childTnLst>
                                    <p:anim calcmode="lin" valueType="num">
                                      <p:cBhvr additive="base">
                                        <p:cTn id="66" dur="500"/>
                                        <p:tgtEl>
                                          <p:spTgt spid="12"/>
                                        </p:tgtEl>
                                        <p:attrNameLst>
                                          <p:attrName>ppt_x</p:attrName>
                                        </p:attrNameLst>
                                      </p:cBhvr>
                                      <p:tavLst>
                                        <p:tav tm="0">
                                          <p:val>
                                            <p:strVal val="ppt_x"/>
                                          </p:val>
                                        </p:tav>
                                        <p:tav tm="100000">
                                          <p:val>
                                            <p:strVal val="ppt_x"/>
                                          </p:val>
                                        </p:tav>
                                      </p:tavLst>
                                    </p:anim>
                                    <p:anim calcmode="lin" valueType="num">
                                      <p:cBhvr additive="base">
                                        <p:cTn id="67" dur="500"/>
                                        <p:tgtEl>
                                          <p:spTgt spid="12"/>
                                        </p:tgtEl>
                                        <p:attrNameLst>
                                          <p:attrName>ppt_y</p:attrName>
                                        </p:attrNameLst>
                                      </p:cBhvr>
                                      <p:tavLst>
                                        <p:tav tm="0">
                                          <p:val>
                                            <p:strVal val="ppt_y"/>
                                          </p:val>
                                        </p:tav>
                                        <p:tav tm="100000">
                                          <p:val>
                                            <p:strVal val="1+ppt_h/2"/>
                                          </p:val>
                                        </p:tav>
                                      </p:tavLst>
                                    </p:anim>
                                    <p:set>
                                      <p:cBhvr>
                                        <p:cTn id="68" dur="1" fill="hold">
                                          <p:stCondLst>
                                            <p:cond delay="499"/>
                                          </p:stCondLst>
                                        </p:cTn>
                                        <p:tgtEl>
                                          <p:spTgt spid="12"/>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grpId="0" nodeType="clickEffect">
                                  <p:stCondLst>
                                    <p:cond delay="0"/>
                                  </p:stCondLst>
                                  <p:childTnLst>
                                    <p:anim calcmode="lin" valueType="num">
                                      <p:cBhvr additive="base">
                                        <p:cTn id="72" dur="500"/>
                                        <p:tgtEl>
                                          <p:spTgt spid="13"/>
                                        </p:tgtEl>
                                        <p:attrNameLst>
                                          <p:attrName>ppt_x</p:attrName>
                                        </p:attrNameLst>
                                      </p:cBhvr>
                                      <p:tavLst>
                                        <p:tav tm="0">
                                          <p:val>
                                            <p:strVal val="ppt_x"/>
                                          </p:val>
                                        </p:tav>
                                        <p:tav tm="100000">
                                          <p:val>
                                            <p:strVal val="ppt_x"/>
                                          </p:val>
                                        </p:tav>
                                      </p:tavLst>
                                    </p:anim>
                                    <p:anim calcmode="lin" valueType="num">
                                      <p:cBhvr additive="base">
                                        <p:cTn id="73" dur="500"/>
                                        <p:tgtEl>
                                          <p:spTgt spid="13"/>
                                        </p:tgtEl>
                                        <p:attrNameLst>
                                          <p:attrName>ppt_y</p:attrName>
                                        </p:attrNameLst>
                                      </p:cBhvr>
                                      <p:tavLst>
                                        <p:tav tm="0">
                                          <p:val>
                                            <p:strVal val="ppt_y"/>
                                          </p:val>
                                        </p:tav>
                                        <p:tav tm="100000">
                                          <p:val>
                                            <p:strVal val="1+ppt_h/2"/>
                                          </p:val>
                                        </p:tav>
                                      </p:tavLst>
                                    </p:anim>
                                    <p:set>
                                      <p:cBhvr>
                                        <p:cTn id="74"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bldLvl="0" animBg="1"/>
      <p:bldP spid="3" grpId="0" bldLvl="0" animBg="1"/>
      <p:bldP spid="4" grpId="0" bldLvl="0" animBg="1"/>
      <p:bldP spid="5" grpId="0" bldLvl="0" animBg="1"/>
      <p:bldP spid="14" grpId="0" bldLvl="0" animBg="1"/>
      <p:bldP spid="15" grpId="0" bldLvl="0" animBg="1"/>
      <p:bldP spid="16" grpId="0" bldLvl="0" animBg="1"/>
      <p:bldP spid="9" grpId="0" bldLvl="0" animBg="1"/>
      <p:bldP spid="11" grpId="0" bldLvl="0" animBg="1"/>
      <p:bldP spid="12" grpId="0" bldLvl="0" animBg="1"/>
      <p:bldP spid="1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73" name=""/>
        <p:cNvGrpSpPr/>
        <p:nvPr/>
      </p:nvGrpSpPr>
      <p:grpSpPr>
        <a:xfrm>
          <a:off x="0" y="0"/>
          <a:ext cx="0" cy="0"/>
          <a:chOff x="0" y="0"/>
          <a:chExt cx="0" cy="0"/>
        </a:xfrm>
      </p:grpSpPr>
      <p:pic>
        <p:nvPicPr>
          <p:cNvPr id="2097153" name="图片 4"/>
          <p:cNvPicPr>
            <a:picLocks noChangeAspect="1"/>
          </p:cNvPicPr>
          <p:nvPr>
            <p:custDataLst>
              <p:tags r:id="rId1"/>
            </p:custDataLst>
          </p:nvPr>
        </p:nvPicPr>
        <p:blipFill>
          <a:blip r:embed="rId2"/>
          <a:srcRect b="13818"/>
          <a:stretch>
            <a:fillRect/>
          </a:stretch>
        </p:blipFill>
        <p:spPr>
          <a:xfrm>
            <a:off x="3175" y="2762885"/>
            <a:ext cx="12188190" cy="4102735"/>
          </a:xfrm>
          <a:custGeom>
            <a:avLst/>
            <a:gdLst/>
            <a:ahLst/>
            <a:cxnLst>
              <a:cxn ang="3">
                <a:pos x="hc" y="t"/>
              </a:cxn>
              <a:cxn ang="cd2">
                <a:pos x="l" y="vc"/>
              </a:cxn>
              <a:cxn ang="cd4">
                <a:pos x="hc" y="b"/>
              </a:cxn>
              <a:cxn ang="0">
                <a:pos x="r" y="vc"/>
              </a:cxn>
            </a:cxnLst>
            <a:rect l="l" t="t" r="r" b="b"/>
            <a:pathLst>
              <a:path w="19194" h="6461">
                <a:moveTo>
                  <a:pt x="0" y="0"/>
                </a:moveTo>
                <a:lnTo>
                  <a:pt x="19194" y="0"/>
                </a:lnTo>
                <a:lnTo>
                  <a:pt x="19194" y="6461"/>
                </a:lnTo>
                <a:lnTo>
                  <a:pt x="0" y="6461"/>
                </a:lnTo>
                <a:lnTo>
                  <a:pt x="0" y="0"/>
                </a:lnTo>
                <a:close/>
              </a:path>
            </a:pathLst>
          </a:custGeom>
          <a:solidFill>
            <a:schemeClr val="accent1"/>
          </a:solidFill>
          <a:ln w="6350">
            <a:solidFill>
              <a:schemeClr val="accent1">
                <a:lumMod val="60000"/>
                <a:lumOff val="40000"/>
                <a:alpha val="35000"/>
              </a:schemeClr>
            </a:solidFill>
          </a:ln>
        </p:spPr>
      </p:pic>
      <p:sp useBgFill="1">
        <p:nvSpPr>
          <p:cNvPr id="1049120" name="圆角矩形 7"/>
          <p:cNvSpPr/>
          <p:nvPr>
            <p:custDataLst>
              <p:tags r:id="rId3"/>
            </p:custDataLst>
          </p:nvPr>
        </p:nvSpPr>
        <p:spPr>
          <a:xfrm>
            <a:off x="751840" y="158750"/>
            <a:ext cx="11123930" cy="6449060"/>
          </a:xfrm>
          <a:prstGeom prst="roundRect">
            <a:avLst>
              <a:gd name="adj" fmla="val 6438"/>
            </a:avLst>
          </a:prstGeom>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lang="zh-CN" altLang="en-US"/>
          </a:p>
        </p:txBody>
      </p:sp>
      <p:sp>
        <p:nvSpPr>
          <p:cNvPr id="1049122" name="圆角矩形 7"/>
          <p:cNvSpPr/>
          <p:nvPr>
            <p:custDataLst>
              <p:tags r:id="rId4"/>
            </p:custDataLst>
          </p:nvPr>
        </p:nvSpPr>
        <p:spPr>
          <a:xfrm>
            <a:off x="1019810" y="742315"/>
            <a:ext cx="10413365" cy="5928995"/>
          </a:xfrm>
          <a:prstGeom prst="roundRect">
            <a:avLst>
              <a:gd name="adj" fmla="val 6438"/>
            </a:avLst>
          </a:prstGeom>
          <a:solidFill>
            <a:schemeClr val="accent1">
              <a:lumMod val="20000"/>
              <a:lumOff val="80000"/>
              <a:alpha val="20000"/>
            </a:schemeClr>
          </a:solidFill>
          <a:ln w="3175" cap="flat" cmpd="sng" algn="ctr">
            <a:noFill/>
            <a:prstDash val="solid"/>
            <a:round/>
            <a:headEnd type="none" w="med" len="med"/>
            <a:tailEnd type="none" w="med" len="med"/>
          </a:ln>
          <a:effectLst/>
        </p:spPr>
        <p:txBody>
          <a:bodyPr rtlCol="0" anchor="ctr"/>
          <a:lstStyle/>
          <a:p>
            <a:pPr algn="ctr"/>
            <a:endParaRPr lang="zh-CN" altLang="en-US"/>
          </a:p>
        </p:txBody>
      </p:sp>
      <p:sp>
        <p:nvSpPr>
          <p:cNvPr id="1049124" name="矩形 6"/>
          <p:cNvSpPr/>
          <p:nvPr>
            <p:custDataLst>
              <p:tags r:id="rId5"/>
            </p:custDataLst>
          </p:nvPr>
        </p:nvSpPr>
        <p:spPr>
          <a:xfrm>
            <a:off x="1381125" y="1088390"/>
            <a:ext cx="10205720" cy="5440045"/>
          </a:xfrm>
          <a:prstGeom prst="rect">
            <a:avLst/>
          </a:prstGeom>
        </p:spPr>
        <p:txBody>
          <a:bodyPr wrap="square" lIns="0" tIns="0" rIns="0" bIns="0" anchor="t" anchorCtr="0">
            <a:noAutofit/>
          </a:bodyPr>
          <a:lstStyle/>
          <a:p>
            <a:pPr algn="just">
              <a:lnSpc>
                <a:spcPct val="200000"/>
              </a:lnSpc>
              <a:spcBef>
                <a:spcPct val="0"/>
              </a:spcBef>
              <a:spcAft>
                <a:spcPct val="0"/>
              </a:spcAft>
            </a:pPr>
            <a:r>
              <a:rPr lang="zh-CN" altLang="en-US" sz="2000">
                <a:effectLst>
                  <a:outerShdw blurRad="38100" dist="19050" dir="2700000" algn="tl" rotWithShape="0">
                    <a:schemeClr val="dk1">
                      <a:alpha val="40000"/>
                    </a:schemeClr>
                  </a:outerShdw>
                </a:effectLst>
                <a:latin typeface="+mn-ea"/>
                <a:cs typeface="+mn-ea"/>
              </a:rPr>
              <a:t>增加:</a:t>
            </a:r>
            <a:r>
              <a:rPr lang="en-US" altLang="zh-CN" sz="2000">
                <a:effectLst>
                  <a:outerShdw blurRad="38100" dist="19050" dir="2700000" algn="tl" rotWithShape="0">
                    <a:schemeClr val="dk1">
                      <a:alpha val="40000"/>
                    </a:schemeClr>
                  </a:outerShdw>
                </a:effectLst>
                <a:latin typeface="+mn-ea"/>
                <a:cs typeface="+mn-ea"/>
              </a:rPr>
              <a:t>  </a:t>
            </a:r>
            <a:r>
              <a:rPr lang="zh-CN" altLang="en-US" sz="2000" b="1">
                <a:solidFill>
                  <a:schemeClr val="tx1"/>
                </a:solidFill>
                <a:effectLst>
                  <a:outerShdw blurRad="38100" dist="19050" dir="2700000" algn="tl" rotWithShape="0">
                    <a:schemeClr val="dk1">
                      <a:alpha val="40000"/>
                    </a:schemeClr>
                  </a:outerShdw>
                </a:effectLst>
                <a:latin typeface="+mn-ea"/>
                <a:cs typeface="+mn-ea"/>
              </a:rPr>
              <a:t>increase/rise/go up</a:t>
            </a:r>
            <a:endParaRPr lang="zh-CN" altLang="en-US" sz="2000" b="1">
              <a:solidFill>
                <a:schemeClr val="tx1"/>
              </a:solidFill>
              <a:effectLst>
                <a:outerShdw blurRad="38100" dist="19050" dir="2700000" algn="tl" rotWithShape="0">
                  <a:schemeClr val="dk1">
                    <a:alpha val="40000"/>
                  </a:schemeClr>
                </a:outerShdw>
              </a:effectLst>
              <a:latin typeface="+mn-ea"/>
              <a:cs typeface="+mn-ea"/>
            </a:endParaRPr>
          </a:p>
          <a:p>
            <a:pPr algn="just">
              <a:lnSpc>
                <a:spcPct val="200000"/>
              </a:lnSpc>
              <a:buClrTx/>
              <a:buSzTx/>
              <a:buFontTx/>
            </a:pPr>
            <a:r>
              <a:rPr lang="zh-CN" altLang="en-US" sz="2000">
                <a:effectLst>
                  <a:outerShdw blurRad="38100" dist="19050" dir="2700000" algn="tl" rotWithShape="0">
                    <a:schemeClr val="dk1">
                      <a:alpha val="40000"/>
                    </a:schemeClr>
                  </a:outerShdw>
                </a:effectLst>
                <a:latin typeface="+mn-ea"/>
                <a:cs typeface="+mn-ea"/>
              </a:rPr>
              <a:t>下降</a:t>
            </a:r>
            <a:r>
              <a:rPr lang="en-US" altLang="zh-CN" sz="2000">
                <a:effectLst>
                  <a:outerShdw blurRad="38100" dist="19050" dir="2700000" algn="tl" rotWithShape="0">
                    <a:schemeClr val="dk1">
                      <a:alpha val="40000"/>
                    </a:schemeClr>
                  </a:outerShdw>
                </a:effectLst>
                <a:latin typeface="+mn-ea"/>
                <a:cs typeface="+mn-ea"/>
              </a:rPr>
              <a:t>: </a:t>
            </a:r>
            <a:r>
              <a:rPr lang="zh-CN" altLang="en-US" sz="2000" b="1">
                <a:effectLst>
                  <a:outerShdw blurRad="38100" dist="19050" dir="2700000" algn="tl" rotWithShape="0">
                    <a:schemeClr val="dk1">
                      <a:alpha val="40000"/>
                    </a:schemeClr>
                  </a:outerShdw>
                </a:effectLst>
                <a:latin typeface="+mn-ea"/>
                <a:cs typeface="+mn-ea"/>
              </a:rPr>
              <a:t>decrease/reduce/ drop/decline</a:t>
            </a:r>
            <a:endParaRPr lang="zh-CN" altLang="en-US" sz="2000" b="1">
              <a:effectLst>
                <a:outerShdw blurRad="38100" dist="19050" dir="2700000" algn="tl" rotWithShape="0">
                  <a:schemeClr val="dk1">
                    <a:alpha val="40000"/>
                  </a:schemeClr>
                </a:outerShdw>
              </a:effectLst>
              <a:latin typeface="+mn-ea"/>
              <a:cs typeface="+mn-ea"/>
            </a:endParaRPr>
          </a:p>
          <a:p>
            <a:pPr algn="just">
              <a:lnSpc>
                <a:spcPct val="200000"/>
              </a:lnSpc>
              <a:buClrTx/>
              <a:buSzTx/>
              <a:buFontTx/>
            </a:pPr>
            <a:r>
              <a:rPr lang="zh-CN" altLang="en-US" sz="2000">
                <a:effectLst>
                  <a:outerShdw blurRad="38100" dist="19050" dir="2700000" algn="tl" rotWithShape="0">
                    <a:schemeClr val="dk1">
                      <a:alpha val="40000"/>
                    </a:schemeClr>
                  </a:outerShdw>
                </a:effectLst>
                <a:latin typeface="+mn-ea"/>
                <a:cs typeface="+mn-ea"/>
              </a:rPr>
              <a:t>和...相比:</a:t>
            </a:r>
            <a:r>
              <a:rPr lang="en-US" altLang="zh-CN" sz="2000">
                <a:effectLst>
                  <a:outerShdw blurRad="38100" dist="19050" dir="2700000" algn="tl" rotWithShape="0">
                    <a:schemeClr val="dk1">
                      <a:alpha val="40000"/>
                    </a:schemeClr>
                  </a:outerShdw>
                </a:effectLst>
                <a:latin typeface="+mn-ea"/>
                <a:cs typeface="+mn-ea"/>
              </a:rPr>
              <a:t>  </a:t>
            </a:r>
            <a:r>
              <a:rPr lang="zh-CN" altLang="en-US" sz="2000" b="1">
                <a:effectLst>
                  <a:outerShdw blurRad="38100" dist="19050" dir="2700000" algn="tl" rotWithShape="0">
                    <a:schemeClr val="dk1">
                      <a:alpha val="40000"/>
                    </a:schemeClr>
                  </a:outerShdw>
                </a:effectLst>
                <a:latin typeface="+mn-ea"/>
                <a:cs typeface="+mn-ea"/>
              </a:rPr>
              <a:t>compared with/to </a:t>
            </a:r>
            <a:endParaRPr lang="zh-CN" altLang="en-US" sz="2000" b="1">
              <a:effectLst>
                <a:outerShdw blurRad="38100" dist="19050" dir="2700000" algn="tl" rotWithShape="0">
                  <a:schemeClr val="dk1">
                    <a:alpha val="40000"/>
                  </a:schemeClr>
                </a:outerShdw>
              </a:effectLst>
              <a:latin typeface="+mn-ea"/>
              <a:cs typeface="+mn-ea"/>
            </a:endParaRPr>
          </a:p>
          <a:p>
            <a:pPr algn="just">
              <a:lnSpc>
                <a:spcPct val="200000"/>
              </a:lnSpc>
              <a:buClrTx/>
              <a:buSzTx/>
              <a:buFontTx/>
            </a:pPr>
            <a:r>
              <a:rPr lang="zh-CN" altLang="en-US" sz="2000">
                <a:effectLst>
                  <a:outerShdw blurRad="38100" dist="19050" dir="2700000" algn="tl" rotWithShape="0">
                    <a:schemeClr val="dk1">
                      <a:alpha val="40000"/>
                    </a:schemeClr>
                  </a:outerShdw>
                </a:effectLst>
                <a:latin typeface="+mn-ea"/>
                <a:cs typeface="+mn-ea"/>
              </a:rPr>
              <a:t>和...相似</a:t>
            </a:r>
            <a:r>
              <a:rPr lang="en-US" altLang="zh-CN" sz="2000">
                <a:effectLst>
                  <a:outerShdw blurRad="38100" dist="19050" dir="2700000" algn="tl" rotWithShape="0">
                    <a:schemeClr val="dk1">
                      <a:alpha val="40000"/>
                    </a:schemeClr>
                  </a:outerShdw>
                </a:effectLst>
                <a:latin typeface="+mn-ea"/>
                <a:cs typeface="+mn-ea"/>
              </a:rPr>
              <a:t>:  be similar to</a:t>
            </a:r>
            <a:endParaRPr lang="zh-CN" altLang="en-US" sz="2000" b="1">
              <a:effectLst>
                <a:outerShdw blurRad="38100" dist="19050" dir="2700000" algn="tl" rotWithShape="0">
                  <a:schemeClr val="dk1">
                    <a:alpha val="40000"/>
                  </a:schemeClr>
                </a:outerShdw>
              </a:effectLst>
              <a:latin typeface="+mn-ea"/>
              <a:cs typeface="+mn-ea"/>
            </a:endParaRPr>
          </a:p>
          <a:p>
            <a:pPr algn="just">
              <a:lnSpc>
                <a:spcPct val="200000"/>
              </a:lnSpc>
              <a:buClrTx/>
              <a:buSzTx/>
              <a:buFontTx/>
            </a:pPr>
            <a:r>
              <a:rPr lang="zh-CN" altLang="en-US" sz="2000">
                <a:effectLst>
                  <a:outerShdw blurRad="38100" dist="19050" dir="2700000" algn="tl" rotWithShape="0">
                    <a:schemeClr val="dk1">
                      <a:alpha val="40000"/>
                    </a:schemeClr>
                  </a:outerShdw>
                </a:effectLst>
                <a:latin typeface="+mn-ea"/>
                <a:cs typeface="+mn-ea"/>
              </a:rPr>
              <a:t>和...不同:</a:t>
            </a:r>
            <a:r>
              <a:rPr lang="en-US" altLang="zh-CN" sz="2000">
                <a:effectLst>
                  <a:outerShdw blurRad="38100" dist="19050" dir="2700000" algn="tl" rotWithShape="0">
                    <a:schemeClr val="dk1">
                      <a:alpha val="40000"/>
                    </a:schemeClr>
                  </a:outerShdw>
                </a:effectLst>
                <a:latin typeface="+mn-ea"/>
                <a:cs typeface="+mn-ea"/>
              </a:rPr>
              <a:t>  </a:t>
            </a:r>
            <a:r>
              <a:rPr lang="zh-CN" altLang="en-US" sz="2000" b="1">
                <a:effectLst>
                  <a:outerShdw blurRad="38100" dist="19050" dir="2700000" algn="tl" rotWithShape="0">
                    <a:schemeClr val="dk1">
                      <a:alpha val="40000"/>
                    </a:schemeClr>
                  </a:outerShdw>
                </a:effectLst>
                <a:latin typeface="+mn-ea"/>
                <a:cs typeface="+mn-ea"/>
              </a:rPr>
              <a:t>be different from</a:t>
            </a:r>
            <a:endParaRPr lang="zh-CN" altLang="en-US" sz="2000" b="1">
              <a:effectLst>
                <a:outerShdw blurRad="38100" dist="19050" dir="2700000" algn="tl" rotWithShape="0">
                  <a:schemeClr val="dk1">
                    <a:alpha val="40000"/>
                  </a:schemeClr>
                </a:outerShdw>
              </a:effectLst>
              <a:latin typeface="+mn-ea"/>
              <a:cs typeface="+mn-ea"/>
            </a:endParaRPr>
          </a:p>
          <a:p>
            <a:pPr algn="just">
              <a:lnSpc>
                <a:spcPct val="200000"/>
              </a:lnSpc>
              <a:buClrTx/>
              <a:buSzTx/>
              <a:buFontTx/>
            </a:pPr>
            <a:r>
              <a:rPr lang="zh-CN" altLang="en-US" sz="2000">
                <a:effectLst>
                  <a:outerShdw blurRad="38100" dist="19050" dir="2700000" algn="tl" rotWithShape="0">
                    <a:schemeClr val="dk1">
                      <a:alpha val="40000"/>
                    </a:schemeClr>
                  </a:outerShdw>
                </a:effectLst>
                <a:latin typeface="+mn-ea"/>
                <a:cs typeface="+mn-ea"/>
              </a:rPr>
              <a:t>一般而言:</a:t>
            </a:r>
            <a:r>
              <a:rPr lang="en-US" altLang="zh-CN" sz="2000">
                <a:effectLst>
                  <a:outerShdw blurRad="38100" dist="19050" dir="2700000" algn="tl" rotWithShape="0">
                    <a:schemeClr val="dk1">
                      <a:alpha val="40000"/>
                    </a:schemeClr>
                  </a:outerShdw>
                </a:effectLst>
                <a:latin typeface="+mn-ea"/>
                <a:cs typeface="+mn-ea"/>
              </a:rPr>
              <a:t>  </a:t>
            </a:r>
            <a:r>
              <a:rPr lang="zh-CN" altLang="en-US" sz="2000" b="1">
                <a:effectLst>
                  <a:outerShdw blurRad="38100" dist="19050" dir="2700000" algn="tl" rotWithShape="0">
                    <a:schemeClr val="dk1">
                      <a:alpha val="40000"/>
                    </a:schemeClr>
                  </a:outerShdw>
                </a:effectLst>
                <a:latin typeface="+mn-ea"/>
                <a:cs typeface="+mn-ea"/>
              </a:rPr>
              <a:t>generally speaking</a:t>
            </a:r>
            <a:endParaRPr lang="zh-CN" altLang="en-US" sz="2000" b="1">
              <a:effectLst>
                <a:outerShdw blurRad="38100" dist="19050" dir="2700000" algn="tl" rotWithShape="0">
                  <a:schemeClr val="dk1">
                    <a:alpha val="40000"/>
                  </a:schemeClr>
                </a:outerShdw>
              </a:effectLst>
              <a:latin typeface="+mn-ea"/>
              <a:cs typeface="+mn-ea"/>
            </a:endParaRPr>
          </a:p>
          <a:p>
            <a:pPr algn="just">
              <a:lnSpc>
                <a:spcPct val="200000"/>
              </a:lnSpc>
              <a:buClrTx/>
              <a:buSzTx/>
              <a:buFontTx/>
            </a:pPr>
            <a:r>
              <a:rPr lang="zh-CN" altLang="en-US" sz="2000">
                <a:effectLst>
                  <a:outerShdw blurRad="38100" dist="19050" dir="2700000" algn="tl" rotWithShape="0">
                    <a:schemeClr val="dk1">
                      <a:alpha val="40000"/>
                    </a:schemeClr>
                  </a:outerShdw>
                </a:effectLst>
                <a:latin typeface="+mn-ea"/>
                <a:cs typeface="+mn-ea"/>
              </a:rPr>
              <a:t>结果:</a:t>
            </a:r>
            <a:r>
              <a:rPr lang="en-US" altLang="zh-CN" sz="2000">
                <a:effectLst>
                  <a:outerShdw blurRad="38100" dist="19050" dir="2700000" algn="tl" rotWithShape="0">
                    <a:schemeClr val="dk1">
                      <a:alpha val="40000"/>
                    </a:schemeClr>
                  </a:outerShdw>
                </a:effectLst>
                <a:latin typeface="+mn-ea"/>
                <a:cs typeface="+mn-ea"/>
              </a:rPr>
              <a:t>  </a:t>
            </a:r>
            <a:r>
              <a:rPr lang="zh-CN" altLang="en-US" sz="2000" b="1">
                <a:effectLst>
                  <a:outerShdw blurRad="38100" dist="19050" dir="2700000" algn="tl" rotWithShape="0">
                    <a:schemeClr val="dk1">
                      <a:alpha val="40000"/>
                    </a:schemeClr>
                  </a:outerShdw>
                </a:effectLst>
                <a:latin typeface="+mn-ea"/>
                <a:cs typeface="+mn-ea"/>
              </a:rPr>
              <a:t>as a result  </a:t>
            </a:r>
            <a:endParaRPr lang="zh-CN" altLang="en-US" sz="2000" b="1">
              <a:effectLst>
                <a:outerShdw blurRad="38100" dist="19050" dir="2700000" algn="tl" rotWithShape="0">
                  <a:schemeClr val="dk1">
                    <a:alpha val="40000"/>
                  </a:schemeClr>
                </a:outerShdw>
              </a:effectLst>
              <a:latin typeface="+mn-ea"/>
              <a:cs typeface="+mn-ea"/>
            </a:endParaRPr>
          </a:p>
          <a:p>
            <a:pPr algn="just">
              <a:lnSpc>
                <a:spcPct val="200000"/>
              </a:lnSpc>
              <a:buClrTx/>
              <a:buSzTx/>
              <a:buFontTx/>
            </a:pPr>
            <a:r>
              <a:rPr lang="zh-CN" altLang="en-US" sz="2000">
                <a:effectLst>
                  <a:outerShdw blurRad="38100" dist="19050" dir="2700000" algn="tl" rotWithShape="0">
                    <a:schemeClr val="dk1">
                      <a:alpha val="40000"/>
                    </a:schemeClr>
                  </a:outerShdw>
                </a:effectLst>
                <a:latin typeface="+mn-ea"/>
                <a:cs typeface="+mn-ea"/>
              </a:rPr>
              <a:t>根据</a:t>
            </a:r>
            <a:r>
              <a:rPr lang="en-US" altLang="zh-CN" sz="2000">
                <a:effectLst>
                  <a:outerShdw blurRad="38100" dist="19050" dir="2700000" algn="tl" rotWithShape="0">
                    <a:schemeClr val="dk1">
                      <a:alpha val="40000"/>
                    </a:schemeClr>
                  </a:outerShdw>
                </a:effectLst>
                <a:latin typeface="+mn-ea"/>
                <a:cs typeface="+mn-ea"/>
              </a:rPr>
              <a:t>: </a:t>
            </a:r>
            <a:r>
              <a:rPr lang="zh-CN" altLang="en-US" sz="2000" b="1">
                <a:effectLst>
                  <a:outerShdw blurRad="38100" dist="19050" dir="2700000" algn="tl" rotWithShape="0">
                    <a:schemeClr val="dk1">
                      <a:alpha val="40000"/>
                    </a:schemeClr>
                  </a:outerShdw>
                </a:effectLst>
                <a:latin typeface="+mn-ea"/>
                <a:cs typeface="+mn-ea"/>
              </a:rPr>
              <a:t> according to</a:t>
            </a:r>
            <a:endParaRPr lang="zh-CN" altLang="en-US" sz="2000" b="1">
              <a:effectLst>
                <a:outerShdw blurRad="38100" dist="19050" dir="2700000" algn="tl" rotWithShape="0">
                  <a:schemeClr val="dk1">
                    <a:alpha val="40000"/>
                  </a:schemeClr>
                </a:outerShdw>
              </a:effectLst>
              <a:latin typeface="+mn-ea"/>
              <a:cs typeface="+mn-ea"/>
            </a:endParaRPr>
          </a:p>
          <a:p>
            <a:pPr algn="just">
              <a:lnSpc>
                <a:spcPct val="200000"/>
              </a:lnSpc>
              <a:buClrTx/>
              <a:buSzTx/>
              <a:buFontTx/>
            </a:pPr>
            <a:r>
              <a:rPr lang="zh-CN" altLang="en-US" sz="2000">
                <a:effectLst>
                  <a:outerShdw blurRad="38100" dist="19050" dir="2700000" algn="tl" rotWithShape="0">
                    <a:schemeClr val="dk1">
                      <a:alpha val="40000"/>
                    </a:schemeClr>
                  </a:outerShdw>
                </a:effectLst>
                <a:latin typeface="+mn-ea"/>
                <a:cs typeface="+mn-ea"/>
              </a:rPr>
              <a:t>占比</a:t>
            </a:r>
            <a:r>
              <a:rPr lang="zh-CN" altLang="en-US" sz="2000" b="1">
                <a:effectLst>
                  <a:outerShdw blurRad="38100" dist="19050" dir="2700000" algn="tl" rotWithShape="0">
                    <a:schemeClr val="dk1">
                      <a:alpha val="40000"/>
                    </a:schemeClr>
                  </a:outerShdw>
                </a:effectLst>
                <a:latin typeface="+mn-ea"/>
                <a:cs typeface="+mn-ea"/>
              </a:rPr>
              <a:t>:   account for,   </a:t>
            </a:r>
            <a:r>
              <a:rPr lang="en-US" altLang="zh-CN" sz="2000" b="1">
                <a:effectLst>
                  <a:outerShdw blurRad="38100" dist="19050" dir="2700000" algn="tl" rotWithShape="0">
                    <a:schemeClr val="dk1">
                      <a:alpha val="40000"/>
                    </a:schemeClr>
                  </a:outerShdw>
                </a:effectLst>
                <a:latin typeface="+mn-ea"/>
                <a:cs typeface="+mn-ea"/>
              </a:rPr>
              <a:t>t</a:t>
            </a:r>
            <a:r>
              <a:rPr lang="zh-CN" altLang="en-US" sz="2000" b="1">
                <a:effectLst>
                  <a:outerShdw blurRad="38100" dist="19050" dir="2700000" algn="tl" rotWithShape="0">
                    <a:schemeClr val="dk1">
                      <a:alpha val="40000"/>
                    </a:schemeClr>
                  </a:outerShdw>
                </a:effectLst>
                <a:latin typeface="+mn-ea"/>
                <a:cs typeface="+mn-ea"/>
              </a:rPr>
              <a:t>ake up</a:t>
            </a:r>
            <a:endParaRPr lang="zh-CN" altLang="en-US" sz="2000" b="1">
              <a:effectLst>
                <a:outerShdw blurRad="38100" dist="19050" dir="2700000" algn="tl" rotWithShape="0">
                  <a:schemeClr val="dk1">
                    <a:alpha val="40000"/>
                  </a:schemeClr>
                </a:outerShdw>
              </a:effectLst>
              <a:latin typeface="+mn-ea"/>
              <a:cs typeface="+mn-ea"/>
            </a:endParaRPr>
          </a:p>
        </p:txBody>
      </p:sp>
      <p:sp>
        <p:nvSpPr>
          <p:cNvPr id="1049126" name="标题 1"/>
          <p:cNvSpPr>
            <a:spLocks noGrp="1"/>
          </p:cNvSpPr>
          <p:nvPr>
            <p:ph type="title"/>
            <p:custDataLst>
              <p:tags r:id="rId6"/>
            </p:custDataLst>
          </p:nvPr>
        </p:nvSpPr>
        <p:spPr>
          <a:xfrm>
            <a:off x="3880485" y="86360"/>
            <a:ext cx="4433570" cy="781685"/>
          </a:xfrm>
        </p:spPr>
        <p:txBody>
          <a:bodyPr/>
          <a:lstStyle/>
          <a:p>
            <a:pPr marL="0" indent="0" fontAlgn="auto">
              <a:lnSpc>
                <a:spcPct val="120000"/>
              </a:lnSpc>
            </a:pPr>
            <a:r>
              <a:rPr lang="zh-CN" altLang="en-US" sz="3200">
                <a:ln w="13462">
                  <a:solidFill>
                    <a:schemeClr val="bg1"/>
                  </a:solidFill>
                  <a:prstDash val="solid"/>
                </a:ln>
                <a:solidFill>
                  <a:schemeClr val="tx1">
                    <a:lumMod val="85000"/>
                    <a:lumOff val="15000"/>
                  </a:schemeClr>
                </a:solidFill>
                <a:effectLst>
                  <a:outerShdw dist="38100" dir="2700000" algn="bl" rotWithShape="0">
                    <a:schemeClr val="accent5"/>
                  </a:outerShdw>
                </a:effectLst>
              </a:rPr>
              <a:t>图表描述表达短语</a:t>
            </a:r>
            <a:endParaRPr lang="zh-CN" altLang="en-US" sz="320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9" name="文本框 8"/>
          <p:cNvSpPr txBox="1"/>
          <p:nvPr/>
        </p:nvSpPr>
        <p:spPr>
          <a:xfrm>
            <a:off x="2040255" y="1246505"/>
            <a:ext cx="4445000" cy="473075"/>
          </a:xfrm>
          <a:prstGeom prst="rect">
            <a:avLst/>
          </a:prstGeom>
          <a:solidFill>
            <a:srgbClr val="00B0F0"/>
          </a:solidFill>
        </p:spPr>
        <p:txBody>
          <a:bodyPr wrap="square" rtlCol="0">
            <a:normAutofit fontScale="72500"/>
          </a:bodyPr>
          <a:lstStyle/>
          <a:p>
            <a:pPr>
              <a:lnSpc>
                <a:spcPct val="140000"/>
              </a:lnSpc>
            </a:pPr>
            <a:endParaRPr lang="zh-CN" altLang="en-US" sz="2400" kern="100">
              <a:effectLst/>
              <a:latin typeface="+mn-ea"/>
              <a:cs typeface="江城圆体 400W" panose="020B0500000000000000" pitchFamily="34" charset="-122"/>
            </a:endParaRPr>
          </a:p>
        </p:txBody>
      </p:sp>
      <p:sp>
        <p:nvSpPr>
          <p:cNvPr id="11" name="文本框 10"/>
          <p:cNvSpPr txBox="1"/>
          <p:nvPr/>
        </p:nvSpPr>
        <p:spPr>
          <a:xfrm>
            <a:off x="2040255" y="1812925"/>
            <a:ext cx="4187190" cy="512445"/>
          </a:xfrm>
          <a:prstGeom prst="rect">
            <a:avLst/>
          </a:prstGeom>
          <a:solidFill>
            <a:schemeClr val="accent5">
              <a:lumMod val="60000"/>
              <a:lumOff val="40000"/>
            </a:schemeClr>
          </a:solidFill>
        </p:spPr>
        <p:txBody>
          <a:bodyPr wrap="square" rtlCol="0">
            <a:normAutofit fontScale="75000"/>
          </a:bodyPr>
          <a:lstStyle/>
          <a:p>
            <a:pPr>
              <a:lnSpc>
                <a:spcPct val="140000"/>
              </a:lnSpc>
            </a:pPr>
            <a:endParaRPr lang="zh-CN" altLang="en-US" sz="2400" kern="100">
              <a:effectLst/>
              <a:latin typeface="+mn-ea"/>
              <a:cs typeface="江城圆体 400W" panose="020B0500000000000000" pitchFamily="34" charset="-122"/>
            </a:endParaRPr>
          </a:p>
        </p:txBody>
      </p:sp>
      <p:sp>
        <p:nvSpPr>
          <p:cNvPr id="2" name="文本框 1"/>
          <p:cNvSpPr txBox="1"/>
          <p:nvPr/>
        </p:nvSpPr>
        <p:spPr>
          <a:xfrm>
            <a:off x="2424430" y="2418715"/>
            <a:ext cx="4445000" cy="473075"/>
          </a:xfrm>
          <a:prstGeom prst="rect">
            <a:avLst/>
          </a:prstGeom>
          <a:solidFill>
            <a:srgbClr val="00B0F0"/>
          </a:solidFill>
        </p:spPr>
        <p:txBody>
          <a:bodyPr wrap="square" rtlCol="0">
            <a:normAutofit fontScale="72500"/>
          </a:bodyPr>
          <a:lstStyle/>
          <a:p>
            <a:pPr>
              <a:lnSpc>
                <a:spcPct val="140000"/>
              </a:lnSpc>
            </a:pPr>
            <a:endParaRPr lang="zh-CN" altLang="en-US" sz="2400" kern="100">
              <a:effectLst/>
              <a:latin typeface="+mn-ea"/>
              <a:cs typeface="江城圆体 400W" panose="020B0500000000000000" pitchFamily="34" charset="-122"/>
            </a:endParaRPr>
          </a:p>
        </p:txBody>
      </p:sp>
      <p:sp>
        <p:nvSpPr>
          <p:cNvPr id="3" name="文本框 2"/>
          <p:cNvSpPr txBox="1"/>
          <p:nvPr/>
        </p:nvSpPr>
        <p:spPr>
          <a:xfrm>
            <a:off x="2424430" y="3027045"/>
            <a:ext cx="4187190" cy="512445"/>
          </a:xfrm>
          <a:prstGeom prst="rect">
            <a:avLst/>
          </a:prstGeom>
          <a:solidFill>
            <a:schemeClr val="accent5">
              <a:lumMod val="60000"/>
              <a:lumOff val="40000"/>
            </a:schemeClr>
          </a:solidFill>
        </p:spPr>
        <p:txBody>
          <a:bodyPr wrap="square" rtlCol="0">
            <a:normAutofit fontScale="75000"/>
          </a:bodyPr>
          <a:lstStyle/>
          <a:p>
            <a:pPr>
              <a:lnSpc>
                <a:spcPct val="140000"/>
              </a:lnSpc>
            </a:pPr>
            <a:endParaRPr lang="zh-CN" altLang="en-US" sz="2400" kern="100">
              <a:effectLst/>
              <a:latin typeface="+mn-ea"/>
              <a:cs typeface="江城圆体 400W" panose="020B0500000000000000" pitchFamily="34" charset="-122"/>
            </a:endParaRPr>
          </a:p>
        </p:txBody>
      </p:sp>
      <p:sp>
        <p:nvSpPr>
          <p:cNvPr id="4" name="文本框 3"/>
          <p:cNvSpPr txBox="1"/>
          <p:nvPr/>
        </p:nvSpPr>
        <p:spPr>
          <a:xfrm>
            <a:off x="2424430" y="3709035"/>
            <a:ext cx="4445000" cy="473075"/>
          </a:xfrm>
          <a:prstGeom prst="rect">
            <a:avLst/>
          </a:prstGeom>
          <a:solidFill>
            <a:srgbClr val="00B0F0"/>
          </a:solidFill>
        </p:spPr>
        <p:txBody>
          <a:bodyPr wrap="square" rtlCol="0">
            <a:normAutofit fontScale="72500"/>
          </a:bodyPr>
          <a:lstStyle/>
          <a:p>
            <a:pPr>
              <a:lnSpc>
                <a:spcPct val="140000"/>
              </a:lnSpc>
            </a:pPr>
            <a:endParaRPr lang="zh-CN" altLang="en-US" sz="2400" kern="100">
              <a:effectLst/>
              <a:latin typeface="+mn-ea"/>
              <a:cs typeface="江城圆体 400W" panose="020B0500000000000000" pitchFamily="34" charset="-122"/>
            </a:endParaRPr>
          </a:p>
        </p:txBody>
      </p:sp>
      <p:sp>
        <p:nvSpPr>
          <p:cNvPr id="5" name="文本框 4"/>
          <p:cNvSpPr txBox="1"/>
          <p:nvPr/>
        </p:nvSpPr>
        <p:spPr>
          <a:xfrm>
            <a:off x="2551430" y="4296410"/>
            <a:ext cx="4187190" cy="512445"/>
          </a:xfrm>
          <a:prstGeom prst="rect">
            <a:avLst/>
          </a:prstGeom>
          <a:solidFill>
            <a:schemeClr val="accent5">
              <a:lumMod val="60000"/>
              <a:lumOff val="40000"/>
            </a:schemeClr>
          </a:solidFill>
        </p:spPr>
        <p:txBody>
          <a:bodyPr wrap="square" rtlCol="0">
            <a:normAutofit fontScale="75000"/>
          </a:bodyPr>
          <a:lstStyle/>
          <a:p>
            <a:pPr>
              <a:lnSpc>
                <a:spcPct val="140000"/>
              </a:lnSpc>
            </a:pPr>
            <a:endParaRPr lang="zh-CN" altLang="en-US" sz="2400" kern="100">
              <a:effectLst/>
              <a:latin typeface="+mn-ea"/>
              <a:cs typeface="江城圆体 400W" panose="020B0500000000000000" pitchFamily="34" charset="-122"/>
            </a:endParaRPr>
          </a:p>
        </p:txBody>
      </p:sp>
      <p:sp>
        <p:nvSpPr>
          <p:cNvPr id="6" name="文本框 5"/>
          <p:cNvSpPr txBox="1"/>
          <p:nvPr/>
        </p:nvSpPr>
        <p:spPr>
          <a:xfrm>
            <a:off x="2040255" y="4923155"/>
            <a:ext cx="4445000" cy="473075"/>
          </a:xfrm>
          <a:prstGeom prst="rect">
            <a:avLst/>
          </a:prstGeom>
          <a:solidFill>
            <a:srgbClr val="00B0F0"/>
          </a:solidFill>
        </p:spPr>
        <p:txBody>
          <a:bodyPr wrap="square" rtlCol="0">
            <a:normAutofit fontScale="72500"/>
          </a:bodyPr>
          <a:lstStyle/>
          <a:p>
            <a:pPr>
              <a:lnSpc>
                <a:spcPct val="140000"/>
              </a:lnSpc>
            </a:pPr>
            <a:endParaRPr lang="zh-CN" altLang="en-US" sz="2400" kern="100">
              <a:effectLst/>
              <a:latin typeface="+mn-ea"/>
              <a:cs typeface="江城圆体 400W" panose="020B0500000000000000" pitchFamily="34" charset="-122"/>
            </a:endParaRPr>
          </a:p>
        </p:txBody>
      </p:sp>
      <p:sp>
        <p:nvSpPr>
          <p:cNvPr id="7" name="文本框 6"/>
          <p:cNvSpPr txBox="1"/>
          <p:nvPr/>
        </p:nvSpPr>
        <p:spPr>
          <a:xfrm>
            <a:off x="2040255" y="5565775"/>
            <a:ext cx="4187190" cy="512445"/>
          </a:xfrm>
          <a:prstGeom prst="rect">
            <a:avLst/>
          </a:prstGeom>
          <a:solidFill>
            <a:schemeClr val="accent5">
              <a:lumMod val="60000"/>
              <a:lumOff val="40000"/>
            </a:schemeClr>
          </a:solidFill>
        </p:spPr>
        <p:txBody>
          <a:bodyPr wrap="square" rtlCol="0">
            <a:normAutofit fontScale="75000"/>
          </a:bodyPr>
          <a:lstStyle/>
          <a:p>
            <a:pPr>
              <a:lnSpc>
                <a:spcPct val="140000"/>
              </a:lnSpc>
            </a:pPr>
            <a:endParaRPr lang="zh-CN" altLang="en-US" sz="2400" kern="100">
              <a:effectLst/>
              <a:latin typeface="+mn-ea"/>
              <a:cs typeface="江城圆体 400W" panose="020B0500000000000000" pitchFamily="34" charset="-122"/>
            </a:endParaRPr>
          </a:p>
        </p:txBody>
      </p:sp>
      <p:sp>
        <p:nvSpPr>
          <p:cNvPr id="8" name="文本框 7"/>
          <p:cNvSpPr txBox="1"/>
          <p:nvPr/>
        </p:nvSpPr>
        <p:spPr>
          <a:xfrm>
            <a:off x="2166620" y="6097905"/>
            <a:ext cx="4445000" cy="473075"/>
          </a:xfrm>
          <a:prstGeom prst="rect">
            <a:avLst/>
          </a:prstGeom>
          <a:solidFill>
            <a:srgbClr val="00B0F0"/>
          </a:solidFill>
        </p:spPr>
        <p:txBody>
          <a:bodyPr wrap="square" rtlCol="0">
            <a:normAutofit fontScale="72500"/>
          </a:bodyPr>
          <a:lstStyle/>
          <a:p>
            <a:pPr>
              <a:lnSpc>
                <a:spcPct val="140000"/>
              </a:lnSpc>
            </a:pPr>
            <a:endParaRPr lang="zh-CN" altLang="en-US" sz="2400" kern="100">
              <a:effectLst/>
              <a:latin typeface="+mn-ea"/>
              <a:cs typeface="江城圆体 400W" panose="020B0500000000000000" pitchFamily="3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9"/>
                                        </p:tgtEl>
                                        <p:attrNameLst>
                                          <p:attrName>ppt_x</p:attrName>
                                        </p:attrNameLst>
                                      </p:cBhvr>
                                      <p:tavLst>
                                        <p:tav tm="0">
                                          <p:val>
                                            <p:strVal val="ppt_x"/>
                                          </p:val>
                                        </p:tav>
                                        <p:tav tm="100000">
                                          <p:val>
                                            <p:strVal val="ppt_x"/>
                                          </p:val>
                                        </p:tav>
                                      </p:tavLst>
                                    </p:anim>
                                    <p:anim calcmode="lin" valueType="num">
                                      <p:cBhvr additive="base">
                                        <p:cTn id="7" dur="500"/>
                                        <p:tgtEl>
                                          <p:spTgt spid="9"/>
                                        </p:tgtEl>
                                        <p:attrNameLst>
                                          <p:attrName>ppt_y</p:attrName>
                                        </p:attrNameLst>
                                      </p:cBhvr>
                                      <p:tavLst>
                                        <p:tav tm="0">
                                          <p:val>
                                            <p:strVal val="ppt_y"/>
                                          </p:val>
                                        </p:tav>
                                        <p:tav tm="100000">
                                          <p:val>
                                            <p:strVal val="1+ppt_h/2"/>
                                          </p:val>
                                        </p:tav>
                                      </p:tavLst>
                                    </p:anim>
                                    <p:set>
                                      <p:cBhvr>
                                        <p:cTn id="8" dur="1" fill="hold">
                                          <p:stCondLst>
                                            <p:cond delay="499"/>
                                          </p:stCondLst>
                                        </p:cTn>
                                        <p:tgtEl>
                                          <p:spTgt spid="9"/>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11"/>
                                        </p:tgtEl>
                                        <p:attrNameLst>
                                          <p:attrName>ppt_x</p:attrName>
                                        </p:attrNameLst>
                                      </p:cBhvr>
                                      <p:tavLst>
                                        <p:tav tm="0">
                                          <p:val>
                                            <p:strVal val="ppt_x"/>
                                          </p:val>
                                        </p:tav>
                                        <p:tav tm="100000">
                                          <p:val>
                                            <p:strVal val="ppt_x"/>
                                          </p:val>
                                        </p:tav>
                                      </p:tavLst>
                                    </p:anim>
                                    <p:anim calcmode="lin" valueType="num">
                                      <p:cBhvr additive="base">
                                        <p:cTn id="13" dur="500"/>
                                        <p:tgtEl>
                                          <p:spTgt spid="11"/>
                                        </p:tgtEl>
                                        <p:attrNameLst>
                                          <p:attrName>ppt_y</p:attrName>
                                        </p:attrNameLst>
                                      </p:cBhvr>
                                      <p:tavLst>
                                        <p:tav tm="0">
                                          <p:val>
                                            <p:strVal val="ppt_y"/>
                                          </p:val>
                                        </p:tav>
                                        <p:tav tm="100000">
                                          <p:val>
                                            <p:strVal val="1+ppt_h/2"/>
                                          </p:val>
                                        </p:tav>
                                      </p:tavLst>
                                    </p:anim>
                                    <p:set>
                                      <p:cBhvr>
                                        <p:cTn id="14" dur="1" fill="hold">
                                          <p:stCondLst>
                                            <p:cond delay="499"/>
                                          </p:stCondLst>
                                        </p:cTn>
                                        <p:tgtEl>
                                          <p:spTgt spid="1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2"/>
                                        </p:tgtEl>
                                        <p:attrNameLst>
                                          <p:attrName>ppt_x</p:attrName>
                                        </p:attrNameLst>
                                      </p:cBhvr>
                                      <p:tavLst>
                                        <p:tav tm="0">
                                          <p:val>
                                            <p:strVal val="ppt_x"/>
                                          </p:val>
                                        </p:tav>
                                        <p:tav tm="100000">
                                          <p:val>
                                            <p:strVal val="ppt_x"/>
                                          </p:val>
                                        </p:tav>
                                      </p:tavLst>
                                    </p:anim>
                                    <p:anim calcmode="lin" valueType="num">
                                      <p:cBhvr additive="base">
                                        <p:cTn id="19" dur="500"/>
                                        <p:tgtEl>
                                          <p:spTgt spid="2"/>
                                        </p:tgtEl>
                                        <p:attrNameLst>
                                          <p:attrName>ppt_y</p:attrName>
                                        </p:attrNameLst>
                                      </p:cBhvr>
                                      <p:tavLst>
                                        <p:tav tm="0">
                                          <p:val>
                                            <p:strVal val="ppt_y"/>
                                          </p:val>
                                        </p:tav>
                                        <p:tav tm="100000">
                                          <p:val>
                                            <p:strVal val="1+ppt_h/2"/>
                                          </p:val>
                                        </p:tav>
                                      </p:tavLst>
                                    </p:anim>
                                    <p:set>
                                      <p:cBhvr>
                                        <p:cTn id="20" dur="1" fill="hold">
                                          <p:stCondLst>
                                            <p:cond delay="499"/>
                                          </p:stCondLst>
                                        </p:cTn>
                                        <p:tgtEl>
                                          <p:spTgt spid="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3"/>
                                        </p:tgtEl>
                                        <p:attrNameLst>
                                          <p:attrName>ppt_x</p:attrName>
                                        </p:attrNameLst>
                                      </p:cBhvr>
                                      <p:tavLst>
                                        <p:tav tm="0">
                                          <p:val>
                                            <p:strVal val="ppt_x"/>
                                          </p:val>
                                        </p:tav>
                                        <p:tav tm="100000">
                                          <p:val>
                                            <p:strVal val="ppt_x"/>
                                          </p:val>
                                        </p:tav>
                                      </p:tavLst>
                                    </p:anim>
                                    <p:anim calcmode="lin" valueType="num">
                                      <p:cBhvr additive="base">
                                        <p:cTn id="25" dur="500"/>
                                        <p:tgtEl>
                                          <p:spTgt spid="3"/>
                                        </p:tgtEl>
                                        <p:attrNameLst>
                                          <p:attrName>ppt_y</p:attrName>
                                        </p:attrNameLst>
                                      </p:cBhvr>
                                      <p:tavLst>
                                        <p:tav tm="0">
                                          <p:val>
                                            <p:strVal val="ppt_y"/>
                                          </p:val>
                                        </p:tav>
                                        <p:tav tm="100000">
                                          <p:val>
                                            <p:strVal val="1+ppt_h/2"/>
                                          </p:val>
                                        </p:tav>
                                      </p:tavLst>
                                    </p:anim>
                                    <p:set>
                                      <p:cBhvr>
                                        <p:cTn id="26" dur="1" fill="hold">
                                          <p:stCondLst>
                                            <p:cond delay="499"/>
                                          </p:stCondLst>
                                        </p:cTn>
                                        <p:tgtEl>
                                          <p:spTgt spid="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4"/>
                                        </p:tgtEl>
                                        <p:attrNameLst>
                                          <p:attrName>ppt_x</p:attrName>
                                        </p:attrNameLst>
                                      </p:cBhvr>
                                      <p:tavLst>
                                        <p:tav tm="0">
                                          <p:val>
                                            <p:strVal val="ppt_x"/>
                                          </p:val>
                                        </p:tav>
                                        <p:tav tm="100000">
                                          <p:val>
                                            <p:strVal val="ppt_x"/>
                                          </p:val>
                                        </p:tav>
                                      </p:tavLst>
                                    </p:anim>
                                    <p:anim calcmode="lin" valueType="num">
                                      <p:cBhvr additive="base">
                                        <p:cTn id="31" dur="500"/>
                                        <p:tgtEl>
                                          <p:spTgt spid="4"/>
                                        </p:tgtEl>
                                        <p:attrNameLst>
                                          <p:attrName>ppt_y</p:attrName>
                                        </p:attrNameLst>
                                      </p:cBhvr>
                                      <p:tavLst>
                                        <p:tav tm="0">
                                          <p:val>
                                            <p:strVal val="ppt_y"/>
                                          </p:val>
                                        </p:tav>
                                        <p:tav tm="100000">
                                          <p:val>
                                            <p:strVal val="1+ppt_h/2"/>
                                          </p:val>
                                        </p:tav>
                                      </p:tavLst>
                                    </p:anim>
                                    <p:set>
                                      <p:cBhvr>
                                        <p:cTn id="32" dur="1" fill="hold">
                                          <p:stCondLst>
                                            <p:cond delay="499"/>
                                          </p:stCondLst>
                                        </p:cTn>
                                        <p:tgtEl>
                                          <p:spTgt spid="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5"/>
                                        </p:tgtEl>
                                        <p:attrNameLst>
                                          <p:attrName>ppt_x</p:attrName>
                                        </p:attrNameLst>
                                      </p:cBhvr>
                                      <p:tavLst>
                                        <p:tav tm="0">
                                          <p:val>
                                            <p:strVal val="ppt_x"/>
                                          </p:val>
                                        </p:tav>
                                        <p:tav tm="100000">
                                          <p:val>
                                            <p:strVal val="ppt_x"/>
                                          </p:val>
                                        </p:tav>
                                      </p:tavLst>
                                    </p:anim>
                                    <p:anim calcmode="lin" valueType="num">
                                      <p:cBhvr additive="base">
                                        <p:cTn id="37" dur="500"/>
                                        <p:tgtEl>
                                          <p:spTgt spid="5"/>
                                        </p:tgtEl>
                                        <p:attrNameLst>
                                          <p:attrName>ppt_y</p:attrName>
                                        </p:attrNameLst>
                                      </p:cBhvr>
                                      <p:tavLst>
                                        <p:tav tm="0">
                                          <p:val>
                                            <p:strVal val="ppt_y"/>
                                          </p:val>
                                        </p:tav>
                                        <p:tav tm="100000">
                                          <p:val>
                                            <p:strVal val="1+ppt_h/2"/>
                                          </p:val>
                                        </p:tav>
                                      </p:tavLst>
                                    </p:anim>
                                    <p:set>
                                      <p:cBhvr>
                                        <p:cTn id="38" dur="1" fill="hold">
                                          <p:stCondLst>
                                            <p:cond delay="499"/>
                                          </p:stCondLst>
                                        </p:cTn>
                                        <p:tgtEl>
                                          <p:spTgt spid="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6"/>
                                        </p:tgtEl>
                                        <p:attrNameLst>
                                          <p:attrName>ppt_x</p:attrName>
                                        </p:attrNameLst>
                                      </p:cBhvr>
                                      <p:tavLst>
                                        <p:tav tm="0">
                                          <p:val>
                                            <p:strVal val="ppt_x"/>
                                          </p:val>
                                        </p:tav>
                                        <p:tav tm="100000">
                                          <p:val>
                                            <p:strVal val="ppt_x"/>
                                          </p:val>
                                        </p:tav>
                                      </p:tavLst>
                                    </p:anim>
                                    <p:anim calcmode="lin" valueType="num">
                                      <p:cBhvr additive="base">
                                        <p:cTn id="43" dur="500"/>
                                        <p:tgtEl>
                                          <p:spTgt spid="6"/>
                                        </p:tgtEl>
                                        <p:attrNameLst>
                                          <p:attrName>ppt_y</p:attrName>
                                        </p:attrNameLst>
                                      </p:cBhvr>
                                      <p:tavLst>
                                        <p:tav tm="0">
                                          <p:val>
                                            <p:strVal val="ppt_y"/>
                                          </p:val>
                                        </p:tav>
                                        <p:tav tm="100000">
                                          <p:val>
                                            <p:strVal val="1+ppt_h/2"/>
                                          </p:val>
                                        </p:tav>
                                      </p:tavLst>
                                    </p:anim>
                                    <p:set>
                                      <p:cBhvr>
                                        <p:cTn id="44" dur="1" fill="hold">
                                          <p:stCondLst>
                                            <p:cond delay="499"/>
                                          </p:stCondLst>
                                        </p:cTn>
                                        <p:tgtEl>
                                          <p:spTgt spid="6"/>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7"/>
                                        </p:tgtEl>
                                        <p:attrNameLst>
                                          <p:attrName>ppt_x</p:attrName>
                                        </p:attrNameLst>
                                      </p:cBhvr>
                                      <p:tavLst>
                                        <p:tav tm="0">
                                          <p:val>
                                            <p:strVal val="ppt_x"/>
                                          </p:val>
                                        </p:tav>
                                        <p:tav tm="100000">
                                          <p:val>
                                            <p:strVal val="ppt_x"/>
                                          </p:val>
                                        </p:tav>
                                      </p:tavLst>
                                    </p:anim>
                                    <p:anim calcmode="lin" valueType="num">
                                      <p:cBhvr additive="base">
                                        <p:cTn id="49" dur="500"/>
                                        <p:tgtEl>
                                          <p:spTgt spid="7"/>
                                        </p:tgtEl>
                                        <p:attrNameLst>
                                          <p:attrName>ppt_y</p:attrName>
                                        </p:attrNameLst>
                                      </p:cBhvr>
                                      <p:tavLst>
                                        <p:tav tm="0">
                                          <p:val>
                                            <p:strVal val="ppt_y"/>
                                          </p:val>
                                        </p:tav>
                                        <p:tav tm="100000">
                                          <p:val>
                                            <p:strVal val="1+ppt_h/2"/>
                                          </p:val>
                                        </p:tav>
                                      </p:tavLst>
                                    </p:anim>
                                    <p:set>
                                      <p:cBhvr>
                                        <p:cTn id="50" dur="1" fill="hold">
                                          <p:stCondLst>
                                            <p:cond delay="499"/>
                                          </p:stCondLst>
                                        </p:cTn>
                                        <p:tgtEl>
                                          <p:spTgt spid="7"/>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8"/>
                                        </p:tgtEl>
                                        <p:attrNameLst>
                                          <p:attrName>ppt_x</p:attrName>
                                        </p:attrNameLst>
                                      </p:cBhvr>
                                      <p:tavLst>
                                        <p:tav tm="0">
                                          <p:val>
                                            <p:strVal val="ppt_x"/>
                                          </p:val>
                                        </p:tav>
                                        <p:tav tm="100000">
                                          <p:val>
                                            <p:strVal val="ppt_x"/>
                                          </p:val>
                                        </p:tav>
                                      </p:tavLst>
                                    </p:anim>
                                    <p:anim calcmode="lin" valueType="num">
                                      <p:cBhvr additive="base">
                                        <p:cTn id="55" dur="500"/>
                                        <p:tgtEl>
                                          <p:spTgt spid="8"/>
                                        </p:tgtEl>
                                        <p:attrNameLst>
                                          <p:attrName>ppt_y</p:attrName>
                                        </p:attrNameLst>
                                      </p:cBhvr>
                                      <p:tavLst>
                                        <p:tav tm="0">
                                          <p:val>
                                            <p:strVal val="ppt_y"/>
                                          </p:val>
                                        </p:tav>
                                        <p:tav tm="100000">
                                          <p:val>
                                            <p:strVal val="1+ppt_h/2"/>
                                          </p:val>
                                        </p:tav>
                                      </p:tavLst>
                                    </p:anim>
                                    <p:set>
                                      <p:cBhvr>
                                        <p:cTn id="56"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bldLvl="0" animBg="1"/>
      <p:bldP spid="2" grpId="0" bldLvl="0" animBg="1"/>
      <p:bldP spid="3" grpId="0" bldLvl="0" animBg="1"/>
      <p:bldP spid="4" grpId="0" bldLvl="0" animBg="1"/>
      <p:bldP spid="5" grpId="0" bldLvl="0" animBg="1"/>
      <p:bldP spid="6" grpId="0" bldLvl="0" animBg="1"/>
      <p:bldP spid="7" grpId="0" bldLvl="0" animBg="1"/>
      <p:bldP spid="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97" name=""/>
        <p:cNvGrpSpPr/>
        <p:nvPr/>
      </p:nvGrpSpPr>
      <p:grpSpPr>
        <a:xfrm>
          <a:off x="0" y="0"/>
          <a:ext cx="0" cy="0"/>
          <a:chOff x="0" y="0"/>
          <a:chExt cx="0" cy="0"/>
        </a:xfrm>
      </p:grpSpPr>
      <p:sp>
        <p:nvSpPr>
          <p:cNvPr id="1049308" name="标题"/>
          <p:cNvSpPr>
            <a:spLocks noGrp="1"/>
          </p:cNvSpPr>
          <p:nvPr>
            <p:ph type="title"/>
            <p:custDataLst>
              <p:tags r:id="rId1"/>
            </p:custDataLst>
          </p:nvPr>
        </p:nvSpPr>
        <p:spPr/>
        <p:txBody>
          <a:bodyPr/>
          <a:lstStyle/>
          <a:p>
            <a:r>
              <a:rPr lang="zh-CN" altLang="en-US"/>
              <a:t>图表描述表达语句</a:t>
            </a:r>
            <a:endParaRPr lang="zh-CN" altLang="en-US"/>
          </a:p>
        </p:txBody>
      </p:sp>
      <p:sp>
        <p:nvSpPr>
          <p:cNvPr id="1049312" name="节编号"/>
          <p:cNvSpPr>
            <a:spLocks noGrp="1"/>
          </p:cNvSpPr>
          <p:nvPr>
            <p:ph type="body" sz="quarter" idx="13"/>
            <p:custDataLst>
              <p:tags r:id="rId2"/>
            </p:custDataLst>
          </p:nvPr>
        </p:nvSpPr>
        <p:spPr/>
        <p:txBody>
          <a:bodyPr/>
          <a:lstStyle/>
          <a:p>
            <a:r>
              <a:rPr lang="zh-CN" altLang="en-US"/>
              <a:t>0</a:t>
            </a:r>
            <a:r>
              <a:rPr lang="en-US" altLang="zh-CN"/>
              <a:t>2</a:t>
            </a:r>
            <a:endParaRPr lang="en-US" altLang="zh-CN"/>
          </a:p>
        </p:txBody>
      </p:sp>
    </p:spTree>
    <p:custDataLst>
      <p:tags r:id="rId3"/>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05" name=""/>
        <p:cNvGrpSpPr/>
        <p:nvPr/>
      </p:nvGrpSpPr>
      <p:grpSpPr>
        <a:xfrm>
          <a:off x="0" y="0"/>
          <a:ext cx="0" cy="0"/>
          <a:chOff x="0" y="0"/>
          <a:chExt cx="0" cy="0"/>
        </a:xfrm>
      </p:grpSpPr>
      <p:sp useBgFill="1">
        <p:nvSpPr>
          <p:cNvPr id="1049394"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a:ln>
                <a:noFill/>
                <a:prstDash val="sysDot"/>
              </a:ln>
              <a:solidFill>
                <a:srgbClr val="262626"/>
              </a:solidFill>
              <a:latin typeface="+mn-ea"/>
              <a:ea typeface="+mn-ea"/>
              <a:sym typeface="+mn-ea"/>
            </a:endParaRPr>
          </a:p>
        </p:txBody>
      </p:sp>
      <p:sp>
        <p:nvSpPr>
          <p:cNvPr id="1049396" name="标题 16"/>
          <p:cNvSpPr>
            <a:spLocks noGrp="1"/>
          </p:cNvSpPr>
          <p:nvPr>
            <p:ph type="title"/>
            <p:custDataLst>
              <p:tags r:id="rId2"/>
            </p:custDataLst>
          </p:nvPr>
        </p:nvSpPr>
        <p:spPr>
          <a:xfrm>
            <a:off x="582930" y="241255"/>
            <a:ext cx="10800000" cy="720000"/>
          </a:xfrm>
        </p:spPr>
        <p:txBody>
          <a:bodyPr/>
          <a:lstStyle/>
          <a:p>
            <a:r>
              <a:rPr lang="zh-CN" altLang="en-US"/>
              <a:t>图表描述表达语句</a:t>
            </a:r>
            <a:r>
              <a:rPr lang="en-US" altLang="zh-CN"/>
              <a:t>    </a:t>
            </a:r>
            <a:r>
              <a:rPr lang="zh-CN" altLang="en-US" sz="2400">
                <a:solidFill>
                  <a:schemeClr val="accent1"/>
                </a:solidFill>
                <a:effectLst>
                  <a:outerShdw blurRad="38100" dist="25400" dir="5400000" algn="ctr" rotWithShape="0">
                    <a:srgbClr val="6E747A">
                      <a:alpha val="43000"/>
                    </a:srgbClr>
                  </a:outerShdw>
                </a:effectLst>
                <a:sym typeface="+mn-ea"/>
              </a:rPr>
              <a:t>图表数据描述与分析方法</a:t>
            </a:r>
            <a:endParaRPr lang="zh-CN" altLang="en-US" sz="2400">
              <a:solidFill>
                <a:schemeClr val="accent1"/>
              </a:solidFill>
              <a:effectLst>
                <a:outerShdw blurRad="38100" dist="25400" dir="5400000" algn="ctr" rotWithShape="0">
                  <a:srgbClr val="6E747A">
                    <a:alpha val="43000"/>
                  </a:srgbClr>
                </a:outerShdw>
              </a:effectLst>
              <a:sym typeface="+mn-ea"/>
            </a:endParaRPr>
          </a:p>
        </p:txBody>
      </p:sp>
      <p:sp>
        <p:nvSpPr>
          <p:cNvPr id="1049398"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940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49402" name="任意多边形: 形状 356"/>
          <p:cNvSpPr/>
          <p:nvPr>
            <p:custDataLst>
              <p:tags r:id="rId5"/>
            </p:custDataLst>
          </p:nvPr>
        </p:nvSpPr>
        <p:spPr>
          <a:xfrm>
            <a:off x="217170" y="1049655"/>
            <a:ext cx="11778615" cy="5530215"/>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a:ln>
                <a:noFill/>
                <a:prstDash val="sysDot"/>
              </a:ln>
              <a:solidFill>
                <a:srgbClr val="262626"/>
              </a:solidFill>
              <a:latin typeface="+mn-ea"/>
              <a:ea typeface="+mn-ea"/>
              <a:sym typeface="+mn-ea"/>
            </a:endParaRPr>
          </a:p>
        </p:txBody>
      </p:sp>
      <p:sp>
        <p:nvSpPr>
          <p:cNvPr id="1049404" name="矩形: 圆角 21"/>
          <p:cNvSpPr/>
          <p:nvPr>
            <p:custDataLst>
              <p:tags r:id="rId6"/>
            </p:custDataLst>
          </p:nvPr>
        </p:nvSpPr>
        <p:spPr>
          <a:xfrm>
            <a:off x="217805" y="1049655"/>
            <a:ext cx="11383010"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06"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08"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10"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12"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14"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16"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18"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2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2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24"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26"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28"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30" name="文本框 17"/>
          <p:cNvSpPr txBox="1"/>
          <p:nvPr>
            <p:custDataLst>
              <p:tags r:id="rId19"/>
            </p:custDataLst>
          </p:nvPr>
        </p:nvSpPr>
        <p:spPr>
          <a:xfrm>
            <a:off x="-177800" y="1581150"/>
            <a:ext cx="11387455" cy="5193030"/>
          </a:xfrm>
          <a:prstGeom prst="rect">
            <a:avLst/>
          </a:prstGeom>
          <a:noFill/>
        </p:spPr>
        <p:txBody>
          <a:bodyPr wrap="square" rtlCol="0" anchor="ctr" anchorCtr="0">
            <a:noAutofit/>
          </a:bodyPr>
          <a:lstStyle/>
          <a:p>
            <a:pPr marL="457200" lvl="1" indent="0" algn="just" fontAlgn="auto">
              <a:lnSpc>
                <a:spcPct val="150000"/>
              </a:lnSpc>
            </a:pPr>
            <a:r>
              <a:rPr lang="zh-CN" altLang="en-US" sz="2400">
                <a:solidFill>
                  <a:schemeClr val="tx1"/>
                </a:solidFill>
                <a:effectLst>
                  <a:outerShdw blurRad="38100" dist="19050" dir="2700000" algn="tl" rotWithShape="0">
                    <a:schemeClr val="dk1">
                      <a:alpha val="40000"/>
                    </a:schemeClr>
                  </a:outerShdw>
                </a:effectLst>
                <a:highlight>
                  <a:srgbClr val="FFFF00"/>
                </a:highlight>
              </a:rPr>
              <a:t>一、总体描述图表</a:t>
            </a:r>
            <a:endParaRPr lang="zh-CN" altLang="en-US" sz="2400">
              <a:solidFill>
                <a:schemeClr val="tx1"/>
              </a:solidFill>
              <a:effectLst>
                <a:outerShdw blurRad="38100" dist="19050" dir="2700000" algn="tl" rotWithShape="0">
                  <a:schemeClr val="dk1">
                    <a:alpha val="40000"/>
                  </a:schemeClr>
                </a:outerShdw>
              </a:effectLst>
              <a:highlight>
                <a:srgbClr val="FFFF00"/>
              </a:highlight>
            </a:endParaRPr>
          </a:p>
          <a:p>
            <a:pPr marL="457200" lvl="1" indent="0" algn="just" fontAlgn="auto">
              <a:lnSpc>
                <a:spcPct val="150000"/>
              </a:lnSpc>
            </a:pPr>
            <a:r>
              <a:rPr lang="zh-CN" altLang="en-US" sz="2400" b="1">
                <a:solidFill>
                  <a:srgbClr val="7030A0"/>
                </a:solidFill>
                <a:effectLst>
                  <a:outerShdw blurRad="38100" dist="25400" dir="5400000" algn="ctr" rotWithShape="0">
                    <a:srgbClr val="6E747A">
                      <a:alpha val="43000"/>
                    </a:srgbClr>
                  </a:outerShdw>
                </a:effectLst>
              </a:rPr>
              <a:t>1.</a:t>
            </a:r>
            <a:r>
              <a:rPr lang="en-US" altLang="zh-CN" sz="2400"/>
              <a:t> </a:t>
            </a:r>
            <a:r>
              <a:rPr lang="zh-CN" altLang="en-US" sz="2400" b="1">
                <a:solidFill>
                  <a:srgbClr val="7030A0"/>
                </a:solidFill>
                <a:effectLst>
                  <a:outerShdw blurRad="38100" dist="25400" dir="5400000" algn="ctr" rotWithShape="0">
                    <a:srgbClr val="6E747A">
                      <a:alpha val="43000"/>
                    </a:srgbClr>
                  </a:outerShdw>
                </a:effectLst>
              </a:rPr>
              <a:t>The chart/graph/diagram presents/shows/illustrates...</a:t>
            </a:r>
            <a:endParaRPr lang="zh-CN" altLang="en-US" sz="2400" b="1">
              <a:solidFill>
                <a:srgbClr val="7030A0"/>
              </a:solidFill>
              <a:effectLst>
                <a:outerShdw blurRad="38100" dist="25400" dir="5400000" algn="ctr" rotWithShape="0">
                  <a:srgbClr val="6E747A">
                    <a:alpha val="43000"/>
                  </a:srgbClr>
                </a:outerShdw>
              </a:effectLst>
            </a:endParaRPr>
          </a:p>
          <a:p>
            <a:pPr marL="457200" lvl="1" indent="0" algn="just" fontAlgn="auto">
              <a:lnSpc>
                <a:spcPct val="150000"/>
              </a:lnSpc>
            </a:pPr>
            <a:r>
              <a:rPr lang="en-US" altLang="zh-CN" sz="2400"/>
              <a:t>    </a:t>
            </a:r>
            <a:r>
              <a:rPr lang="zh-CN" altLang="en-US" sz="2400"/>
              <a:t>图表呈现/显示/阐明了……</a:t>
            </a:r>
            <a:endParaRPr lang="zh-CN" altLang="en-US" sz="2400" b="1">
              <a:solidFill>
                <a:srgbClr val="0070C0"/>
              </a:solidFill>
            </a:endParaRPr>
          </a:p>
          <a:p>
            <a:pPr marL="457200" lvl="1" indent="0" algn="just" fontAlgn="auto">
              <a:lnSpc>
                <a:spcPct val="150000"/>
              </a:lnSpc>
            </a:pPr>
            <a:r>
              <a:rPr lang="zh-CN" altLang="en-US" sz="2400" b="1">
                <a:solidFill>
                  <a:srgbClr val="0070C0"/>
                </a:solidFill>
              </a:rPr>
              <a:t>2.</a:t>
            </a:r>
            <a:r>
              <a:rPr lang="en-US" altLang="zh-CN" sz="2400" b="1">
                <a:solidFill>
                  <a:srgbClr val="0070C0"/>
                </a:solidFill>
              </a:rPr>
              <a:t> </a:t>
            </a:r>
            <a:r>
              <a:rPr lang="zh-CN" altLang="en-US" sz="2400" b="1">
                <a:solidFill>
                  <a:srgbClr val="0070C0"/>
                </a:solidFill>
              </a:rPr>
              <a:t>This is a chart/graph/diagram concerning/regarding/about...</a:t>
            </a:r>
            <a:endParaRPr lang="zh-CN" altLang="en-US" sz="2400" b="1">
              <a:solidFill>
                <a:srgbClr val="0070C0"/>
              </a:solidFill>
            </a:endParaRPr>
          </a:p>
          <a:p>
            <a:pPr marL="457200" lvl="1" indent="0" algn="just" fontAlgn="auto">
              <a:lnSpc>
                <a:spcPct val="150000"/>
              </a:lnSpc>
            </a:pPr>
            <a:r>
              <a:rPr lang="en-US" altLang="zh-CN" sz="2400"/>
              <a:t>    </a:t>
            </a:r>
            <a:r>
              <a:rPr lang="zh-CN" altLang="en-US" sz="2400"/>
              <a:t>这是一张关于……的图表。</a:t>
            </a:r>
            <a:endParaRPr lang="zh-CN" altLang="en-US" sz="2400"/>
          </a:p>
          <a:p>
            <a:pPr marL="457200" lvl="1" algn="just" fontAlgn="auto">
              <a:lnSpc>
                <a:spcPct val="150000"/>
              </a:lnSpc>
              <a:buClrTx/>
              <a:buSzTx/>
              <a:buFontTx/>
            </a:pPr>
            <a:r>
              <a:rPr lang="zh-CN" altLang="en-US" sz="2400">
                <a:effectLst>
                  <a:outerShdw blurRad="38100" dist="19050" dir="2700000" algn="tl" rotWithShape="0">
                    <a:schemeClr val="dk1">
                      <a:alpha val="40000"/>
                    </a:schemeClr>
                  </a:outerShdw>
                </a:effectLst>
                <a:highlight>
                  <a:srgbClr val="FFFF00"/>
                </a:highlight>
              </a:rPr>
              <a:t>二、描述数据比例</a:t>
            </a:r>
            <a:endParaRPr lang="zh-CN" altLang="en-US" sz="2400">
              <a:effectLst>
                <a:outerShdw blurRad="38100" dist="19050" dir="2700000" algn="tl" rotWithShape="0">
                  <a:schemeClr val="dk1">
                    <a:alpha val="40000"/>
                  </a:schemeClr>
                </a:outerShdw>
              </a:effectLst>
              <a:highlight>
                <a:srgbClr val="FFFF00"/>
              </a:highlight>
            </a:endParaRPr>
          </a:p>
          <a:p>
            <a:pPr marL="457200" lvl="1" algn="just" fontAlgn="auto">
              <a:lnSpc>
                <a:spcPct val="150000"/>
              </a:lnSpc>
              <a:buClrTx/>
              <a:buSzTx/>
              <a:buFontTx/>
            </a:pPr>
            <a:r>
              <a:rPr lang="zh-CN" altLang="en-US" sz="2400" b="1">
                <a:solidFill>
                  <a:srgbClr val="0070C0"/>
                </a:solidFill>
              </a:rPr>
              <a:t>1. A  accounts for/is responsible for/represents _</a:t>
            </a:r>
            <a:r>
              <a:rPr lang="en-US" altLang="zh-CN" sz="2400" b="1">
                <a:solidFill>
                  <a:srgbClr val="0070C0"/>
                </a:solidFill>
              </a:rPr>
              <a:t>10</a:t>
            </a:r>
            <a:r>
              <a:rPr lang="zh-CN" altLang="en-US" sz="2400" b="1">
                <a:solidFill>
                  <a:srgbClr val="0070C0"/>
                </a:solidFill>
              </a:rPr>
              <a:t>_% of the total.</a:t>
            </a:r>
            <a:endParaRPr lang="zh-CN" altLang="en-US" sz="2400" b="1">
              <a:solidFill>
                <a:srgbClr val="0070C0"/>
              </a:solidFill>
            </a:endParaRPr>
          </a:p>
          <a:p>
            <a:pPr marL="457200" lvl="1" indent="0" algn="just" fontAlgn="auto">
              <a:lnSpc>
                <a:spcPct val="150000"/>
              </a:lnSpc>
            </a:pPr>
            <a:r>
              <a:rPr lang="en-US" altLang="zh-CN" sz="2400"/>
              <a:t>    </a:t>
            </a:r>
            <a:r>
              <a:rPr lang="zh-CN" altLang="en-US" sz="2400"/>
              <a:t>A占总数的_</a:t>
            </a:r>
            <a:r>
              <a:rPr lang="en-US" altLang="zh-CN" sz="2400"/>
              <a:t>10</a:t>
            </a:r>
            <a:r>
              <a:rPr lang="zh-CN" altLang="en-US" sz="2400"/>
              <a:t>_% 。</a:t>
            </a:r>
            <a:endParaRPr lang="zh-CN" altLang="en-US" sz="2400"/>
          </a:p>
          <a:p>
            <a:pPr marL="457200" lvl="1" indent="0" algn="just" fontAlgn="auto">
              <a:lnSpc>
                <a:spcPct val="150000"/>
              </a:lnSpc>
            </a:pPr>
            <a:r>
              <a:rPr lang="zh-CN" altLang="en-US" sz="2400" b="1">
                <a:solidFill>
                  <a:srgbClr val="7030A0"/>
                </a:solidFill>
                <a:effectLst>
                  <a:outerShdw blurRad="38100" dist="25400" dir="5400000" algn="ctr" rotWithShape="0">
                    <a:srgbClr val="6E747A">
                      <a:alpha val="43000"/>
                    </a:srgbClr>
                  </a:outerShdw>
                </a:effectLst>
              </a:rPr>
              <a:t>2.  _</a:t>
            </a:r>
            <a:r>
              <a:rPr lang="en-US" altLang="zh-CN" sz="2400" b="1">
                <a:solidFill>
                  <a:srgbClr val="7030A0"/>
                </a:solidFill>
                <a:effectLst>
                  <a:outerShdw blurRad="38100" dist="25400" dir="5400000" algn="ctr" rotWithShape="0">
                    <a:srgbClr val="6E747A">
                      <a:alpha val="43000"/>
                    </a:srgbClr>
                  </a:outerShdw>
                </a:effectLst>
              </a:rPr>
              <a:t>10</a:t>
            </a:r>
            <a:r>
              <a:rPr lang="zh-CN" altLang="en-US" sz="2400" b="1">
                <a:solidFill>
                  <a:srgbClr val="7030A0"/>
                </a:solidFill>
                <a:effectLst>
                  <a:outerShdw blurRad="38100" dist="25400" dir="5400000" algn="ctr" rotWithShape="0">
                    <a:srgbClr val="6E747A">
                      <a:alpha val="43000"/>
                    </a:srgbClr>
                  </a:outerShdw>
                </a:effectLst>
              </a:rPr>
              <a:t>_% of the total is made up of </a:t>
            </a:r>
            <a:endParaRPr lang="zh-CN" altLang="en-US" sz="2400" b="1">
              <a:solidFill>
                <a:srgbClr val="7030A0"/>
              </a:solidFill>
              <a:effectLst>
                <a:outerShdw blurRad="38100" dist="25400" dir="5400000" algn="ctr" rotWithShape="0">
                  <a:srgbClr val="6E747A">
                    <a:alpha val="43000"/>
                  </a:srgbClr>
                </a:outerShdw>
              </a:effectLst>
            </a:endParaRPr>
          </a:p>
          <a:p>
            <a:pPr marL="457200" lvl="1" indent="0" algn="just" fontAlgn="auto">
              <a:lnSpc>
                <a:spcPct val="150000"/>
              </a:lnSpc>
            </a:pPr>
            <a:r>
              <a:rPr lang="en-US" altLang="zh-CN" sz="2400"/>
              <a:t>    </a:t>
            </a:r>
            <a:r>
              <a:rPr lang="zh-CN" altLang="en-US" sz="2400"/>
              <a:t>总数的_</a:t>
            </a:r>
            <a:r>
              <a:rPr lang="en-US" altLang="zh-CN" sz="2400"/>
              <a:t>10</a:t>
            </a:r>
            <a:r>
              <a:rPr lang="zh-CN" altLang="en-US" sz="2400"/>
              <a:t>_% 由A构成。</a:t>
            </a:r>
            <a:endParaRPr lang="zh-CN" altLang="en-US" sz="2400"/>
          </a:p>
          <a:p>
            <a:pPr marL="457200" lvl="1" indent="0" algn="just" fontAlgn="auto">
              <a:lnSpc>
                <a:spcPct val="150000"/>
              </a:lnSpc>
            </a:pPr>
            <a:endParaRPr lang="zh-CN" altLang="en-US" sz="2400"/>
          </a:p>
        </p:txBody>
      </p:sp>
    </p:spTree>
    <p:custDataLst>
      <p:tags r:id="rId2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49430">
                                            <p:txEl>
                                              <p:pRg st="1" end="1"/>
                                            </p:txEl>
                                          </p:spTgt>
                                        </p:tgtEl>
                                        <p:attrNameLst>
                                          <p:attrName>style.visibility</p:attrName>
                                        </p:attrNameLst>
                                      </p:cBhvr>
                                      <p:to>
                                        <p:strVal val="visible"/>
                                      </p:to>
                                    </p:set>
                                    <p:anim calcmode="lin" valueType="num">
                                      <p:cBhvr additive="base">
                                        <p:cTn id="7" dur="500" fill="hold"/>
                                        <p:tgtEl>
                                          <p:spTgt spid="104943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943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49430">
                                            <p:txEl>
                                              <p:pRg st="3" end="3"/>
                                            </p:txEl>
                                          </p:spTgt>
                                        </p:tgtEl>
                                        <p:attrNameLst>
                                          <p:attrName>style.visibility</p:attrName>
                                        </p:attrNameLst>
                                      </p:cBhvr>
                                      <p:to>
                                        <p:strVal val="visible"/>
                                      </p:to>
                                    </p:set>
                                    <p:anim calcmode="lin" valueType="num">
                                      <p:cBhvr additive="base">
                                        <p:cTn id="13" dur="500" fill="hold"/>
                                        <p:tgtEl>
                                          <p:spTgt spid="1049430">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4943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49430">
                                            <p:txEl>
                                              <p:pRg st="6" end="6"/>
                                            </p:txEl>
                                          </p:spTgt>
                                        </p:tgtEl>
                                        <p:attrNameLst>
                                          <p:attrName>style.visibility</p:attrName>
                                        </p:attrNameLst>
                                      </p:cBhvr>
                                      <p:to>
                                        <p:strVal val="visible"/>
                                      </p:to>
                                    </p:set>
                                    <p:anim calcmode="lin" valueType="num">
                                      <p:cBhvr additive="base">
                                        <p:cTn id="19" dur="500" fill="hold"/>
                                        <p:tgtEl>
                                          <p:spTgt spid="1049430">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4943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49430">
                                            <p:txEl>
                                              <p:pRg st="8" end="8"/>
                                            </p:txEl>
                                          </p:spTgt>
                                        </p:tgtEl>
                                        <p:attrNameLst>
                                          <p:attrName>style.visibility</p:attrName>
                                        </p:attrNameLst>
                                      </p:cBhvr>
                                      <p:to>
                                        <p:strVal val="visible"/>
                                      </p:to>
                                    </p:set>
                                    <p:anim calcmode="lin" valueType="num">
                                      <p:cBhvr additive="base">
                                        <p:cTn id="25" dur="500" fill="hold"/>
                                        <p:tgtEl>
                                          <p:spTgt spid="1049430">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49430">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712470" y="1204595"/>
            <a:ext cx="10515600" cy="5749290"/>
          </a:xfrm>
        </p:spPr>
        <p:txBody>
          <a:bodyPr>
            <a:normAutofit lnSpcReduction="20000"/>
          </a:bodyPr>
          <a:lstStyle/>
          <a:p>
            <a:r>
              <a:rPr lang="en-US" altLang="zh-CN"/>
              <a:t>What is the importance of reading?</a:t>
            </a:r>
            <a:endParaRPr lang="en-US" altLang="zh-CN"/>
          </a:p>
          <a:p>
            <a:r>
              <a:rPr lang="en-US" altLang="en-US">
                <a:sym typeface="+mn-ea"/>
              </a:rPr>
              <a:t>①</a:t>
            </a:r>
            <a:r>
              <a:rPr lang="en-US" altLang="zh-CN"/>
              <a:t> It is entertaining.</a:t>
            </a:r>
            <a:endParaRPr lang="en-US" altLang="zh-CN"/>
          </a:p>
          <a:p>
            <a:r>
              <a:rPr lang="en-US" altLang="en-US"/>
              <a:t>②</a:t>
            </a:r>
            <a:r>
              <a:rPr lang="en-US" altLang="zh-CN"/>
              <a:t>It increases our knowledge.</a:t>
            </a:r>
            <a:endParaRPr lang="en-US" altLang="zh-CN"/>
          </a:p>
          <a:p>
            <a:pPr marL="0" indent="0">
              <a:buNone/>
            </a:pPr>
            <a:r>
              <a:rPr lang="en-US" altLang="en-US"/>
              <a:t>   ③</a:t>
            </a:r>
            <a:r>
              <a:rPr lang="en-US" altLang="zh-CN"/>
              <a:t>It deepens our understanding of the world.</a:t>
            </a:r>
            <a:endParaRPr lang="en-US" altLang="zh-CN"/>
          </a:p>
          <a:p>
            <a:pPr marL="0" indent="0">
              <a:buNone/>
            </a:pPr>
            <a:r>
              <a:rPr lang="en-US" altLang="zh-CN"/>
              <a:t>   </a:t>
            </a:r>
            <a:r>
              <a:rPr lang="en-US" altLang="en-US"/>
              <a:t>④</a:t>
            </a:r>
            <a:r>
              <a:rPr lang="en-US" altLang="zh-CN"/>
              <a:t>It makes us healthier.</a:t>
            </a:r>
            <a:endParaRPr lang="en-US" altLang="zh-CN"/>
          </a:p>
          <a:p>
            <a:r>
              <a:rPr lang="en-US" altLang="zh-CN"/>
              <a:t>A.</a:t>
            </a:r>
            <a:r>
              <a:rPr lang="en-US" altLang="en-US"/>
              <a:t>①②③</a:t>
            </a:r>
            <a:r>
              <a:rPr lang="en-US" altLang="zh-CN"/>
              <a:t>    B.</a:t>
            </a:r>
            <a:r>
              <a:rPr lang="en-US" altLang="en-US"/>
              <a:t>①③④   </a:t>
            </a:r>
            <a:r>
              <a:rPr lang="en-US" altLang="zh-CN"/>
              <a:t>C.</a:t>
            </a:r>
            <a:r>
              <a:rPr lang="en-US" altLang="en-US"/>
              <a:t>②③④    </a:t>
            </a:r>
            <a:r>
              <a:rPr lang="en-US" altLang="zh-CN"/>
              <a:t>D.</a:t>
            </a:r>
            <a:r>
              <a:rPr lang="en-US" altLang="en-US"/>
              <a:t>①②④</a:t>
            </a:r>
            <a:endParaRPr lang="en-US" altLang="en-US"/>
          </a:p>
          <a:p>
            <a:r>
              <a:rPr lang="en-US" altLang="zh-CN">
                <a:sym typeface="+mn-ea"/>
              </a:rPr>
              <a:t>2. How was the survey conducted? </a:t>
            </a:r>
            <a:endParaRPr lang="en-US" altLang="zh-CN">
              <a:sym typeface="+mn-ea"/>
            </a:endParaRPr>
          </a:p>
          <a:p>
            <a:r>
              <a:rPr lang="en-US" altLang="zh-CN">
                <a:sym typeface="+mn-ea"/>
              </a:rPr>
              <a:t>A. By a random sample.            </a:t>
            </a:r>
            <a:endParaRPr lang="en-US" altLang="zh-CN">
              <a:sym typeface="+mn-ea"/>
            </a:endParaRPr>
          </a:p>
          <a:p>
            <a:r>
              <a:rPr lang="en-US" altLang="zh-CN">
                <a:sym typeface="+mn-ea"/>
              </a:rPr>
              <a:t>B. Through face-to-face interviews. </a:t>
            </a:r>
            <a:endParaRPr lang="en-US" altLang="zh-CN">
              <a:sym typeface="+mn-ea"/>
            </a:endParaRPr>
          </a:p>
          <a:p>
            <a:r>
              <a:rPr lang="en-US" altLang="zh-CN">
                <a:sym typeface="+mn-ea"/>
              </a:rPr>
              <a:t>C.By referring to the previous survey.</a:t>
            </a:r>
            <a:endParaRPr lang="en-US" altLang="zh-CN">
              <a:sym typeface="+mn-ea"/>
            </a:endParaRPr>
          </a:p>
          <a:p>
            <a:pPr marL="0" indent="0">
              <a:buNone/>
            </a:pPr>
            <a:r>
              <a:rPr lang="en-US" altLang="zh-CN">
                <a:sym typeface="+mn-ea"/>
              </a:rPr>
              <a:t>   D.By collecting personal information.</a:t>
            </a:r>
            <a:endParaRPr lang="en-US" altLang="en-US"/>
          </a:p>
        </p:txBody>
      </p:sp>
      <p:sp>
        <p:nvSpPr>
          <p:cNvPr id="4" name="文本框 3"/>
          <p:cNvSpPr txBox="1"/>
          <p:nvPr>
            <p:custDataLst>
              <p:tags r:id="rId2"/>
            </p:custDataLst>
          </p:nvPr>
        </p:nvSpPr>
        <p:spPr>
          <a:xfrm>
            <a:off x="372110" y="187960"/>
            <a:ext cx="2990215" cy="706755"/>
          </a:xfrm>
          <a:prstGeom prst="rect">
            <a:avLst/>
          </a:prstGeom>
          <a:solidFill>
            <a:schemeClr val="accent4">
              <a:lumMod val="75000"/>
            </a:schemeClr>
          </a:solidFill>
        </p:spPr>
        <p:txBody>
          <a:bodyPr wrap="square" rtlCol="0">
            <a:spAutoFit/>
          </a:bodyPr>
          <a:lstStyle/>
          <a:p>
            <a:r>
              <a:rPr lang="en-US" altLang="zh-CN"/>
              <a:t>   </a:t>
            </a:r>
            <a:r>
              <a:rPr lang="en-US" altLang="zh-CN" sz="4000" b="1"/>
              <a:t>  </a:t>
            </a:r>
            <a:r>
              <a:rPr lang="en-US" altLang="zh-CN" sz="4000" b="1">
                <a:solidFill>
                  <a:schemeClr val="bg1"/>
                </a:solidFill>
              </a:rPr>
              <a:t>Reading :</a:t>
            </a:r>
            <a:endParaRPr lang="en-US" altLang="zh-CN" sz="4000" b="1">
              <a:solidFill>
                <a:schemeClr val="bg1"/>
              </a:solidFill>
            </a:endParaRPr>
          </a:p>
        </p:txBody>
      </p:sp>
      <p:sp>
        <p:nvSpPr>
          <p:cNvPr id="5" name="文本框 4"/>
          <p:cNvSpPr txBox="1"/>
          <p:nvPr>
            <p:custDataLst>
              <p:tags r:id="rId3"/>
            </p:custDataLst>
          </p:nvPr>
        </p:nvSpPr>
        <p:spPr>
          <a:xfrm>
            <a:off x="822325" y="3215640"/>
            <a:ext cx="598170" cy="583565"/>
          </a:xfrm>
          <a:prstGeom prst="rect">
            <a:avLst/>
          </a:prstGeom>
          <a:solidFill>
            <a:schemeClr val="accent2"/>
          </a:solidFill>
        </p:spPr>
        <p:txBody>
          <a:bodyPr wrap="square" rtlCol="0">
            <a:spAutoFit/>
          </a:bodyPr>
          <a:lstStyle/>
          <a:p>
            <a:r>
              <a:rPr lang="en-US" altLang="zh-CN" sz="3200" b="1"/>
              <a:t> </a:t>
            </a:r>
            <a:r>
              <a:rPr lang="en-US" altLang="zh-CN" sz="3200" b="1">
                <a:solidFill>
                  <a:schemeClr val="bg1"/>
                </a:solidFill>
              </a:rPr>
              <a:t>A</a:t>
            </a:r>
            <a:endParaRPr lang="en-US" altLang="zh-CN" sz="3200" b="1">
              <a:solidFill>
                <a:schemeClr val="bg1"/>
              </a:solidFill>
            </a:endParaRPr>
          </a:p>
        </p:txBody>
      </p:sp>
      <p:sp>
        <p:nvSpPr>
          <p:cNvPr id="6" name="文本框 5"/>
          <p:cNvSpPr txBox="1"/>
          <p:nvPr>
            <p:custDataLst>
              <p:tags r:id="rId4"/>
            </p:custDataLst>
          </p:nvPr>
        </p:nvSpPr>
        <p:spPr>
          <a:xfrm>
            <a:off x="822325" y="4068445"/>
            <a:ext cx="598170" cy="583565"/>
          </a:xfrm>
          <a:prstGeom prst="rect">
            <a:avLst/>
          </a:prstGeom>
          <a:solidFill>
            <a:schemeClr val="accent2"/>
          </a:solidFill>
        </p:spPr>
        <p:txBody>
          <a:bodyPr wrap="square" rtlCol="0">
            <a:spAutoFit/>
          </a:bodyPr>
          <a:lstStyle/>
          <a:p>
            <a:r>
              <a:rPr lang="en-US" altLang="zh-CN" sz="3200" b="1"/>
              <a:t> </a:t>
            </a:r>
            <a:r>
              <a:rPr lang="en-US" altLang="zh-CN" sz="3200" b="1">
                <a:solidFill>
                  <a:schemeClr val="bg1"/>
                </a:solidFill>
              </a:rPr>
              <a:t>A</a:t>
            </a:r>
            <a:endParaRPr lang="en-US" altLang="zh-CN" sz="3200" b="1">
              <a:solidFill>
                <a:schemeClr val="bg1"/>
              </a:solidFill>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05" name=""/>
        <p:cNvGrpSpPr/>
        <p:nvPr/>
      </p:nvGrpSpPr>
      <p:grpSpPr>
        <a:xfrm>
          <a:off x="0" y="0"/>
          <a:ext cx="0" cy="0"/>
          <a:chOff x="0" y="0"/>
          <a:chExt cx="0" cy="0"/>
        </a:xfrm>
      </p:grpSpPr>
      <p:sp useBgFill="1">
        <p:nvSpPr>
          <p:cNvPr id="1049394"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a:ln>
                <a:noFill/>
                <a:prstDash val="sysDot"/>
              </a:ln>
              <a:solidFill>
                <a:srgbClr val="262626"/>
              </a:solidFill>
              <a:latin typeface="+mn-ea"/>
              <a:ea typeface="+mn-ea"/>
              <a:sym typeface="+mn-ea"/>
            </a:endParaRPr>
          </a:p>
        </p:txBody>
      </p:sp>
      <p:sp>
        <p:nvSpPr>
          <p:cNvPr id="1049396" name="标题 16"/>
          <p:cNvSpPr>
            <a:spLocks noGrp="1"/>
          </p:cNvSpPr>
          <p:nvPr>
            <p:ph type="title"/>
            <p:custDataLst>
              <p:tags r:id="rId2"/>
            </p:custDataLst>
          </p:nvPr>
        </p:nvSpPr>
        <p:spPr>
          <a:xfrm>
            <a:off x="582930" y="241255"/>
            <a:ext cx="10800000" cy="720000"/>
          </a:xfrm>
        </p:spPr>
        <p:txBody>
          <a:bodyPr/>
          <a:lstStyle/>
          <a:p>
            <a:r>
              <a:rPr lang="zh-CN" altLang="en-US"/>
              <a:t>图表描述表达语句</a:t>
            </a:r>
            <a:r>
              <a:rPr lang="en-US" altLang="zh-CN"/>
              <a:t>  </a:t>
            </a:r>
            <a:r>
              <a:rPr lang="zh-CN" altLang="en-US" sz="2400">
                <a:solidFill>
                  <a:schemeClr val="accent1"/>
                </a:solidFill>
                <a:effectLst>
                  <a:outerShdw blurRad="38100" dist="25400" dir="5400000" algn="ctr" rotWithShape="0">
                    <a:srgbClr val="6E747A">
                      <a:alpha val="43000"/>
                    </a:srgbClr>
                  </a:outerShdw>
                </a:effectLst>
                <a:sym typeface="+mn-ea"/>
              </a:rPr>
              <a:t>图表数据描述与分析方法</a:t>
            </a:r>
            <a:endParaRPr lang="zh-CN" altLang="en-US" b="1">
              <a:solidFill>
                <a:srgbClr val="7030A0"/>
              </a:solidFill>
              <a:effectLst>
                <a:outerShdw blurRad="38100" dist="25400" dir="5400000" algn="ctr" rotWithShape="0">
                  <a:srgbClr val="6E747A">
                    <a:alpha val="43000"/>
                  </a:srgbClr>
                </a:outerShdw>
              </a:effectLst>
              <a:sym typeface="+mn-ea"/>
            </a:endParaRPr>
          </a:p>
        </p:txBody>
      </p:sp>
      <p:sp>
        <p:nvSpPr>
          <p:cNvPr id="1049398"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940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49402" name="任意多边形: 形状 356"/>
          <p:cNvSpPr/>
          <p:nvPr>
            <p:custDataLst>
              <p:tags r:id="rId5"/>
            </p:custDataLst>
          </p:nvPr>
        </p:nvSpPr>
        <p:spPr>
          <a:xfrm>
            <a:off x="313055" y="1057275"/>
            <a:ext cx="11548745" cy="56680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a:ln>
                <a:noFill/>
                <a:prstDash val="sysDot"/>
              </a:ln>
              <a:solidFill>
                <a:srgbClr val="262626"/>
              </a:solidFill>
              <a:latin typeface="+mn-ea"/>
              <a:ea typeface="+mn-ea"/>
              <a:sym typeface="+mn-ea"/>
            </a:endParaRPr>
          </a:p>
        </p:txBody>
      </p:sp>
      <p:sp>
        <p:nvSpPr>
          <p:cNvPr id="1049404" name="矩形: 圆角 21"/>
          <p:cNvSpPr/>
          <p:nvPr>
            <p:custDataLst>
              <p:tags r:id="rId6"/>
            </p:custDataLst>
          </p:nvPr>
        </p:nvSpPr>
        <p:spPr>
          <a:xfrm>
            <a:off x="695960" y="1049655"/>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06"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08"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10"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12"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14"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16"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18"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2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2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24"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26"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28"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30" name="文本框 17"/>
          <p:cNvSpPr txBox="1"/>
          <p:nvPr>
            <p:custDataLst>
              <p:tags r:id="rId19"/>
            </p:custDataLst>
          </p:nvPr>
        </p:nvSpPr>
        <p:spPr>
          <a:xfrm>
            <a:off x="478790" y="1581150"/>
            <a:ext cx="10904220" cy="4617085"/>
          </a:xfrm>
          <a:prstGeom prst="rect">
            <a:avLst/>
          </a:prstGeom>
          <a:noFill/>
        </p:spPr>
        <p:txBody>
          <a:bodyPr wrap="square" rtlCol="0" anchor="ctr" anchorCtr="0">
            <a:noAutofit/>
          </a:bodyPr>
          <a:lstStyle/>
          <a:p>
            <a:pPr marL="457200" lvl="1" algn="just" fontAlgn="auto">
              <a:lnSpc>
                <a:spcPct val="150000"/>
              </a:lnSpc>
              <a:buClrTx/>
              <a:buSzTx/>
              <a:buFontTx/>
            </a:pPr>
            <a:r>
              <a:rPr lang="zh-CN" altLang="en-US" sz="2400">
                <a:effectLst>
                  <a:outerShdw blurRad="38100" dist="19050" dir="2700000" algn="tl" rotWithShape="0">
                    <a:schemeClr val="dk1">
                      <a:alpha val="40000"/>
                    </a:schemeClr>
                  </a:outerShdw>
                </a:effectLst>
                <a:highlight>
                  <a:srgbClr val="FFFF00"/>
                </a:highlight>
              </a:rPr>
              <a:t>三、比较数据大小</a:t>
            </a:r>
            <a:endParaRPr lang="zh-CN" altLang="en-US" sz="2400">
              <a:effectLst>
                <a:outerShdw blurRad="38100" dist="19050" dir="2700000" algn="tl" rotWithShape="0">
                  <a:schemeClr val="dk1">
                    <a:alpha val="40000"/>
                  </a:schemeClr>
                </a:outerShdw>
              </a:effectLst>
              <a:highlight>
                <a:srgbClr val="FFFF00"/>
              </a:highlight>
            </a:endParaRPr>
          </a:p>
          <a:p>
            <a:pPr marL="457200" lvl="1" indent="0" algn="just" fontAlgn="auto">
              <a:lnSpc>
                <a:spcPct val="150000"/>
              </a:lnSpc>
            </a:pPr>
            <a:r>
              <a:rPr lang="zh-CN" altLang="en-US" sz="2400" b="1">
                <a:solidFill>
                  <a:srgbClr val="7030A0"/>
                </a:solidFill>
                <a:effectLst>
                  <a:outerShdw blurRad="38100" dist="25400" dir="5400000" algn="ctr" rotWithShape="0">
                    <a:srgbClr val="6E747A">
                      <a:alpha val="43000"/>
                    </a:srgbClr>
                  </a:outerShdw>
                </a:effectLst>
              </a:rPr>
              <a:t>1.</a:t>
            </a:r>
            <a:r>
              <a:rPr lang="en-US" altLang="zh-CN" sz="2400" b="1">
                <a:solidFill>
                  <a:srgbClr val="7030A0"/>
                </a:solidFill>
                <a:effectLst>
                  <a:outerShdw blurRad="38100" dist="25400" dir="5400000" algn="ctr" rotWithShape="0">
                    <a:srgbClr val="6E747A">
                      <a:alpha val="43000"/>
                    </a:srgbClr>
                  </a:outerShdw>
                </a:effectLst>
              </a:rPr>
              <a:t> </a:t>
            </a:r>
            <a:r>
              <a:rPr lang="zh-CN" altLang="en-US" sz="2400" b="1">
                <a:solidFill>
                  <a:srgbClr val="7030A0"/>
                </a:solidFill>
                <a:effectLst>
                  <a:outerShdw blurRad="38100" dist="25400" dir="5400000" algn="ctr" rotWithShape="0">
                    <a:srgbClr val="6E747A">
                      <a:alpha val="43000"/>
                    </a:srgbClr>
                  </a:outerShdw>
                </a:effectLst>
              </a:rPr>
              <a:t>A is the largest/smallest component, </a:t>
            </a:r>
            <a:r>
              <a:rPr lang="en-US" altLang="zh-CN" sz="2400" b="1" u="sng">
                <a:solidFill>
                  <a:srgbClr val="7030A0"/>
                </a:solidFill>
                <a:effectLst>
                  <a:outerShdw blurRad="38100" dist="25400" dir="5400000" algn="ctr" rotWithShape="0">
                    <a:srgbClr val="6E747A">
                      <a:alpha val="43000"/>
                    </a:srgbClr>
                  </a:outerShdw>
                </a:effectLst>
              </a:rPr>
              <a:t>                      </a:t>
            </a:r>
            <a:r>
              <a:rPr lang="zh-CN" altLang="en-US" sz="2400" b="1">
                <a:solidFill>
                  <a:srgbClr val="7030A0"/>
                </a:solidFill>
                <a:effectLst>
                  <a:outerShdw blurRad="38100" dist="25400" dir="5400000" algn="ctr" rotWithShape="0">
                    <a:srgbClr val="6E747A">
                      <a:alpha val="43000"/>
                    </a:srgbClr>
                  </a:outerShdw>
                </a:effectLst>
              </a:rPr>
              <a:t> _</a:t>
            </a:r>
            <a:r>
              <a:rPr lang="en-US" altLang="zh-CN" sz="2400" b="1">
                <a:solidFill>
                  <a:srgbClr val="7030A0"/>
                </a:solidFill>
                <a:effectLst>
                  <a:outerShdw blurRad="38100" dist="25400" dir="5400000" algn="ctr" rotWithShape="0">
                    <a:srgbClr val="6E747A">
                      <a:alpha val="43000"/>
                    </a:srgbClr>
                  </a:outerShdw>
                </a:effectLst>
              </a:rPr>
              <a:t>10</a:t>
            </a:r>
            <a:r>
              <a:rPr lang="zh-CN" altLang="en-US" sz="2400" b="1">
                <a:solidFill>
                  <a:srgbClr val="7030A0"/>
                </a:solidFill>
                <a:effectLst>
                  <a:outerShdw blurRad="38100" dist="25400" dir="5400000" algn="ctr" rotWithShape="0">
                    <a:srgbClr val="6E747A">
                      <a:alpha val="43000"/>
                    </a:srgbClr>
                  </a:outerShdw>
                </a:effectLst>
              </a:rPr>
              <a:t>_%.</a:t>
            </a:r>
            <a:endParaRPr lang="zh-CN" altLang="en-US" sz="2400" b="1">
              <a:solidFill>
                <a:srgbClr val="7030A0"/>
              </a:solidFill>
              <a:effectLst>
                <a:outerShdw blurRad="38100" dist="25400" dir="5400000" algn="ctr" rotWithShape="0">
                  <a:srgbClr val="6E747A">
                    <a:alpha val="43000"/>
                  </a:srgbClr>
                </a:outerShdw>
              </a:effectLst>
            </a:endParaRPr>
          </a:p>
          <a:p>
            <a:pPr marL="457200" lvl="1" indent="0" algn="just" fontAlgn="auto">
              <a:lnSpc>
                <a:spcPct val="150000"/>
              </a:lnSpc>
            </a:pPr>
            <a:r>
              <a:rPr lang="en-US" altLang="zh-CN" sz="2400"/>
              <a:t>    </a:t>
            </a:r>
            <a:r>
              <a:rPr lang="zh-CN" altLang="en-US" sz="2400"/>
              <a:t>A是最大/最小的组成部分，占_</a:t>
            </a:r>
            <a:r>
              <a:rPr lang="en-US" altLang="zh-CN" sz="2400"/>
              <a:t>10</a:t>
            </a:r>
            <a:r>
              <a:rPr lang="zh-CN" altLang="en-US" sz="2400"/>
              <a:t>_% 。</a:t>
            </a:r>
            <a:endParaRPr lang="zh-CN" altLang="en-US" sz="2400"/>
          </a:p>
          <a:p>
            <a:pPr marL="457200" lvl="1" indent="0" algn="just" fontAlgn="auto">
              <a:lnSpc>
                <a:spcPct val="150000"/>
              </a:lnSpc>
            </a:pPr>
            <a:r>
              <a:rPr lang="zh-CN" altLang="en-US" sz="2400" b="1">
                <a:solidFill>
                  <a:srgbClr val="0070C0"/>
                </a:solidFill>
              </a:rPr>
              <a:t>2.</a:t>
            </a:r>
            <a:r>
              <a:rPr lang="en-US" altLang="zh-CN" sz="2400" b="1">
                <a:solidFill>
                  <a:srgbClr val="0070C0"/>
                </a:solidFill>
              </a:rPr>
              <a:t> </a:t>
            </a:r>
            <a:r>
              <a:rPr lang="zh-CN" altLang="en-US" sz="2400" b="1">
                <a:solidFill>
                  <a:srgbClr val="0070C0"/>
                </a:solidFill>
              </a:rPr>
              <a:t>A has the highest/lowest percentage</a:t>
            </a:r>
            <a:r>
              <a:rPr lang="zh-CN" altLang="en-US" sz="2400" b="1" u="sng">
                <a:solidFill>
                  <a:srgbClr val="0070C0"/>
                </a:solidFill>
              </a:rPr>
              <a:t>, </a:t>
            </a:r>
            <a:r>
              <a:rPr lang="en-US" altLang="zh-CN" sz="2400" b="1" u="sng">
                <a:solidFill>
                  <a:srgbClr val="0070C0"/>
                </a:solidFill>
              </a:rPr>
              <a:t>                     </a:t>
            </a:r>
            <a:r>
              <a:rPr lang="zh-CN" altLang="en-US" sz="2400" b="1" u="sng">
                <a:solidFill>
                  <a:srgbClr val="0070C0"/>
                </a:solidFill>
              </a:rPr>
              <a:t> </a:t>
            </a:r>
            <a:r>
              <a:rPr lang="en-US" altLang="zh-CN" sz="2400" b="1">
                <a:solidFill>
                  <a:srgbClr val="0070C0"/>
                </a:solidFill>
              </a:rPr>
              <a:t>10</a:t>
            </a:r>
            <a:r>
              <a:rPr lang="zh-CN" altLang="en-US" sz="2400" b="1">
                <a:solidFill>
                  <a:srgbClr val="0070C0"/>
                </a:solidFill>
              </a:rPr>
              <a:t>_%.</a:t>
            </a:r>
            <a:endParaRPr lang="zh-CN" altLang="en-US" sz="2400" b="1">
              <a:solidFill>
                <a:srgbClr val="0070C0"/>
              </a:solidFill>
            </a:endParaRPr>
          </a:p>
          <a:p>
            <a:pPr marL="457200" lvl="1" indent="0" algn="just" fontAlgn="auto">
              <a:lnSpc>
                <a:spcPct val="150000"/>
              </a:lnSpc>
            </a:pPr>
            <a:r>
              <a:rPr lang="en-US" altLang="zh-CN" sz="2400"/>
              <a:t>   </a:t>
            </a:r>
            <a:r>
              <a:rPr lang="zh-CN" altLang="en-US" sz="2400"/>
              <a:t>A的百分比最高/最低，达到_</a:t>
            </a:r>
            <a:r>
              <a:rPr lang="en-US" altLang="zh-CN" sz="2400"/>
              <a:t>10</a:t>
            </a:r>
            <a:r>
              <a:rPr lang="zh-CN" altLang="en-US" sz="2400"/>
              <a:t>_% 。</a:t>
            </a:r>
            <a:endParaRPr lang="zh-CN" altLang="en-US" sz="2400"/>
          </a:p>
          <a:p>
            <a:pPr marL="457200" lvl="1" indent="0" algn="just" fontAlgn="auto">
              <a:lnSpc>
                <a:spcPct val="150000"/>
              </a:lnSpc>
            </a:pPr>
            <a:r>
              <a:rPr lang="zh-CN" altLang="en-US" sz="2400" b="1">
                <a:solidFill>
                  <a:srgbClr val="7030A0"/>
                </a:solidFill>
                <a:effectLst>
                  <a:outerShdw blurRad="38100" dist="25400" dir="5400000" algn="ctr" rotWithShape="0">
                    <a:srgbClr val="6E747A">
                      <a:alpha val="43000"/>
                    </a:srgbClr>
                  </a:outerShdw>
                </a:effectLst>
              </a:rPr>
              <a:t>3.The percentage of A is significantly higher/lower than  </a:t>
            </a:r>
            <a:r>
              <a:rPr lang="zh-CN" altLang="en-US" sz="2400" b="1" u="sng">
                <a:solidFill>
                  <a:srgbClr val="7030A0"/>
                </a:solidFill>
                <a:effectLst>
                  <a:outerShdw blurRad="38100" dist="25400" dir="5400000" algn="ctr" rotWithShape="0">
                    <a:srgbClr val="6E747A">
                      <a:alpha val="43000"/>
                    </a:srgbClr>
                  </a:outerShdw>
                </a:effectLst>
              </a:rPr>
              <a:t> </a:t>
            </a:r>
            <a:r>
              <a:rPr lang="en-US" altLang="zh-CN" sz="2400" b="1" u="sng">
                <a:solidFill>
                  <a:srgbClr val="7030A0"/>
                </a:solidFill>
                <a:effectLst>
                  <a:outerShdw blurRad="38100" dist="25400" dir="5400000" algn="ctr" rotWithShape="0">
                    <a:srgbClr val="6E747A">
                      <a:alpha val="43000"/>
                    </a:srgbClr>
                  </a:outerShdw>
                </a:effectLst>
              </a:rPr>
              <a:t>         </a:t>
            </a:r>
            <a:r>
              <a:rPr lang="zh-CN" altLang="en-US" sz="2400" b="1">
                <a:solidFill>
                  <a:srgbClr val="7030A0"/>
                </a:solidFill>
                <a:effectLst>
                  <a:outerShdw blurRad="38100" dist="25400" dir="5400000" algn="ctr" rotWithShape="0">
                    <a:srgbClr val="6E747A">
                      <a:alpha val="43000"/>
                    </a:srgbClr>
                  </a:outerShdw>
                </a:effectLst>
              </a:rPr>
              <a:t>of B.</a:t>
            </a:r>
            <a:endParaRPr lang="zh-CN" altLang="en-US" sz="2400" b="1">
              <a:solidFill>
                <a:srgbClr val="7030A0"/>
              </a:solidFill>
              <a:effectLst>
                <a:outerShdw blurRad="38100" dist="25400" dir="5400000" algn="ctr" rotWithShape="0">
                  <a:srgbClr val="6E747A">
                    <a:alpha val="43000"/>
                  </a:srgbClr>
                </a:outerShdw>
              </a:effectLst>
            </a:endParaRPr>
          </a:p>
          <a:p>
            <a:pPr marL="457200" lvl="1" indent="0" algn="just" fontAlgn="auto">
              <a:lnSpc>
                <a:spcPct val="150000"/>
              </a:lnSpc>
            </a:pPr>
            <a:r>
              <a:rPr lang="en-US" altLang="zh-CN" sz="2400"/>
              <a:t>   </a:t>
            </a:r>
            <a:r>
              <a:rPr lang="zh-CN" altLang="en-US" sz="2400"/>
              <a:t>A的百分比明显高于/低于B的百分比。</a:t>
            </a:r>
            <a:endParaRPr lang="zh-CN" altLang="en-US" sz="2400"/>
          </a:p>
          <a:p>
            <a:pPr marL="457200" lvl="1" indent="0" algn="just" fontAlgn="auto">
              <a:lnSpc>
                <a:spcPct val="150000"/>
              </a:lnSpc>
            </a:pPr>
            <a:r>
              <a:rPr lang="zh-CN" altLang="en-US" sz="2400" b="1">
                <a:solidFill>
                  <a:srgbClr val="0070C0"/>
                </a:solidFill>
              </a:rPr>
              <a:t>4.The proportion of A is </a:t>
            </a:r>
            <a:r>
              <a:rPr lang="zh-CN" altLang="en-US" sz="2400" b="1" u="sng">
                <a:solidFill>
                  <a:srgbClr val="0070C0"/>
                </a:solidFill>
              </a:rPr>
              <a:t> </a:t>
            </a:r>
            <a:r>
              <a:rPr lang="en-US" altLang="zh-CN" sz="2400" b="1" u="sng">
                <a:solidFill>
                  <a:srgbClr val="0070C0"/>
                </a:solidFill>
              </a:rPr>
              <a:t>              </a:t>
            </a:r>
            <a:r>
              <a:rPr lang="zh-CN" altLang="en-US" sz="2400" b="1">
                <a:solidFill>
                  <a:srgbClr val="0070C0"/>
                </a:solidFill>
              </a:rPr>
              <a:t>/</a:t>
            </a:r>
            <a:r>
              <a:rPr lang="zh-CN" altLang="en-US" sz="2400" b="1" u="sng">
                <a:solidFill>
                  <a:srgbClr val="0070C0"/>
                </a:solidFill>
              </a:rPr>
              <a:t> </a:t>
            </a:r>
            <a:r>
              <a:rPr lang="en-US" altLang="zh-CN" sz="2400" b="1" u="sng">
                <a:solidFill>
                  <a:srgbClr val="0070C0"/>
                </a:solidFill>
              </a:rPr>
              <a:t>            </a:t>
            </a:r>
            <a:r>
              <a:rPr lang="zh-CN" altLang="en-US" sz="2400" b="1" u="sng">
                <a:solidFill>
                  <a:srgbClr val="0070C0"/>
                </a:solidFill>
              </a:rPr>
              <a:t>/</a:t>
            </a:r>
            <a:r>
              <a:rPr lang="en-US" altLang="zh-CN" sz="2400" b="1" u="sng">
                <a:solidFill>
                  <a:srgbClr val="0070C0"/>
                </a:solidFill>
              </a:rPr>
              <a:t>                        </a:t>
            </a:r>
            <a:r>
              <a:rPr lang="zh-CN" altLang="en-US" sz="2400" b="1" u="sng">
                <a:solidFill>
                  <a:srgbClr val="0070C0"/>
                </a:solidFill>
              </a:rPr>
              <a:t> </a:t>
            </a:r>
            <a:r>
              <a:rPr lang="zh-CN" altLang="en-US" sz="2400" b="1">
                <a:solidFill>
                  <a:srgbClr val="0070C0"/>
                </a:solidFill>
              </a:rPr>
              <a:t>as much as that of B.</a:t>
            </a:r>
            <a:endParaRPr lang="zh-CN" altLang="en-US" sz="2400" b="1">
              <a:solidFill>
                <a:srgbClr val="0070C0"/>
              </a:solidFill>
            </a:endParaRPr>
          </a:p>
          <a:p>
            <a:pPr marL="457200" lvl="1" indent="0" algn="just" fontAlgn="auto">
              <a:lnSpc>
                <a:spcPct val="150000"/>
              </a:lnSpc>
            </a:pPr>
            <a:r>
              <a:rPr lang="en-US" altLang="zh-CN" sz="2400"/>
              <a:t>   A</a:t>
            </a:r>
            <a:r>
              <a:rPr lang="zh-CN" altLang="en-US" sz="2400"/>
              <a:t>的比例几乎是</a:t>
            </a:r>
            <a:r>
              <a:rPr lang="en-US" altLang="zh-CN" sz="2400"/>
              <a:t>/</a:t>
            </a:r>
            <a:r>
              <a:rPr lang="zh-CN" altLang="en-US" sz="2400"/>
              <a:t>两倍于</a:t>
            </a:r>
            <a:r>
              <a:rPr lang="en-US" altLang="zh-CN" sz="2400"/>
              <a:t>/</a:t>
            </a:r>
            <a:r>
              <a:rPr lang="zh-CN" altLang="en-US" sz="2400"/>
              <a:t>数倍于</a:t>
            </a:r>
            <a:r>
              <a:rPr lang="en-US" altLang="zh-CN" sz="2400"/>
              <a:t>B</a:t>
            </a:r>
            <a:r>
              <a:rPr lang="zh-CN" altLang="en-US" sz="2400"/>
              <a:t>的比例。</a:t>
            </a:r>
            <a:endParaRPr lang="zh-CN" altLang="en-US" sz="2400"/>
          </a:p>
        </p:txBody>
      </p:sp>
      <p:sp>
        <p:nvSpPr>
          <p:cNvPr id="2" name="文本框 1"/>
          <p:cNvSpPr txBox="1"/>
          <p:nvPr/>
        </p:nvSpPr>
        <p:spPr>
          <a:xfrm>
            <a:off x="4704080" y="4871720"/>
            <a:ext cx="1193800" cy="638810"/>
          </a:xfrm>
          <a:prstGeom prst="rect">
            <a:avLst/>
          </a:prstGeom>
          <a:noFill/>
        </p:spPr>
        <p:txBody>
          <a:bodyPr wrap="square" rtlCol="0">
            <a:normAutofit/>
          </a:bodyPr>
          <a:p>
            <a:pPr>
              <a:lnSpc>
                <a:spcPct val="140000"/>
              </a:lnSpc>
            </a:pPr>
            <a:r>
              <a:rPr lang="en-US" altLang="zh-CN" sz="2400" b="1" kern="100" dirty="0">
                <a:solidFill>
                  <a:srgbClr val="FF0000"/>
                </a:solidFill>
                <a:effectLst/>
                <a:latin typeface="+mn-ea"/>
                <a:cs typeface="江城圆体 400W" panose="020B0500000000000000" pitchFamily="34" charset="-122"/>
              </a:rPr>
              <a:t>nearly</a:t>
            </a:r>
            <a:endParaRPr lang="en-US" altLang="zh-CN" sz="2400" b="1" kern="100" dirty="0">
              <a:solidFill>
                <a:srgbClr val="FF0000"/>
              </a:solidFill>
              <a:effectLst/>
              <a:latin typeface="+mn-ea"/>
              <a:cs typeface="江城圆体 400W" panose="020B0500000000000000" pitchFamily="34" charset="-122"/>
            </a:endParaRPr>
          </a:p>
        </p:txBody>
      </p:sp>
      <p:sp>
        <p:nvSpPr>
          <p:cNvPr id="3" name="文本框 2"/>
          <p:cNvSpPr txBox="1"/>
          <p:nvPr/>
        </p:nvSpPr>
        <p:spPr>
          <a:xfrm>
            <a:off x="6562725" y="4986655"/>
            <a:ext cx="1111250" cy="523875"/>
          </a:xfrm>
          <a:prstGeom prst="rect">
            <a:avLst/>
          </a:prstGeom>
          <a:noFill/>
        </p:spPr>
        <p:txBody>
          <a:bodyPr wrap="square" rtlCol="0">
            <a:normAutofit fontScale="90000" lnSpcReduction="20000"/>
          </a:bodyPr>
          <a:p>
            <a:pPr>
              <a:lnSpc>
                <a:spcPct val="140000"/>
              </a:lnSpc>
            </a:pPr>
            <a:r>
              <a:rPr lang="en-US" altLang="zh-CN" sz="2400" b="1" kern="100" dirty="0">
                <a:solidFill>
                  <a:srgbClr val="FF0000"/>
                </a:solidFill>
                <a:effectLst/>
                <a:latin typeface="+mn-ea"/>
                <a:cs typeface="江城圆体 400W" panose="020B0500000000000000" pitchFamily="34" charset="-122"/>
              </a:rPr>
              <a:t>twice</a:t>
            </a:r>
            <a:endParaRPr lang="en-US" altLang="zh-CN" sz="2400" b="1" kern="100" dirty="0">
              <a:solidFill>
                <a:srgbClr val="FF0000"/>
              </a:solidFill>
              <a:effectLst/>
              <a:latin typeface="+mn-ea"/>
              <a:cs typeface="江城圆体 400W" panose="020B0500000000000000" pitchFamily="34" charset="-122"/>
            </a:endParaRPr>
          </a:p>
        </p:txBody>
      </p:sp>
      <p:sp>
        <p:nvSpPr>
          <p:cNvPr id="4" name="文本框 3"/>
          <p:cNvSpPr txBox="1"/>
          <p:nvPr/>
        </p:nvSpPr>
        <p:spPr>
          <a:xfrm>
            <a:off x="7673975" y="4957445"/>
            <a:ext cx="2165350" cy="914400"/>
          </a:xfrm>
          <a:prstGeom prst="rect">
            <a:avLst/>
          </a:prstGeom>
          <a:noFill/>
        </p:spPr>
        <p:txBody>
          <a:bodyPr wrap="square" rtlCol="0">
            <a:normAutofit fontScale="90000"/>
          </a:bodyPr>
          <a:p>
            <a:pPr>
              <a:lnSpc>
                <a:spcPct val="140000"/>
              </a:lnSpc>
            </a:pPr>
            <a:r>
              <a:rPr lang="en-US" altLang="zh-CN" sz="2400" b="1" kern="100" dirty="0">
                <a:solidFill>
                  <a:srgbClr val="FF0000"/>
                </a:solidFill>
                <a:effectLst/>
                <a:latin typeface="+mn-ea"/>
                <a:cs typeface="江城圆体 400W" panose="020B0500000000000000" pitchFamily="34" charset="-122"/>
              </a:rPr>
              <a:t>several times</a:t>
            </a:r>
            <a:endParaRPr lang="en-US" altLang="zh-CN" sz="2400" b="1" kern="100" dirty="0">
              <a:solidFill>
                <a:srgbClr val="FF0000"/>
              </a:solidFill>
              <a:effectLst/>
              <a:latin typeface="+mn-ea"/>
              <a:cs typeface="江城圆体 400W" panose="020B0500000000000000" pitchFamily="34" charset="-122"/>
            </a:endParaRPr>
          </a:p>
        </p:txBody>
      </p:sp>
      <p:sp>
        <p:nvSpPr>
          <p:cNvPr id="5" name="文本框 4"/>
          <p:cNvSpPr txBox="1"/>
          <p:nvPr/>
        </p:nvSpPr>
        <p:spPr>
          <a:xfrm>
            <a:off x="7113270" y="1581150"/>
            <a:ext cx="1697355" cy="914400"/>
          </a:xfrm>
          <a:prstGeom prst="rect">
            <a:avLst/>
          </a:prstGeom>
          <a:noFill/>
        </p:spPr>
        <p:txBody>
          <a:bodyPr wrap="square" rtlCol="0">
            <a:normAutofit/>
          </a:bodyPr>
          <a:p>
            <a:pPr>
              <a:lnSpc>
                <a:spcPct val="140000"/>
              </a:lnSpc>
            </a:pPr>
            <a:r>
              <a:rPr lang="en-US" altLang="zh-CN" sz="2400" b="1" kern="100" dirty="0">
                <a:solidFill>
                  <a:srgbClr val="FF0000"/>
                </a:solidFill>
                <a:effectLst/>
                <a:latin typeface="+mn-ea"/>
                <a:cs typeface="江城圆体 400W" panose="020B0500000000000000" pitchFamily="34" charset="-122"/>
              </a:rPr>
              <a:t>taking up</a:t>
            </a:r>
            <a:endParaRPr lang="en-US" altLang="zh-CN" sz="2400" b="1" kern="100" dirty="0">
              <a:solidFill>
                <a:srgbClr val="FF0000"/>
              </a:solidFill>
              <a:effectLst/>
              <a:latin typeface="+mn-ea"/>
              <a:cs typeface="江城圆体 400W" panose="020B0500000000000000" pitchFamily="34" charset="-122"/>
            </a:endParaRPr>
          </a:p>
        </p:txBody>
      </p:sp>
      <p:sp>
        <p:nvSpPr>
          <p:cNvPr id="6" name="文本框 5"/>
          <p:cNvSpPr txBox="1"/>
          <p:nvPr/>
        </p:nvSpPr>
        <p:spPr>
          <a:xfrm>
            <a:off x="7406640" y="2583815"/>
            <a:ext cx="1645920" cy="583565"/>
          </a:xfrm>
          <a:prstGeom prst="rect">
            <a:avLst/>
          </a:prstGeom>
          <a:noFill/>
        </p:spPr>
        <p:txBody>
          <a:bodyPr wrap="square" rtlCol="0">
            <a:normAutofit lnSpcReduction="10000"/>
          </a:bodyPr>
          <a:p>
            <a:pPr>
              <a:lnSpc>
                <a:spcPct val="140000"/>
              </a:lnSpc>
            </a:pPr>
            <a:r>
              <a:rPr lang="en-US" altLang="zh-CN" sz="2400" b="1" kern="100" dirty="0">
                <a:solidFill>
                  <a:srgbClr val="FF0000"/>
                </a:solidFill>
                <a:effectLst/>
                <a:latin typeface="+mn-ea"/>
                <a:cs typeface="江城圆体 400W" panose="020B0500000000000000" pitchFamily="34" charset="-122"/>
              </a:rPr>
              <a:t>reaching</a:t>
            </a:r>
            <a:endParaRPr lang="en-US" altLang="zh-CN" sz="2400" b="1" kern="100" dirty="0">
              <a:solidFill>
                <a:srgbClr val="FF0000"/>
              </a:solidFill>
              <a:effectLst/>
              <a:latin typeface="+mn-ea"/>
              <a:cs typeface="江城圆体 400W" panose="020B0500000000000000" pitchFamily="34" charset="-122"/>
            </a:endParaRPr>
          </a:p>
        </p:txBody>
      </p:sp>
      <p:sp>
        <p:nvSpPr>
          <p:cNvPr id="7" name="文本框 6"/>
          <p:cNvSpPr txBox="1"/>
          <p:nvPr/>
        </p:nvSpPr>
        <p:spPr>
          <a:xfrm>
            <a:off x="9706610" y="3775710"/>
            <a:ext cx="993140" cy="513715"/>
          </a:xfrm>
          <a:prstGeom prst="rect">
            <a:avLst/>
          </a:prstGeom>
          <a:noFill/>
        </p:spPr>
        <p:txBody>
          <a:bodyPr wrap="square" rtlCol="0">
            <a:normAutofit fontScale="90000" lnSpcReduction="20000"/>
          </a:bodyPr>
          <a:p>
            <a:pPr>
              <a:lnSpc>
                <a:spcPct val="140000"/>
              </a:lnSpc>
            </a:pPr>
            <a:r>
              <a:rPr lang="en-US" altLang="zh-CN" sz="2400" b="1" kern="100" dirty="0">
                <a:solidFill>
                  <a:srgbClr val="FF0000"/>
                </a:solidFill>
                <a:effectLst/>
                <a:latin typeface="+mn-ea"/>
                <a:cs typeface="江城圆体 400W" panose="020B0500000000000000" pitchFamily="34" charset="-122"/>
              </a:rPr>
              <a:t>that</a:t>
            </a:r>
            <a:endParaRPr lang="en-US" altLang="zh-CN" sz="2400" b="1" kern="100" dirty="0">
              <a:solidFill>
                <a:srgbClr val="FF0000"/>
              </a:solidFill>
              <a:effectLst/>
              <a:latin typeface="+mn-ea"/>
              <a:cs typeface="江城圆体 400W" panose="020B0500000000000000" pitchFamily="34" charset="-122"/>
            </a:endParaRPr>
          </a:p>
        </p:txBody>
      </p:sp>
    </p:spTree>
    <p:custDataLst>
      <p:tags r:id="rId2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2" grpId="0"/>
      <p:bldP spid="2" grpId="1"/>
      <p:bldP spid="3" grpId="0"/>
      <p:bldP spid="3" grpId="1"/>
      <p:bldP spid="4" grpId="0"/>
      <p:bldP spid="4" grpId="1"/>
      <p:bldP spid="7" grpId="0"/>
      <p:bldP spid="7"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05" name=""/>
        <p:cNvGrpSpPr/>
        <p:nvPr/>
      </p:nvGrpSpPr>
      <p:grpSpPr>
        <a:xfrm>
          <a:off x="0" y="0"/>
          <a:ext cx="0" cy="0"/>
          <a:chOff x="0" y="0"/>
          <a:chExt cx="0" cy="0"/>
        </a:xfrm>
      </p:grpSpPr>
      <p:sp useBgFill="1">
        <p:nvSpPr>
          <p:cNvPr id="1049394"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a:ln>
                <a:noFill/>
                <a:prstDash val="sysDot"/>
              </a:ln>
              <a:solidFill>
                <a:srgbClr val="262626"/>
              </a:solidFill>
              <a:latin typeface="+mn-ea"/>
              <a:ea typeface="+mn-ea"/>
              <a:sym typeface="+mn-ea"/>
            </a:endParaRPr>
          </a:p>
        </p:txBody>
      </p:sp>
      <p:sp>
        <p:nvSpPr>
          <p:cNvPr id="1049396" name="标题 16"/>
          <p:cNvSpPr>
            <a:spLocks noGrp="1"/>
          </p:cNvSpPr>
          <p:nvPr>
            <p:ph type="title"/>
            <p:custDataLst>
              <p:tags r:id="rId2"/>
            </p:custDataLst>
          </p:nvPr>
        </p:nvSpPr>
        <p:spPr>
          <a:xfrm>
            <a:off x="582930" y="241255"/>
            <a:ext cx="10800000" cy="720000"/>
          </a:xfrm>
        </p:spPr>
        <p:txBody>
          <a:bodyPr/>
          <a:lstStyle/>
          <a:p>
            <a:r>
              <a:rPr lang="zh-CN" altLang="en-US"/>
              <a:t>图表描述表达语句</a:t>
            </a:r>
            <a:r>
              <a:rPr lang="en-US" altLang="zh-CN"/>
              <a:t>    </a:t>
            </a:r>
            <a:r>
              <a:rPr lang="zh-CN" altLang="en-US" sz="2400">
                <a:solidFill>
                  <a:schemeClr val="accent1"/>
                </a:solidFill>
                <a:effectLst>
                  <a:outerShdw blurRad="38100" dist="25400" dir="5400000" algn="ctr" rotWithShape="0">
                    <a:srgbClr val="6E747A">
                      <a:alpha val="43000"/>
                    </a:srgbClr>
                  </a:outerShdw>
                </a:effectLst>
                <a:sym typeface="+mn-ea"/>
              </a:rPr>
              <a:t>图表数据描述与分析方法</a:t>
            </a:r>
            <a:endParaRPr lang="zh-CN" altLang="en-US" sz="2400">
              <a:solidFill>
                <a:schemeClr val="accent1"/>
              </a:solidFill>
              <a:effectLst>
                <a:outerShdw blurRad="38100" dist="25400" dir="5400000" algn="ctr" rotWithShape="0">
                  <a:srgbClr val="6E747A">
                    <a:alpha val="43000"/>
                  </a:srgbClr>
                </a:outerShdw>
              </a:effectLst>
            </a:endParaRPr>
          </a:p>
        </p:txBody>
      </p:sp>
      <p:sp>
        <p:nvSpPr>
          <p:cNvPr id="1049398"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940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49402" name="任意多边形: 形状 356"/>
          <p:cNvSpPr/>
          <p:nvPr>
            <p:custDataLst>
              <p:tags r:id="rId5"/>
            </p:custDataLst>
          </p:nvPr>
        </p:nvSpPr>
        <p:spPr>
          <a:xfrm>
            <a:off x="231775" y="961390"/>
            <a:ext cx="11656060" cy="577215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a:ln>
                <a:noFill/>
                <a:prstDash val="sysDot"/>
              </a:ln>
              <a:solidFill>
                <a:srgbClr val="262626"/>
              </a:solidFill>
              <a:latin typeface="+mn-ea"/>
              <a:ea typeface="+mn-ea"/>
              <a:sym typeface="+mn-ea"/>
            </a:endParaRPr>
          </a:p>
        </p:txBody>
      </p:sp>
      <p:sp>
        <p:nvSpPr>
          <p:cNvPr id="1049404" name="矩形: 圆角 21"/>
          <p:cNvSpPr/>
          <p:nvPr>
            <p:custDataLst>
              <p:tags r:id="rId6"/>
            </p:custDataLst>
          </p:nvPr>
        </p:nvSpPr>
        <p:spPr>
          <a:xfrm>
            <a:off x="695960" y="1049655"/>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06"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08"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10"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12"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14"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16"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18"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2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2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24"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26"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28"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430" name="文本框 17"/>
          <p:cNvSpPr txBox="1"/>
          <p:nvPr>
            <p:custDataLst>
              <p:tags r:id="rId19"/>
            </p:custDataLst>
          </p:nvPr>
        </p:nvSpPr>
        <p:spPr>
          <a:xfrm>
            <a:off x="116840" y="1250950"/>
            <a:ext cx="11955780" cy="5059680"/>
          </a:xfrm>
          <a:prstGeom prst="rect">
            <a:avLst/>
          </a:prstGeom>
          <a:noFill/>
        </p:spPr>
        <p:txBody>
          <a:bodyPr wrap="square" rtlCol="0" anchor="ctr" anchorCtr="0">
            <a:noAutofit/>
          </a:bodyPr>
          <a:lstStyle/>
          <a:p>
            <a:pPr marL="457200" lvl="1" indent="0" algn="just" fontAlgn="auto">
              <a:lnSpc>
                <a:spcPct val="150000"/>
              </a:lnSpc>
            </a:pPr>
            <a:r>
              <a:rPr lang="zh-CN" altLang="en-US" sz="2400">
                <a:effectLst>
                  <a:outerShdw blurRad="38100" dist="19050" dir="2700000" algn="tl" rotWithShape="0">
                    <a:schemeClr val="dk1">
                      <a:alpha val="40000"/>
                    </a:schemeClr>
                  </a:outerShdw>
                </a:effectLst>
                <a:highlight>
                  <a:srgbClr val="FFFF00"/>
                </a:highlight>
              </a:rPr>
              <a:t>四、描述数据变化趋势（若图表有时间维度 ）</a:t>
            </a:r>
            <a:endParaRPr lang="zh-CN" altLang="en-US" sz="2400">
              <a:effectLst>
                <a:outerShdw blurRad="38100" dist="19050" dir="2700000" algn="tl" rotWithShape="0">
                  <a:schemeClr val="dk1">
                    <a:alpha val="40000"/>
                  </a:schemeClr>
                </a:outerShdw>
              </a:effectLst>
              <a:highlight>
                <a:srgbClr val="FFFF00"/>
              </a:highlight>
            </a:endParaRPr>
          </a:p>
          <a:p>
            <a:pPr marL="457200" lvl="1" indent="0" algn="just" fontAlgn="auto">
              <a:lnSpc>
                <a:spcPct val="150000"/>
              </a:lnSpc>
            </a:pPr>
            <a:r>
              <a:rPr lang="zh-CN" altLang="en-US" sz="2400" b="1">
                <a:solidFill>
                  <a:srgbClr val="7030A0"/>
                </a:solidFill>
                <a:effectLst>
                  <a:outerShdw blurRad="38100" dist="25400" dir="5400000" algn="ctr" rotWithShape="0">
                    <a:srgbClr val="6E747A">
                      <a:alpha val="43000"/>
                    </a:srgbClr>
                  </a:outerShdw>
                </a:effectLst>
              </a:rPr>
              <a:t>1.The percentage of A has been on the </a:t>
            </a:r>
            <a:r>
              <a:rPr lang="zh-CN" altLang="en-US" sz="2400" b="1" u="sng">
                <a:solidFill>
                  <a:srgbClr val="7030A0"/>
                </a:solidFill>
                <a:effectLst>
                  <a:outerShdw blurRad="38100" dist="25400" dir="5400000" algn="ctr" rotWithShape="0">
                    <a:srgbClr val="6E747A">
                      <a:alpha val="43000"/>
                    </a:srgbClr>
                  </a:outerShdw>
                </a:effectLst>
              </a:rPr>
              <a:t> </a:t>
            </a:r>
            <a:r>
              <a:rPr lang="en-US" altLang="zh-CN" sz="2400" b="1" u="sng">
                <a:solidFill>
                  <a:srgbClr val="7030A0"/>
                </a:solidFill>
                <a:effectLst>
                  <a:outerShdw blurRad="38100" dist="25400" dir="5400000" algn="ctr" rotWithShape="0">
                    <a:srgbClr val="6E747A">
                      <a:alpha val="43000"/>
                    </a:srgbClr>
                  </a:outerShdw>
                </a:effectLst>
              </a:rPr>
              <a:t>                               </a:t>
            </a:r>
            <a:r>
              <a:rPr lang="zh-CN" altLang="en-US" sz="2400" b="1">
                <a:solidFill>
                  <a:srgbClr val="7030A0"/>
                </a:solidFill>
                <a:effectLst>
                  <a:outerShdw blurRad="38100" dist="25400" dir="5400000" algn="ctr" rotWithShape="0">
                    <a:srgbClr val="6E747A">
                      <a:alpha val="43000"/>
                    </a:srgbClr>
                  </a:outerShdw>
                </a:effectLst>
              </a:rPr>
              <a:t>from...to...</a:t>
            </a:r>
            <a:endParaRPr lang="zh-CN" altLang="en-US" sz="2400" b="1">
              <a:solidFill>
                <a:srgbClr val="7030A0"/>
              </a:solidFill>
              <a:effectLst>
                <a:outerShdw blurRad="38100" dist="25400" dir="5400000" algn="ctr" rotWithShape="0">
                  <a:srgbClr val="6E747A">
                    <a:alpha val="43000"/>
                  </a:srgbClr>
                </a:outerShdw>
              </a:effectLst>
            </a:endParaRPr>
          </a:p>
          <a:p>
            <a:pPr marL="457200" lvl="1" indent="0" algn="just" fontAlgn="auto">
              <a:lnSpc>
                <a:spcPct val="200000"/>
              </a:lnSpc>
            </a:pPr>
            <a:r>
              <a:rPr lang="zh-CN" altLang="en-US" sz="2400" b="1">
                <a:solidFill>
                  <a:srgbClr val="7030A0"/>
                </a:solidFill>
                <a:effectLst>
                  <a:outerShdw blurRad="38100" dist="25400" dir="5400000" algn="ctr" rotWithShape="0">
                    <a:srgbClr val="6E747A">
                      <a:alpha val="43000"/>
                    </a:srgbClr>
                  </a:outerShdw>
                </a:effectLst>
              </a:rPr>
              <a:t> </a:t>
            </a:r>
            <a:r>
              <a:rPr lang="en-US" altLang="zh-CN" sz="2400" b="1">
                <a:solidFill>
                  <a:srgbClr val="7030A0"/>
                </a:solidFill>
                <a:effectLst>
                  <a:outerShdw blurRad="38100" dist="25400" dir="5400000" algn="ctr" rotWithShape="0">
                    <a:srgbClr val="6E747A">
                      <a:alpha val="43000"/>
                    </a:srgbClr>
                  </a:outerShdw>
                </a:effectLst>
              </a:rPr>
              <a:t>  </a:t>
            </a:r>
            <a:r>
              <a:rPr lang="zh-CN" altLang="en-US" sz="2400"/>
              <a:t>A的百分比从……到……一直在上升/增加/下降 。</a:t>
            </a:r>
            <a:endParaRPr lang="zh-CN" altLang="en-US" sz="2400"/>
          </a:p>
          <a:p>
            <a:pPr marL="457200" lvl="1" indent="0" algn="just" fontAlgn="auto">
              <a:lnSpc>
                <a:spcPct val="200000"/>
              </a:lnSpc>
            </a:pPr>
            <a:r>
              <a:rPr lang="zh-CN" altLang="en-US" sz="2400" b="1">
                <a:solidFill>
                  <a:srgbClr val="0070C0"/>
                </a:solidFill>
              </a:rPr>
              <a:t>2.There has been </a:t>
            </a:r>
            <a:r>
              <a:rPr lang="en-US" altLang="zh-CN" sz="2400" b="1">
                <a:solidFill>
                  <a:srgbClr val="0070C0"/>
                </a:solidFill>
              </a:rPr>
              <a:t>a</a:t>
            </a:r>
            <a:r>
              <a:rPr lang="zh-CN" altLang="en-US" sz="2400" b="1">
                <a:solidFill>
                  <a:srgbClr val="0070C0"/>
                </a:solidFill>
              </a:rPr>
              <a:t> </a:t>
            </a:r>
            <a:r>
              <a:rPr lang="en-US" altLang="zh-CN" sz="2400" b="1" u="sng">
                <a:solidFill>
                  <a:srgbClr val="0070C0"/>
                </a:solidFill>
              </a:rPr>
              <a:t>              </a:t>
            </a:r>
            <a:r>
              <a:rPr lang="zh-CN" altLang="en-US" sz="2400" b="1">
                <a:solidFill>
                  <a:srgbClr val="0070C0"/>
                </a:solidFill>
              </a:rPr>
              <a:t>/</a:t>
            </a:r>
            <a:r>
              <a:rPr lang="en-US" altLang="zh-CN" sz="2400" b="1" u="sng">
                <a:solidFill>
                  <a:srgbClr val="0070C0"/>
                </a:solidFill>
              </a:rPr>
              <a:t>                </a:t>
            </a:r>
            <a:r>
              <a:rPr lang="zh-CN" altLang="en-US" sz="2400" b="1">
                <a:solidFill>
                  <a:srgbClr val="0070C0"/>
                </a:solidFill>
              </a:rPr>
              <a:t>/</a:t>
            </a:r>
            <a:r>
              <a:rPr lang="en-US" altLang="zh-CN" sz="2400" b="1" u="sng">
                <a:solidFill>
                  <a:srgbClr val="0070C0"/>
                </a:solidFill>
              </a:rPr>
              <a:t>               </a:t>
            </a:r>
            <a:r>
              <a:rPr lang="zh-CN" altLang="en-US" sz="2400" b="1" u="sng">
                <a:solidFill>
                  <a:srgbClr val="0070C0"/>
                </a:solidFill>
              </a:rPr>
              <a:t>/</a:t>
            </a:r>
            <a:endParaRPr lang="zh-CN" altLang="en-US" sz="2400" b="1" u="sng">
              <a:solidFill>
                <a:srgbClr val="0070C0"/>
              </a:solidFill>
            </a:endParaRPr>
          </a:p>
          <a:p>
            <a:pPr marL="457200" lvl="1" indent="0" algn="just" fontAlgn="auto">
              <a:lnSpc>
                <a:spcPct val="200000"/>
              </a:lnSpc>
            </a:pPr>
            <a:r>
              <a:rPr lang="en-US" altLang="zh-CN" sz="2400" b="1" u="sng">
                <a:solidFill>
                  <a:srgbClr val="0070C0"/>
                </a:solidFill>
              </a:rPr>
              <a:t>                   </a:t>
            </a:r>
            <a:r>
              <a:rPr lang="zh-CN" altLang="en-US" sz="2400" b="1" u="sng">
                <a:solidFill>
                  <a:srgbClr val="0070C0"/>
                </a:solidFill>
              </a:rPr>
              <a:t> </a:t>
            </a:r>
            <a:r>
              <a:rPr lang="zh-CN" altLang="en-US" sz="2400" b="1">
                <a:solidFill>
                  <a:srgbClr val="0070C0"/>
                </a:solidFill>
              </a:rPr>
              <a:t>rise/increase/decrease/fall in the proportion of A from...to...</a:t>
            </a:r>
            <a:endParaRPr lang="zh-CN" altLang="en-US" sz="2400" b="1">
              <a:solidFill>
                <a:srgbClr val="0070C0"/>
              </a:solidFill>
            </a:endParaRPr>
          </a:p>
          <a:p>
            <a:pPr marL="457200" lvl="1" indent="0" algn="just" fontAlgn="auto">
              <a:lnSpc>
                <a:spcPct val="200000"/>
              </a:lnSpc>
            </a:pPr>
            <a:r>
              <a:rPr lang="zh-CN" altLang="en-US" sz="2400" b="1">
                <a:solidFill>
                  <a:srgbClr val="0070C0"/>
                </a:solidFill>
              </a:rPr>
              <a:t> </a:t>
            </a:r>
            <a:r>
              <a:rPr lang="en-US" altLang="zh-CN" sz="2400" b="1">
                <a:solidFill>
                  <a:srgbClr val="0070C0"/>
                </a:solidFill>
              </a:rPr>
              <a:t>  </a:t>
            </a:r>
            <a:r>
              <a:rPr lang="zh-CN" altLang="en-US" sz="2400"/>
              <a:t>从……到……，A的比例有稳定的/逐渐的/急剧的/轻微的上升/增加/下降</a:t>
            </a:r>
            <a:endParaRPr lang="zh-CN" altLang="en-US" sz="2400"/>
          </a:p>
        </p:txBody>
      </p:sp>
      <p:sp>
        <p:nvSpPr>
          <p:cNvPr id="7" name="文本框 6"/>
          <p:cNvSpPr txBox="1"/>
          <p:nvPr/>
        </p:nvSpPr>
        <p:spPr>
          <a:xfrm>
            <a:off x="1165225" y="127000"/>
            <a:ext cx="4064000" cy="914400"/>
          </a:xfrm>
          <a:prstGeom prst="rect">
            <a:avLst/>
          </a:prstGeom>
          <a:noFill/>
        </p:spPr>
        <p:txBody>
          <a:bodyPr wrap="square" rtlCol="0">
            <a:normAutofit/>
          </a:bodyPr>
          <a:p>
            <a:pPr>
              <a:lnSpc>
                <a:spcPct val="140000"/>
              </a:lnSpc>
            </a:pPr>
            <a:endParaRPr lang="zh-CN" altLang="en-US" sz="2400" kern="100" dirty="0">
              <a:effectLst/>
              <a:latin typeface="+mn-ea"/>
              <a:cs typeface="江城圆体 400W" panose="020B0500000000000000" pitchFamily="34" charset="-122"/>
            </a:endParaRPr>
          </a:p>
        </p:txBody>
      </p:sp>
      <p:sp>
        <p:nvSpPr>
          <p:cNvPr id="2" name="文本框 1"/>
          <p:cNvSpPr txBox="1"/>
          <p:nvPr/>
        </p:nvSpPr>
        <p:spPr>
          <a:xfrm>
            <a:off x="6373495" y="2140585"/>
            <a:ext cx="4064000" cy="914400"/>
          </a:xfrm>
          <a:prstGeom prst="rect">
            <a:avLst/>
          </a:prstGeom>
          <a:noFill/>
        </p:spPr>
        <p:txBody>
          <a:bodyPr wrap="square" rtlCol="0">
            <a:normAutofit/>
          </a:bodyPr>
          <a:p>
            <a:pPr>
              <a:lnSpc>
                <a:spcPct val="140000"/>
              </a:lnSpc>
            </a:pPr>
            <a:r>
              <a:rPr lang="en-US" altLang="zh-CN" sz="2400" b="1" kern="100" dirty="0">
                <a:solidFill>
                  <a:srgbClr val="FF0000"/>
                </a:solidFill>
                <a:effectLst/>
                <a:latin typeface="+mn-ea"/>
                <a:cs typeface="江城圆体 400W" panose="020B0500000000000000" pitchFamily="34" charset="-122"/>
              </a:rPr>
              <a:t>rise/increase/decrease</a:t>
            </a:r>
            <a:endParaRPr lang="en-US" altLang="zh-CN" sz="2400" b="1" kern="100" dirty="0">
              <a:solidFill>
                <a:srgbClr val="FF0000"/>
              </a:solidFill>
              <a:effectLst/>
              <a:latin typeface="+mn-ea"/>
              <a:cs typeface="江城圆体 400W" panose="020B0500000000000000" pitchFamily="34" charset="-122"/>
            </a:endParaRPr>
          </a:p>
        </p:txBody>
      </p:sp>
      <p:sp>
        <p:nvSpPr>
          <p:cNvPr id="3" name="文本框 2"/>
          <p:cNvSpPr txBox="1"/>
          <p:nvPr/>
        </p:nvSpPr>
        <p:spPr>
          <a:xfrm>
            <a:off x="3742690" y="3759200"/>
            <a:ext cx="1257300" cy="534035"/>
          </a:xfrm>
          <a:prstGeom prst="rect">
            <a:avLst/>
          </a:prstGeom>
          <a:noFill/>
        </p:spPr>
        <p:txBody>
          <a:bodyPr wrap="square" rtlCol="0">
            <a:normAutofit lnSpcReduction="20000"/>
          </a:bodyPr>
          <a:p>
            <a:pPr>
              <a:lnSpc>
                <a:spcPct val="140000"/>
              </a:lnSpc>
            </a:pPr>
            <a:r>
              <a:rPr lang="en-US" altLang="zh-CN" sz="2400" b="1" kern="100" dirty="0">
                <a:solidFill>
                  <a:srgbClr val="FF0000"/>
                </a:solidFill>
                <a:effectLst/>
                <a:latin typeface="+mn-ea"/>
                <a:cs typeface="江城圆体 400W" panose="020B0500000000000000" pitchFamily="34" charset="-122"/>
              </a:rPr>
              <a:t>steady</a:t>
            </a:r>
            <a:endParaRPr lang="en-US" altLang="zh-CN" sz="2400" b="1" kern="100" dirty="0">
              <a:solidFill>
                <a:srgbClr val="FF0000"/>
              </a:solidFill>
              <a:effectLst/>
              <a:latin typeface="+mn-ea"/>
              <a:cs typeface="江城圆体 400W" panose="020B0500000000000000" pitchFamily="34" charset="-122"/>
            </a:endParaRPr>
          </a:p>
        </p:txBody>
      </p:sp>
      <p:sp>
        <p:nvSpPr>
          <p:cNvPr id="4" name="文本框 3"/>
          <p:cNvSpPr txBox="1"/>
          <p:nvPr/>
        </p:nvSpPr>
        <p:spPr>
          <a:xfrm>
            <a:off x="5257800" y="3758565"/>
            <a:ext cx="1781175" cy="914400"/>
          </a:xfrm>
          <a:prstGeom prst="rect">
            <a:avLst/>
          </a:prstGeom>
          <a:noFill/>
        </p:spPr>
        <p:txBody>
          <a:bodyPr wrap="square" rtlCol="0">
            <a:normAutofit/>
          </a:bodyPr>
          <a:p>
            <a:pPr>
              <a:lnSpc>
                <a:spcPct val="140000"/>
              </a:lnSpc>
            </a:pPr>
            <a:r>
              <a:rPr lang="en-US" altLang="zh-CN" sz="2400" b="1" kern="100" dirty="0">
                <a:solidFill>
                  <a:srgbClr val="FF0000"/>
                </a:solidFill>
                <a:effectLst/>
                <a:latin typeface="+mn-ea"/>
                <a:cs typeface="江城圆体 400W" panose="020B0500000000000000" pitchFamily="34" charset="-122"/>
              </a:rPr>
              <a:t>gradual</a:t>
            </a:r>
            <a:endParaRPr lang="en-US" altLang="zh-CN" sz="2400" b="1" kern="100" dirty="0">
              <a:solidFill>
                <a:srgbClr val="FF0000"/>
              </a:solidFill>
              <a:effectLst/>
              <a:latin typeface="+mn-ea"/>
              <a:cs typeface="江城圆体 400W" panose="020B0500000000000000" pitchFamily="34" charset="-122"/>
            </a:endParaRPr>
          </a:p>
        </p:txBody>
      </p:sp>
      <p:sp>
        <p:nvSpPr>
          <p:cNvPr id="5" name="文本框 4"/>
          <p:cNvSpPr txBox="1"/>
          <p:nvPr/>
        </p:nvSpPr>
        <p:spPr>
          <a:xfrm>
            <a:off x="6620510" y="3702685"/>
            <a:ext cx="1127125" cy="605790"/>
          </a:xfrm>
          <a:prstGeom prst="rect">
            <a:avLst/>
          </a:prstGeom>
          <a:noFill/>
        </p:spPr>
        <p:txBody>
          <a:bodyPr wrap="square" rtlCol="0">
            <a:normAutofit/>
          </a:bodyPr>
          <a:p>
            <a:pPr>
              <a:lnSpc>
                <a:spcPct val="140000"/>
              </a:lnSpc>
            </a:pPr>
            <a:r>
              <a:rPr lang="en-US" altLang="zh-CN" sz="2400" b="1" kern="100" dirty="0">
                <a:solidFill>
                  <a:srgbClr val="FF0000"/>
                </a:solidFill>
                <a:effectLst/>
                <a:latin typeface="+mn-ea"/>
                <a:cs typeface="江城圆体 400W" panose="020B0500000000000000" pitchFamily="34" charset="-122"/>
              </a:rPr>
              <a:t>sharp</a:t>
            </a:r>
            <a:endParaRPr lang="en-US" altLang="zh-CN" sz="2400" b="1" kern="100" dirty="0">
              <a:solidFill>
                <a:srgbClr val="FF0000"/>
              </a:solidFill>
              <a:effectLst/>
              <a:latin typeface="+mn-ea"/>
              <a:cs typeface="江城圆体 400W" panose="020B0500000000000000" pitchFamily="34" charset="-122"/>
            </a:endParaRPr>
          </a:p>
        </p:txBody>
      </p:sp>
      <p:sp>
        <p:nvSpPr>
          <p:cNvPr id="6" name="文本框 5"/>
          <p:cNvSpPr txBox="1"/>
          <p:nvPr/>
        </p:nvSpPr>
        <p:spPr>
          <a:xfrm>
            <a:off x="797560" y="4293235"/>
            <a:ext cx="1203960" cy="598805"/>
          </a:xfrm>
          <a:prstGeom prst="rect">
            <a:avLst/>
          </a:prstGeom>
          <a:noFill/>
        </p:spPr>
        <p:txBody>
          <a:bodyPr wrap="square" rtlCol="0">
            <a:normAutofit lnSpcReduction="10000"/>
          </a:bodyPr>
          <a:p>
            <a:pPr>
              <a:lnSpc>
                <a:spcPct val="140000"/>
              </a:lnSpc>
            </a:pPr>
            <a:r>
              <a:rPr lang="en-US" altLang="zh-CN" sz="2400" b="1" kern="100" dirty="0">
                <a:solidFill>
                  <a:srgbClr val="FF0000"/>
                </a:solidFill>
                <a:effectLst/>
                <a:latin typeface="+mn-ea"/>
                <a:cs typeface="江城圆体 400W" panose="020B0500000000000000" pitchFamily="34" charset="-122"/>
              </a:rPr>
              <a:t>slight</a:t>
            </a:r>
            <a:endParaRPr lang="en-US" altLang="zh-CN" sz="2400" b="1" kern="100" dirty="0">
              <a:solidFill>
                <a:srgbClr val="FF0000"/>
              </a:solidFill>
              <a:effectLst/>
              <a:latin typeface="+mn-ea"/>
              <a:cs typeface="江城圆体 400W" panose="020B0500000000000000" pitchFamily="34" charset="-122"/>
            </a:endParaRPr>
          </a:p>
        </p:txBody>
      </p:sp>
    </p:spTree>
    <p:custDataLst>
      <p:tags r:id="rId2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13" name=""/>
        <p:cNvGrpSpPr/>
        <p:nvPr/>
      </p:nvGrpSpPr>
      <p:grpSpPr>
        <a:xfrm>
          <a:off x="0" y="0"/>
          <a:ext cx="0" cy="0"/>
          <a:chOff x="0" y="0"/>
          <a:chExt cx="0" cy="0"/>
        </a:xfrm>
      </p:grpSpPr>
      <p:sp>
        <p:nvSpPr>
          <p:cNvPr id="1049472" name="标题"/>
          <p:cNvSpPr>
            <a:spLocks noGrp="1"/>
          </p:cNvSpPr>
          <p:nvPr>
            <p:ph type="title"/>
            <p:custDataLst>
              <p:tags r:id="rId1"/>
            </p:custDataLst>
          </p:nvPr>
        </p:nvSpPr>
        <p:spPr/>
        <p:txBody>
          <a:bodyPr/>
          <a:lstStyle/>
          <a:p>
            <a:r>
              <a:rPr lang="zh-CN" altLang="en-US"/>
              <a:t>图表式作文框架</a:t>
            </a:r>
            <a:endParaRPr lang="zh-CN" altLang="en-US"/>
          </a:p>
        </p:txBody>
      </p:sp>
      <p:sp>
        <p:nvSpPr>
          <p:cNvPr id="1049476" name="节编号"/>
          <p:cNvSpPr>
            <a:spLocks noGrp="1"/>
          </p:cNvSpPr>
          <p:nvPr>
            <p:ph type="body" sz="quarter" idx="13"/>
            <p:custDataLst>
              <p:tags r:id="rId2"/>
            </p:custDataLst>
          </p:nvPr>
        </p:nvSpPr>
        <p:spPr/>
        <p:txBody>
          <a:bodyPr/>
          <a:lstStyle/>
          <a:p>
            <a:r>
              <a:rPr lang="zh-CN" altLang="en-US"/>
              <a:t>0</a:t>
            </a:r>
            <a:r>
              <a:rPr lang="en-US" altLang="zh-CN"/>
              <a:t>3</a:t>
            </a:r>
            <a:endParaRPr lang="en-US" altLang="zh-CN"/>
          </a:p>
        </p:txBody>
      </p:sp>
    </p:spTree>
    <p:custDataLst>
      <p:tags r:id="rId3"/>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21" name=""/>
        <p:cNvGrpSpPr/>
        <p:nvPr/>
      </p:nvGrpSpPr>
      <p:grpSpPr>
        <a:xfrm>
          <a:off x="0" y="0"/>
          <a:ext cx="0" cy="0"/>
          <a:chOff x="0" y="0"/>
          <a:chExt cx="0" cy="0"/>
        </a:xfrm>
      </p:grpSpPr>
      <p:sp>
        <p:nvSpPr>
          <p:cNvPr id="1049558" name="任意多边形: 形状 37"/>
          <p:cNvSpPr/>
          <p:nvPr>
            <p:custDataLst>
              <p:tags r:id="rId1"/>
            </p:custDataLst>
          </p:nvPr>
        </p:nvSpPr>
        <p:spPr>
          <a:xfrm>
            <a:off x="9762490" y="4254500"/>
            <a:ext cx="2440940" cy="2603500"/>
          </a:xfrm>
          <a:custGeom>
            <a:avLst/>
            <a:gdLst>
              <a:gd name="connsiteX0" fmla="*/ 3372960 w 6606075"/>
              <a:gd name="connsiteY0" fmla="*/ 0 h 6858000"/>
              <a:gd name="connsiteX1" fmla="*/ 6606075 w 6606075"/>
              <a:gd name="connsiteY1" fmla="*/ 0 h 6858000"/>
              <a:gd name="connsiteX2" fmla="*/ 6606075 w 6606075"/>
              <a:gd name="connsiteY2" fmla="*/ 4235606 h 6858000"/>
              <a:gd name="connsiteX3" fmla="*/ 6572407 w 6606075"/>
              <a:gd name="connsiteY3" fmla="*/ 4226949 h 6858000"/>
              <a:gd name="connsiteX4" fmla="*/ 6295001 w 6606075"/>
              <a:gd name="connsiteY4" fmla="*/ 4198984 h 6858000"/>
              <a:gd name="connsiteX5" fmla="*/ 4918536 w 6606075"/>
              <a:gd name="connsiteY5" fmla="*/ 5575449 h 6858000"/>
              <a:gd name="connsiteX6" fmla="*/ 5759219 w 6606075"/>
              <a:gd name="connsiteY6" fmla="*/ 6843745 h 6858000"/>
              <a:gd name="connsiteX7" fmla="*/ 5798167 w 6606075"/>
              <a:gd name="connsiteY7" fmla="*/ 6858000 h 6858000"/>
              <a:gd name="connsiteX8" fmla="*/ 131098 w 6606075"/>
              <a:gd name="connsiteY8" fmla="*/ 6858000 h 6858000"/>
              <a:gd name="connsiteX9" fmla="*/ 127892 w 6606075"/>
              <a:gd name="connsiteY9" fmla="*/ 6844111 h 6858000"/>
              <a:gd name="connsiteX10" fmla="*/ 0 w 6606075"/>
              <a:gd name="connsiteY10" fmla="*/ 5575449 h 6858000"/>
              <a:gd name="connsiteX11" fmla="*/ 3294430 w 6606075"/>
              <a:gd name="connsiteY11" fmla="*/ 40221 h 6858000"/>
              <a:gd name="connsiteX12" fmla="*/ 3372960 w 6606075"/>
              <a:gd name="connsiteY12"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06075" h="6858000">
                <a:moveTo>
                  <a:pt x="3372960" y="0"/>
                </a:moveTo>
                <a:lnTo>
                  <a:pt x="6606075" y="0"/>
                </a:lnTo>
                <a:lnTo>
                  <a:pt x="6606075" y="4235606"/>
                </a:lnTo>
                <a:lnTo>
                  <a:pt x="6572407" y="4226949"/>
                </a:lnTo>
                <a:cubicBezTo>
                  <a:pt x="6482802" y="4208613"/>
                  <a:pt x="6390026" y="4198984"/>
                  <a:pt x="6295001" y="4198984"/>
                </a:cubicBezTo>
                <a:cubicBezTo>
                  <a:pt x="5534800" y="4198984"/>
                  <a:pt x="4918536" y="4815248"/>
                  <a:pt x="4918536" y="5575449"/>
                </a:cubicBezTo>
                <a:cubicBezTo>
                  <a:pt x="4918536" y="6145600"/>
                  <a:pt x="5265184" y="6634786"/>
                  <a:pt x="5759219" y="6843745"/>
                </a:cubicBezTo>
                <a:lnTo>
                  <a:pt x="5798167" y="6858000"/>
                </a:lnTo>
                <a:lnTo>
                  <a:pt x="131098" y="6858000"/>
                </a:lnTo>
                <a:lnTo>
                  <a:pt x="127892" y="6844111"/>
                </a:lnTo>
                <a:cubicBezTo>
                  <a:pt x="44037" y="6434322"/>
                  <a:pt x="0" y="6010028"/>
                  <a:pt x="0" y="5575449"/>
                </a:cubicBezTo>
                <a:cubicBezTo>
                  <a:pt x="0" y="3185264"/>
                  <a:pt x="1332119" y="1106212"/>
                  <a:pt x="3294430" y="40221"/>
                </a:cubicBezTo>
                <a:lnTo>
                  <a:pt x="3372960" y="0"/>
                </a:lnTo>
                <a:close/>
              </a:path>
            </a:pathLst>
          </a:custGeom>
          <a:gradFill>
            <a:gsLst>
              <a:gs pos="0">
                <a:schemeClr val="accent1">
                  <a:alpha val="5000"/>
                </a:schemeClr>
              </a:gs>
              <a:gs pos="100000">
                <a:schemeClr val="accent1">
                  <a:alpha val="50000"/>
                </a:schemeClr>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49560" name="标题 10"/>
          <p:cNvSpPr>
            <a:spLocks noGrp="1"/>
          </p:cNvSpPr>
          <p:nvPr>
            <p:ph type="title"/>
            <p:custDataLst>
              <p:tags r:id="rId2"/>
            </p:custDataLst>
          </p:nvPr>
        </p:nvSpPr>
        <p:spPr>
          <a:xfrm>
            <a:off x="679450" y="0"/>
            <a:ext cx="6229350" cy="906145"/>
          </a:xfrm>
        </p:spPr>
        <p:txBody>
          <a:bodyPr>
            <a:normAutofit/>
          </a:bodyPr>
          <a:lstStyle/>
          <a:p>
            <a:r>
              <a:rPr lang="zh-CN" altLang="en-US">
                <a:solidFill>
                  <a:schemeClr val="tx1"/>
                </a:solidFill>
                <a:effectLst>
                  <a:outerShdw blurRad="38100" dist="19050" dir="2700000" algn="tl" rotWithShape="0">
                    <a:schemeClr val="dk1">
                      <a:alpha val="40000"/>
                    </a:schemeClr>
                  </a:outerShdw>
                </a:effectLst>
                <a:latin typeface="+mn-ea"/>
                <a:cs typeface="+mn-ea"/>
                <a:sym typeface="+mn-ea"/>
              </a:rPr>
              <a:t> 一、开头段</a:t>
            </a:r>
            <a:r>
              <a:rPr lang="en-US" altLang="zh-CN">
                <a:solidFill>
                  <a:schemeClr val="accent1"/>
                </a:solidFill>
                <a:latin typeface="+mn-ea"/>
                <a:cs typeface="+mn-ea"/>
                <a:sym typeface="+mn-ea"/>
              </a:rPr>
              <a:t> </a:t>
            </a:r>
            <a:r>
              <a:rPr lang="en-US" altLang="zh-CN" sz="4000">
                <a:solidFill>
                  <a:schemeClr val="accent1"/>
                </a:solidFill>
                <a:latin typeface="+mn-ea"/>
                <a:cs typeface="+mn-ea"/>
                <a:sym typeface="+mn-ea"/>
              </a:rPr>
              <a:t>  </a:t>
            </a:r>
            <a:r>
              <a:rPr lang="zh-CN" altLang="en-US" sz="2000">
                <a:solidFill>
                  <a:schemeClr val="accent1"/>
                </a:solidFill>
                <a:effectLst>
                  <a:outerShdw blurRad="38100" dist="25400" dir="5400000" algn="ctr" rotWithShape="0">
                    <a:srgbClr val="6E747A">
                      <a:alpha val="43000"/>
                    </a:srgbClr>
                  </a:outerShdw>
                </a:effectLst>
              </a:rPr>
              <a:t>引入主题与调查结果</a:t>
            </a:r>
            <a:endParaRPr lang="zh-CN" altLang="en-US" sz="2000">
              <a:solidFill>
                <a:schemeClr val="accent1"/>
              </a:solidFill>
              <a:effectLst>
                <a:outerShdw blurRad="38100" dist="25400" dir="5400000" algn="ctr" rotWithShape="0">
                  <a:srgbClr val="6E747A">
                    <a:alpha val="43000"/>
                  </a:srgbClr>
                </a:outerShdw>
              </a:effectLst>
            </a:endParaRPr>
          </a:p>
        </p:txBody>
      </p:sp>
      <p:sp>
        <p:nvSpPr>
          <p:cNvPr id="1049562" name="矩形 3"/>
          <p:cNvSpPr/>
          <p:nvPr>
            <p:custDataLst>
              <p:tags r:id="rId3"/>
            </p:custDataLst>
          </p:nvPr>
        </p:nvSpPr>
        <p:spPr>
          <a:xfrm>
            <a:off x="189865" y="841375"/>
            <a:ext cx="11877040" cy="5785485"/>
          </a:xfrm>
          <a:prstGeom prst="rect">
            <a:avLst/>
          </a:prstGeom>
          <a:noFill/>
        </p:spPr>
        <p:txBody>
          <a:bodyPr wrap="square" lIns="0" tIns="0" rIns="0" bIns="0" rtlCol="0" anchor="t">
            <a:noAutofit/>
          </a:bodyPr>
          <a:lstStyle/>
          <a:p>
            <a:pPr>
              <a:lnSpc>
                <a:spcPct val="200000"/>
              </a:lnSpc>
              <a:spcBef>
                <a:spcPct val="0"/>
              </a:spcBef>
              <a:spcAft>
                <a:spcPct val="0"/>
              </a:spcAft>
            </a:pPr>
            <a:r>
              <a:rPr lang="zh-CN" altLang="en-US" sz="2400">
                <a:effectLst>
                  <a:outerShdw blurRad="38100" dist="19050" dir="2700000" algn="tl" rotWithShape="0">
                    <a:schemeClr val="dk1">
                      <a:alpha val="40000"/>
                    </a:schemeClr>
                  </a:outerShdw>
                </a:effectLst>
                <a:highlight>
                  <a:srgbClr val="FFFF00"/>
                </a:highlight>
              </a:rPr>
              <a:t>1.引入主题</a:t>
            </a:r>
            <a:endParaRPr lang="zh-CN" altLang="en-US" sz="2400">
              <a:effectLst>
                <a:outerShdw blurRad="38100" dist="19050" dir="2700000" algn="tl" rotWithShape="0">
                  <a:schemeClr val="dk1">
                    <a:alpha val="40000"/>
                  </a:schemeClr>
                </a:outerShdw>
              </a:effectLst>
              <a:highlight>
                <a:srgbClr val="FFFF00"/>
              </a:highlight>
            </a:endParaRPr>
          </a:p>
          <a:p>
            <a:pPr>
              <a:lnSpc>
                <a:spcPct val="200000"/>
              </a:lnSpc>
              <a:spcBef>
                <a:spcPct val="0"/>
              </a:spcBef>
              <a:spcAft>
                <a:spcPct val="0"/>
              </a:spcAft>
            </a:pPr>
            <a:r>
              <a:rPr lang="zh-CN" altLang="en-US" sz="2400" b="1">
                <a:solidFill>
                  <a:srgbClr val="7030A0"/>
                </a:solidFill>
                <a:effectLst>
                  <a:outerShdw blurRad="38100" dist="25400" dir="5400000" algn="ctr" rotWithShape="0">
                    <a:srgbClr val="6E747A">
                      <a:alpha val="43000"/>
                    </a:srgbClr>
                  </a:outerShdw>
                </a:effectLst>
              </a:rPr>
              <a:t>Recently, our school English </a:t>
            </a:r>
            <a:r>
              <a:rPr lang="en-US" altLang="zh-CN" sz="2400" b="1">
                <a:solidFill>
                  <a:srgbClr val="7030A0"/>
                </a:solidFill>
                <a:effectLst>
                  <a:outerShdw blurRad="38100" dist="25400" dir="5400000" algn="ctr" rotWithShape="0">
                    <a:srgbClr val="6E747A">
                      <a:alpha val="43000"/>
                    </a:srgbClr>
                  </a:outerShdw>
                </a:effectLst>
              </a:rPr>
              <a:t>newspaper</a:t>
            </a:r>
            <a:r>
              <a:rPr lang="zh-CN" altLang="en-US" sz="2400" b="1">
                <a:solidFill>
                  <a:srgbClr val="7030A0"/>
                </a:solidFill>
                <a:effectLst>
                  <a:outerShdw blurRad="38100" dist="25400" dir="5400000" algn="ctr" rotWithShape="0">
                    <a:srgbClr val="6E747A">
                      <a:alpha val="43000"/>
                    </a:srgbClr>
                  </a:outerShdw>
                </a:effectLst>
              </a:rPr>
              <a:t> conducted a survey among senior high school students regarding _.</a:t>
            </a:r>
            <a:endParaRPr lang="zh-CN" altLang="en-US" sz="2400" b="1">
              <a:solidFill>
                <a:srgbClr val="7030A0"/>
              </a:solidFill>
              <a:effectLst>
                <a:outerShdw blurRad="38100" dist="25400" dir="5400000" algn="ctr" rotWithShape="0">
                  <a:srgbClr val="6E747A">
                    <a:alpha val="43000"/>
                  </a:srgbClr>
                </a:outerShdw>
              </a:effectLst>
            </a:endParaRPr>
          </a:p>
          <a:p>
            <a:pPr>
              <a:lnSpc>
                <a:spcPct val="200000"/>
              </a:lnSpc>
              <a:spcBef>
                <a:spcPct val="0"/>
              </a:spcBef>
              <a:spcAft>
                <a:spcPct val="0"/>
              </a:spcAft>
            </a:pPr>
            <a:r>
              <a:rPr lang="zh-CN" altLang="en-US" sz="2400">
                <a:ln>
                  <a:noFill/>
                  <a:prstDash val="sysDot"/>
                </a:ln>
                <a:solidFill>
                  <a:schemeClr val="tx1">
                    <a:lumMod val="85000"/>
                    <a:lumOff val="15000"/>
                  </a:schemeClr>
                </a:solidFill>
                <a:latin typeface="+mn-ea"/>
                <a:cs typeface="+mn-ea"/>
              </a:rPr>
              <a:t>（最近，我们学校英语校报在高中生中开展了一项关于______的调查 ）</a:t>
            </a:r>
            <a:endParaRPr lang="zh-CN" altLang="en-US" sz="2400">
              <a:ln>
                <a:noFill/>
                <a:prstDash val="sysDot"/>
              </a:ln>
              <a:solidFill>
                <a:schemeClr val="tx1">
                  <a:lumMod val="85000"/>
                  <a:lumOff val="15000"/>
                </a:schemeClr>
              </a:solidFill>
              <a:latin typeface="+mn-ea"/>
              <a:cs typeface="+mn-ea"/>
            </a:endParaRPr>
          </a:p>
          <a:p>
            <a:pPr>
              <a:lnSpc>
                <a:spcPct val="200000"/>
              </a:lnSpc>
              <a:spcBef>
                <a:spcPct val="0"/>
              </a:spcBef>
              <a:spcAft>
                <a:spcPct val="0"/>
              </a:spcAft>
            </a:pPr>
            <a:r>
              <a:rPr lang="zh-CN" altLang="en-US" sz="2400">
                <a:effectLst>
                  <a:outerShdw blurRad="38100" dist="19050" dir="2700000" algn="tl" rotWithShape="0">
                    <a:schemeClr val="dk1">
                      <a:alpha val="40000"/>
                    </a:schemeClr>
                  </a:outerShdw>
                </a:effectLst>
                <a:highlight>
                  <a:srgbClr val="FFFF00"/>
                </a:highlight>
                <a:sym typeface="+mn-ea"/>
              </a:rPr>
              <a:t>2.描述调查结果</a:t>
            </a:r>
            <a:endParaRPr lang="zh-CN" altLang="en-US" sz="2400">
              <a:effectLst>
                <a:outerShdw blurRad="38100" dist="19050" dir="2700000" algn="tl" rotWithShape="0">
                  <a:schemeClr val="dk1">
                    <a:alpha val="40000"/>
                  </a:schemeClr>
                </a:outerShdw>
              </a:effectLst>
              <a:highlight>
                <a:srgbClr val="FFFF00"/>
              </a:highlight>
              <a:sym typeface="+mn-ea"/>
            </a:endParaRPr>
          </a:p>
          <a:p>
            <a:pPr>
              <a:lnSpc>
                <a:spcPct val="200000"/>
              </a:lnSpc>
              <a:spcBef>
                <a:spcPct val="0"/>
              </a:spcBef>
              <a:spcAft>
                <a:spcPct val="0"/>
              </a:spcAft>
            </a:pPr>
            <a:r>
              <a:rPr lang="zh-CN" altLang="en-US" sz="2400" b="1">
                <a:solidFill>
                  <a:srgbClr val="7030A0"/>
                </a:solidFill>
                <a:effectLst>
                  <a:outerShdw blurRad="38100" dist="25400" dir="5400000" algn="ctr" rotWithShape="0">
                    <a:srgbClr val="6E747A">
                      <a:alpha val="43000"/>
                    </a:srgbClr>
                  </a:outerShdw>
                </a:effectLst>
                <a:sym typeface="+mn-ea"/>
              </a:rPr>
              <a:t>According to the chart, different students have</a:t>
            </a:r>
            <a:r>
              <a:rPr lang="en-US" altLang="zh-CN" sz="2400" b="1" u="sng">
                <a:solidFill>
                  <a:srgbClr val="7030A0"/>
                </a:solidFill>
                <a:effectLst>
                  <a:outerShdw blurRad="38100" dist="25400" dir="5400000" algn="ctr" rotWithShape="0">
                    <a:srgbClr val="6E747A">
                      <a:alpha val="43000"/>
                    </a:srgbClr>
                  </a:outerShdw>
                </a:effectLst>
                <a:sym typeface="+mn-ea"/>
              </a:rPr>
              <a:t>                                          </a:t>
            </a:r>
            <a:r>
              <a:rPr lang="zh-CN" altLang="en-US" sz="2400" b="1" u="sng">
                <a:solidFill>
                  <a:srgbClr val="7030A0"/>
                </a:solidFill>
                <a:effectLst>
                  <a:outerShdw blurRad="38100" dist="25400" dir="5400000" algn="ctr" rotWithShape="0">
                    <a:srgbClr val="6E747A">
                      <a:alpha val="43000"/>
                    </a:srgbClr>
                  </a:outerShdw>
                </a:effectLst>
                <a:sym typeface="+mn-ea"/>
              </a:rPr>
              <a:t> </a:t>
            </a:r>
            <a:r>
              <a:rPr lang="zh-CN" altLang="en-US" sz="2400" b="1">
                <a:solidFill>
                  <a:srgbClr val="7030A0"/>
                </a:solidFill>
                <a:effectLst>
                  <a:outerShdw blurRad="38100" dist="25400" dir="5400000" algn="ctr" rotWithShape="0">
                    <a:srgbClr val="6E747A">
                      <a:alpha val="43000"/>
                    </a:srgbClr>
                  </a:outerShdw>
                </a:effectLst>
                <a:sym typeface="+mn-ea"/>
              </a:rPr>
              <a:t>in physical exercise per week.</a:t>
            </a:r>
            <a:endParaRPr lang="zh-CN" altLang="en-US" sz="2400" b="1">
              <a:solidFill>
                <a:srgbClr val="7030A0"/>
              </a:solidFill>
              <a:effectLst>
                <a:outerShdw blurRad="38100" dist="25400" dir="5400000" algn="ctr" rotWithShape="0">
                  <a:srgbClr val="6E747A">
                    <a:alpha val="43000"/>
                  </a:srgbClr>
                </a:outerShdw>
              </a:effectLst>
              <a:sym typeface="+mn-ea"/>
            </a:endParaRPr>
          </a:p>
          <a:p>
            <a:pPr>
              <a:lnSpc>
                <a:spcPct val="200000"/>
              </a:lnSpc>
              <a:spcBef>
                <a:spcPct val="0"/>
              </a:spcBef>
              <a:spcAft>
                <a:spcPct val="0"/>
              </a:spcAft>
            </a:pPr>
            <a:r>
              <a:rPr lang="zh-CN" altLang="en-US" sz="2400">
                <a:sym typeface="+mn-ea"/>
              </a:rPr>
              <a:t>（根据图表，不同学生每周参加体育锻炼的时长有所不同 ）</a:t>
            </a:r>
            <a:endParaRPr lang="zh-CN" altLang="en-US" sz="2400">
              <a:sym typeface="+mn-ea"/>
            </a:endParaRPr>
          </a:p>
          <a:p>
            <a:pPr>
              <a:lnSpc>
                <a:spcPct val="200000"/>
              </a:lnSpc>
              <a:spcBef>
                <a:spcPct val="0"/>
              </a:spcBef>
              <a:spcAft>
                <a:spcPct val="0"/>
              </a:spcAft>
            </a:pPr>
            <a:endParaRPr lang="zh-CN" altLang="en-US" sz="2400">
              <a:ln>
                <a:noFill/>
                <a:prstDash val="sysDot"/>
              </a:ln>
              <a:solidFill>
                <a:schemeClr val="tx1">
                  <a:lumMod val="85000"/>
                  <a:lumOff val="15000"/>
                </a:schemeClr>
              </a:solidFill>
              <a:latin typeface="+mn-ea"/>
              <a:cs typeface="+mn-ea"/>
              <a:sym typeface="+mn-ea"/>
            </a:endParaRPr>
          </a:p>
        </p:txBody>
      </p:sp>
      <p:sp>
        <p:nvSpPr>
          <p:cNvPr id="2" name="文本框 1"/>
          <p:cNvSpPr txBox="1"/>
          <p:nvPr/>
        </p:nvSpPr>
        <p:spPr>
          <a:xfrm>
            <a:off x="7484110" y="4346575"/>
            <a:ext cx="4064000" cy="914400"/>
          </a:xfrm>
          <a:prstGeom prst="rect">
            <a:avLst/>
          </a:prstGeom>
          <a:noFill/>
        </p:spPr>
        <p:txBody>
          <a:bodyPr wrap="square" rtlCol="0">
            <a:noAutofit/>
          </a:bodyPr>
          <a:p>
            <a:pPr>
              <a:lnSpc>
                <a:spcPct val="140000"/>
              </a:lnSpc>
            </a:pPr>
            <a:r>
              <a:rPr lang="en-US" altLang="zh-CN" sz="2700" b="1" kern="100" dirty="0">
                <a:solidFill>
                  <a:srgbClr val="FF0000"/>
                </a:solidFill>
                <a:effectLst/>
                <a:latin typeface="+mn-ea"/>
                <a:cs typeface="江城圆体 400W" panose="020B0500000000000000" pitchFamily="34" charset="-122"/>
              </a:rPr>
              <a:t>various participation time</a:t>
            </a:r>
            <a:endParaRPr lang="en-US" altLang="zh-CN" sz="2700" b="1" kern="100" dirty="0">
              <a:solidFill>
                <a:srgbClr val="FF0000"/>
              </a:solidFill>
              <a:effectLst/>
              <a:latin typeface="+mn-ea"/>
              <a:cs typeface="江城圆体 400W" panose="020B0500000000000000" pitchFamily="34"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49562">
                                            <p:txEl>
                                              <p:pRg st="1" end="1"/>
                                            </p:txEl>
                                          </p:spTgt>
                                        </p:tgtEl>
                                        <p:attrNameLst>
                                          <p:attrName>style.visibility</p:attrName>
                                        </p:attrNameLst>
                                      </p:cBhvr>
                                      <p:to>
                                        <p:strVal val="visible"/>
                                      </p:to>
                                    </p:set>
                                    <p:anim calcmode="lin" valueType="num">
                                      <p:cBhvr additive="base">
                                        <p:cTn id="7" dur="500" fill="hold"/>
                                        <p:tgtEl>
                                          <p:spTgt spid="104956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956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21" name=""/>
        <p:cNvGrpSpPr/>
        <p:nvPr/>
      </p:nvGrpSpPr>
      <p:grpSpPr>
        <a:xfrm>
          <a:off x="0" y="0"/>
          <a:ext cx="0" cy="0"/>
          <a:chOff x="0" y="0"/>
          <a:chExt cx="0" cy="0"/>
        </a:xfrm>
      </p:grpSpPr>
      <p:sp>
        <p:nvSpPr>
          <p:cNvPr id="1049558" name="任意多边形: 形状 37"/>
          <p:cNvSpPr/>
          <p:nvPr>
            <p:custDataLst>
              <p:tags r:id="rId1"/>
            </p:custDataLst>
          </p:nvPr>
        </p:nvSpPr>
        <p:spPr>
          <a:xfrm>
            <a:off x="9762490" y="4254500"/>
            <a:ext cx="2440940" cy="2603500"/>
          </a:xfrm>
          <a:custGeom>
            <a:avLst/>
            <a:gdLst>
              <a:gd name="connsiteX0" fmla="*/ 3372960 w 6606075"/>
              <a:gd name="connsiteY0" fmla="*/ 0 h 6858000"/>
              <a:gd name="connsiteX1" fmla="*/ 6606075 w 6606075"/>
              <a:gd name="connsiteY1" fmla="*/ 0 h 6858000"/>
              <a:gd name="connsiteX2" fmla="*/ 6606075 w 6606075"/>
              <a:gd name="connsiteY2" fmla="*/ 4235606 h 6858000"/>
              <a:gd name="connsiteX3" fmla="*/ 6572407 w 6606075"/>
              <a:gd name="connsiteY3" fmla="*/ 4226949 h 6858000"/>
              <a:gd name="connsiteX4" fmla="*/ 6295001 w 6606075"/>
              <a:gd name="connsiteY4" fmla="*/ 4198984 h 6858000"/>
              <a:gd name="connsiteX5" fmla="*/ 4918536 w 6606075"/>
              <a:gd name="connsiteY5" fmla="*/ 5575449 h 6858000"/>
              <a:gd name="connsiteX6" fmla="*/ 5759219 w 6606075"/>
              <a:gd name="connsiteY6" fmla="*/ 6843745 h 6858000"/>
              <a:gd name="connsiteX7" fmla="*/ 5798167 w 6606075"/>
              <a:gd name="connsiteY7" fmla="*/ 6858000 h 6858000"/>
              <a:gd name="connsiteX8" fmla="*/ 131098 w 6606075"/>
              <a:gd name="connsiteY8" fmla="*/ 6858000 h 6858000"/>
              <a:gd name="connsiteX9" fmla="*/ 127892 w 6606075"/>
              <a:gd name="connsiteY9" fmla="*/ 6844111 h 6858000"/>
              <a:gd name="connsiteX10" fmla="*/ 0 w 6606075"/>
              <a:gd name="connsiteY10" fmla="*/ 5575449 h 6858000"/>
              <a:gd name="connsiteX11" fmla="*/ 3294430 w 6606075"/>
              <a:gd name="connsiteY11" fmla="*/ 40221 h 6858000"/>
              <a:gd name="connsiteX12" fmla="*/ 3372960 w 6606075"/>
              <a:gd name="connsiteY12"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06075" h="6858000">
                <a:moveTo>
                  <a:pt x="3372960" y="0"/>
                </a:moveTo>
                <a:lnTo>
                  <a:pt x="6606075" y="0"/>
                </a:lnTo>
                <a:lnTo>
                  <a:pt x="6606075" y="4235606"/>
                </a:lnTo>
                <a:lnTo>
                  <a:pt x="6572407" y="4226949"/>
                </a:lnTo>
                <a:cubicBezTo>
                  <a:pt x="6482802" y="4208613"/>
                  <a:pt x="6390026" y="4198984"/>
                  <a:pt x="6295001" y="4198984"/>
                </a:cubicBezTo>
                <a:cubicBezTo>
                  <a:pt x="5534800" y="4198984"/>
                  <a:pt x="4918536" y="4815248"/>
                  <a:pt x="4918536" y="5575449"/>
                </a:cubicBezTo>
                <a:cubicBezTo>
                  <a:pt x="4918536" y="6145600"/>
                  <a:pt x="5265184" y="6634786"/>
                  <a:pt x="5759219" y="6843745"/>
                </a:cubicBezTo>
                <a:lnTo>
                  <a:pt x="5798167" y="6858000"/>
                </a:lnTo>
                <a:lnTo>
                  <a:pt x="131098" y="6858000"/>
                </a:lnTo>
                <a:lnTo>
                  <a:pt x="127892" y="6844111"/>
                </a:lnTo>
                <a:cubicBezTo>
                  <a:pt x="44037" y="6434322"/>
                  <a:pt x="0" y="6010028"/>
                  <a:pt x="0" y="5575449"/>
                </a:cubicBezTo>
                <a:cubicBezTo>
                  <a:pt x="0" y="3185264"/>
                  <a:pt x="1332119" y="1106212"/>
                  <a:pt x="3294430" y="40221"/>
                </a:cubicBezTo>
                <a:lnTo>
                  <a:pt x="3372960" y="0"/>
                </a:lnTo>
                <a:close/>
              </a:path>
            </a:pathLst>
          </a:custGeom>
          <a:gradFill>
            <a:gsLst>
              <a:gs pos="0">
                <a:schemeClr val="accent1">
                  <a:alpha val="5000"/>
                </a:schemeClr>
              </a:gs>
              <a:gs pos="100000">
                <a:schemeClr val="accent1">
                  <a:alpha val="50000"/>
                </a:schemeClr>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49560" name="标题 10"/>
          <p:cNvSpPr>
            <a:spLocks noGrp="1"/>
          </p:cNvSpPr>
          <p:nvPr>
            <p:ph type="title"/>
            <p:custDataLst>
              <p:tags r:id="rId2"/>
            </p:custDataLst>
          </p:nvPr>
        </p:nvSpPr>
        <p:spPr>
          <a:xfrm>
            <a:off x="173355" y="0"/>
            <a:ext cx="6229350" cy="906145"/>
          </a:xfrm>
        </p:spPr>
        <p:txBody>
          <a:bodyPr>
            <a:normAutofit/>
          </a:bodyPr>
          <a:lstStyle/>
          <a:p>
            <a:r>
              <a:rPr lang="zh-CN" altLang="en-US">
                <a:solidFill>
                  <a:schemeClr val="tx1"/>
                </a:solidFill>
                <a:effectLst>
                  <a:outerShdw blurRad="38100" dist="19050" dir="2700000" algn="tl" rotWithShape="0">
                    <a:schemeClr val="dk1">
                      <a:alpha val="40000"/>
                    </a:schemeClr>
                  </a:outerShdw>
                </a:effectLst>
                <a:latin typeface="+mn-ea"/>
                <a:cs typeface="+mn-ea"/>
                <a:sym typeface="+mn-ea"/>
              </a:rPr>
              <a:t> 一、开头段</a:t>
            </a:r>
            <a:r>
              <a:rPr lang="en-US" altLang="zh-CN">
                <a:solidFill>
                  <a:schemeClr val="accent1"/>
                </a:solidFill>
                <a:latin typeface="+mn-ea"/>
                <a:cs typeface="+mn-ea"/>
                <a:sym typeface="+mn-ea"/>
              </a:rPr>
              <a:t> </a:t>
            </a:r>
            <a:r>
              <a:rPr lang="en-US" altLang="zh-CN" sz="4000">
                <a:solidFill>
                  <a:schemeClr val="accent1"/>
                </a:solidFill>
                <a:latin typeface="+mn-ea"/>
                <a:cs typeface="+mn-ea"/>
                <a:sym typeface="+mn-ea"/>
              </a:rPr>
              <a:t>  </a:t>
            </a:r>
            <a:r>
              <a:rPr lang="zh-CN" altLang="en-US" sz="2400">
                <a:solidFill>
                  <a:schemeClr val="accent1"/>
                </a:solidFill>
                <a:effectLst>
                  <a:outerShdw blurRad="38100" dist="25400" dir="5400000" algn="ctr" rotWithShape="0">
                    <a:srgbClr val="6E747A">
                      <a:alpha val="43000"/>
                    </a:srgbClr>
                  </a:outerShdw>
                </a:effectLst>
              </a:rPr>
              <a:t>引入主题与调查结果</a:t>
            </a:r>
            <a:endParaRPr lang="zh-CN" altLang="en-US" sz="2400">
              <a:solidFill>
                <a:schemeClr val="accent1"/>
              </a:solidFill>
              <a:effectLst>
                <a:outerShdw blurRad="38100" dist="25400" dir="5400000" algn="ctr" rotWithShape="0">
                  <a:srgbClr val="6E747A">
                    <a:alpha val="43000"/>
                  </a:srgbClr>
                </a:outerShdw>
              </a:effectLst>
            </a:endParaRPr>
          </a:p>
        </p:txBody>
      </p:sp>
      <p:sp>
        <p:nvSpPr>
          <p:cNvPr id="1049562" name="矩形 3"/>
          <p:cNvSpPr/>
          <p:nvPr>
            <p:custDataLst>
              <p:tags r:id="rId3"/>
            </p:custDataLst>
          </p:nvPr>
        </p:nvSpPr>
        <p:spPr>
          <a:xfrm>
            <a:off x="173355" y="906145"/>
            <a:ext cx="11801475" cy="4477385"/>
          </a:xfrm>
          <a:prstGeom prst="rect">
            <a:avLst/>
          </a:prstGeom>
          <a:noFill/>
        </p:spPr>
        <p:txBody>
          <a:bodyPr wrap="square" lIns="0" tIns="0" rIns="0" bIns="0" rtlCol="0" anchor="t">
            <a:noAutofit/>
          </a:bodyPr>
          <a:lstStyle/>
          <a:p>
            <a:pPr>
              <a:lnSpc>
                <a:spcPct val="200000"/>
              </a:lnSpc>
              <a:spcBef>
                <a:spcPct val="0"/>
              </a:spcBef>
              <a:spcAft>
                <a:spcPct val="0"/>
              </a:spcAft>
            </a:pPr>
            <a:r>
              <a:rPr lang="en-US" altLang="zh-CN" sz="2400" b="1">
                <a:solidFill>
                  <a:srgbClr val="0070C0"/>
                </a:solidFill>
                <a:sym typeface="+mn-ea"/>
              </a:rPr>
              <a:t>3</a:t>
            </a:r>
            <a:r>
              <a:rPr lang="zh-CN" altLang="en-US" sz="2400" b="1">
                <a:solidFill>
                  <a:srgbClr val="0070C0"/>
                </a:solidFill>
                <a:sym typeface="+mn-ea"/>
              </a:rPr>
              <a:t>. Specifically, </a:t>
            </a:r>
            <a:r>
              <a:rPr lang="en-US" altLang="zh-CN" sz="2400" b="1" u="sng">
                <a:solidFill>
                  <a:srgbClr val="0070C0"/>
                </a:solidFill>
                <a:sym typeface="+mn-ea"/>
              </a:rPr>
              <a:t>       </a:t>
            </a:r>
            <a:r>
              <a:rPr lang="zh-CN" altLang="en-US" sz="2400" b="1">
                <a:solidFill>
                  <a:srgbClr val="0070C0"/>
                </a:solidFill>
                <a:sym typeface="+mn-ea"/>
              </a:rPr>
              <a:t>% of the students spend less than 2 hours on physical exercise per week</a:t>
            </a:r>
            <a:r>
              <a:rPr lang="en-US" altLang="zh-CN" sz="2400" b="1">
                <a:solidFill>
                  <a:srgbClr val="0070C0"/>
                </a:solidFill>
                <a:sym typeface="+mn-ea"/>
              </a:rPr>
              <a:t>, </a:t>
            </a:r>
            <a:r>
              <a:rPr lang="en-US" altLang="zh-CN" sz="2400" b="1" u="sng">
                <a:solidFill>
                  <a:srgbClr val="0070C0"/>
                </a:solidFill>
                <a:sym typeface="+mn-ea"/>
              </a:rPr>
              <a:t>       </a:t>
            </a:r>
            <a:r>
              <a:rPr lang="zh-CN" altLang="en-US" sz="2400" b="1">
                <a:solidFill>
                  <a:srgbClr val="0070C0"/>
                </a:solidFill>
                <a:sym typeface="+mn-ea"/>
              </a:rPr>
              <a:t>% exercise for 2 - </a:t>
            </a:r>
            <a:r>
              <a:rPr lang="en-US" altLang="zh-CN" sz="2400" b="1">
                <a:solidFill>
                  <a:srgbClr val="0070C0"/>
                </a:solidFill>
                <a:sym typeface="+mn-ea"/>
              </a:rPr>
              <a:t>3</a:t>
            </a:r>
            <a:r>
              <a:rPr lang="zh-CN" altLang="en-US" sz="2400" b="1">
                <a:solidFill>
                  <a:srgbClr val="0070C0"/>
                </a:solidFill>
                <a:sym typeface="+mn-ea"/>
              </a:rPr>
              <a:t> hours, </a:t>
            </a:r>
            <a:r>
              <a:rPr lang="en-US" altLang="zh-CN" sz="2400" b="1">
                <a:solidFill>
                  <a:srgbClr val="0070C0"/>
                </a:solidFill>
                <a:sym typeface="+mn-ea"/>
              </a:rPr>
              <a:t>     </a:t>
            </a:r>
            <a:r>
              <a:rPr lang="en-US" altLang="zh-CN" sz="2400" b="1" u="sng">
                <a:solidFill>
                  <a:srgbClr val="0070C0"/>
                </a:solidFill>
                <a:sym typeface="+mn-ea"/>
              </a:rPr>
              <a:t>      </a:t>
            </a:r>
            <a:r>
              <a:rPr lang="zh-CN" altLang="en-US" sz="2400" b="1">
                <a:solidFill>
                  <a:srgbClr val="0070C0"/>
                </a:solidFill>
                <a:sym typeface="+mn-ea"/>
              </a:rPr>
              <a:t>% for </a:t>
            </a:r>
            <a:r>
              <a:rPr lang="en-US" altLang="zh-CN" sz="2400" b="1">
                <a:solidFill>
                  <a:srgbClr val="0070C0"/>
                </a:solidFill>
                <a:sym typeface="+mn-ea"/>
              </a:rPr>
              <a:t>3</a:t>
            </a:r>
            <a:r>
              <a:rPr lang="zh-CN" altLang="en-US" sz="2400" b="1">
                <a:solidFill>
                  <a:srgbClr val="0070C0"/>
                </a:solidFill>
                <a:sym typeface="+mn-ea"/>
              </a:rPr>
              <a:t> - </a:t>
            </a:r>
            <a:r>
              <a:rPr lang="en-US" altLang="zh-CN" sz="2400" b="1">
                <a:solidFill>
                  <a:srgbClr val="0070C0"/>
                </a:solidFill>
                <a:sym typeface="+mn-ea"/>
              </a:rPr>
              <a:t>4</a:t>
            </a:r>
            <a:r>
              <a:rPr lang="zh-CN" altLang="en-US" sz="2400" b="1">
                <a:solidFill>
                  <a:srgbClr val="0070C0"/>
                </a:solidFill>
                <a:sym typeface="+mn-ea"/>
              </a:rPr>
              <a:t> hours, and</a:t>
            </a:r>
            <a:r>
              <a:rPr lang="en-US" altLang="zh-CN" sz="2400" b="1" u="sng">
                <a:solidFill>
                  <a:srgbClr val="0070C0"/>
                </a:solidFill>
                <a:sym typeface="+mn-ea"/>
              </a:rPr>
              <a:t>       </a:t>
            </a:r>
            <a:r>
              <a:rPr lang="zh-CN" altLang="en-US" sz="2400" b="1">
                <a:solidFill>
                  <a:srgbClr val="0070C0"/>
                </a:solidFill>
                <a:sym typeface="+mn-ea"/>
              </a:rPr>
              <a:t> % for more than </a:t>
            </a:r>
            <a:r>
              <a:rPr lang="en-US" altLang="zh-CN" sz="2400" b="1">
                <a:solidFill>
                  <a:srgbClr val="0070C0"/>
                </a:solidFill>
                <a:sym typeface="+mn-ea"/>
              </a:rPr>
              <a:t>4</a:t>
            </a:r>
            <a:r>
              <a:rPr lang="zh-CN" altLang="en-US" sz="2400" b="1">
                <a:solidFill>
                  <a:srgbClr val="0070C0"/>
                </a:solidFill>
                <a:sym typeface="+mn-ea"/>
              </a:rPr>
              <a:t> hours.</a:t>
            </a:r>
            <a:endParaRPr lang="zh-CN" altLang="en-US" sz="2400" b="1">
              <a:solidFill>
                <a:srgbClr val="0070C0"/>
              </a:solidFill>
              <a:sym typeface="+mn-ea"/>
            </a:endParaRPr>
          </a:p>
          <a:p>
            <a:pPr>
              <a:lnSpc>
                <a:spcPct val="200000"/>
              </a:lnSpc>
              <a:spcBef>
                <a:spcPct val="0"/>
              </a:spcBef>
              <a:spcAft>
                <a:spcPct val="0"/>
              </a:spcAft>
            </a:pPr>
            <a:r>
              <a:rPr lang="zh-CN" altLang="en-US" sz="2400">
                <a:sym typeface="+mn-ea"/>
              </a:rPr>
              <a:t>（具体来说，</a:t>
            </a:r>
            <a:r>
              <a:rPr lang="en-US" altLang="zh-CN" sz="2400">
                <a:sym typeface="+mn-ea"/>
              </a:rPr>
              <a:t> </a:t>
            </a:r>
            <a:r>
              <a:rPr lang="zh-CN" altLang="en-US" sz="2400">
                <a:sym typeface="+mn-ea"/>
              </a:rPr>
              <a:t>%的学生每周体育锻炼时长少于2小时，</a:t>
            </a:r>
            <a:r>
              <a:rPr lang="en-US" altLang="zh-CN" sz="2400">
                <a:sym typeface="+mn-ea"/>
              </a:rPr>
              <a:t> </a:t>
            </a:r>
            <a:r>
              <a:rPr lang="zh-CN" altLang="en-US" sz="2400">
                <a:sym typeface="+mn-ea"/>
              </a:rPr>
              <a:t>%的学生锻炼2 - </a:t>
            </a:r>
            <a:r>
              <a:rPr lang="en-US" altLang="zh-CN" sz="2400">
                <a:sym typeface="+mn-ea"/>
              </a:rPr>
              <a:t>3</a:t>
            </a:r>
            <a:r>
              <a:rPr lang="zh-CN" altLang="en-US" sz="2400">
                <a:sym typeface="+mn-ea"/>
              </a:rPr>
              <a:t>小时，</a:t>
            </a:r>
            <a:r>
              <a:rPr lang="en-US" altLang="zh-CN" sz="2400">
                <a:sym typeface="+mn-ea"/>
              </a:rPr>
              <a:t> </a:t>
            </a:r>
            <a:r>
              <a:rPr lang="zh-CN" altLang="en-US" sz="2400">
                <a:sym typeface="+mn-ea"/>
              </a:rPr>
              <a:t>%的学生锻炼</a:t>
            </a:r>
            <a:r>
              <a:rPr lang="en-US" altLang="zh-CN" sz="2400">
                <a:sym typeface="+mn-ea"/>
              </a:rPr>
              <a:t>3</a:t>
            </a:r>
            <a:r>
              <a:rPr lang="zh-CN" altLang="en-US" sz="2400">
                <a:sym typeface="+mn-ea"/>
              </a:rPr>
              <a:t> - </a:t>
            </a:r>
            <a:r>
              <a:rPr lang="en-US" altLang="zh-CN" sz="2400">
                <a:sym typeface="+mn-ea"/>
              </a:rPr>
              <a:t>4</a:t>
            </a:r>
            <a:r>
              <a:rPr lang="zh-CN" altLang="en-US" sz="2400">
                <a:sym typeface="+mn-ea"/>
              </a:rPr>
              <a:t>小时，%的学生锻炼时长超过</a:t>
            </a:r>
            <a:r>
              <a:rPr lang="en-US" altLang="zh-CN" sz="2400">
                <a:sym typeface="+mn-ea"/>
              </a:rPr>
              <a:t>4</a:t>
            </a:r>
            <a:r>
              <a:rPr lang="zh-CN" altLang="en-US" sz="2400">
                <a:sym typeface="+mn-ea"/>
              </a:rPr>
              <a:t>小时 ）</a:t>
            </a:r>
            <a:endParaRPr lang="zh-CN" altLang="en-US" sz="2400">
              <a:ln>
                <a:noFill/>
                <a:prstDash val="sysDot"/>
              </a:ln>
              <a:solidFill>
                <a:schemeClr val="tx1">
                  <a:lumMod val="85000"/>
                  <a:lumOff val="15000"/>
                </a:schemeClr>
              </a:solidFill>
              <a:latin typeface="+mn-ea"/>
              <a:cs typeface="+mn-ea"/>
              <a:sym typeface="+mn-ea"/>
            </a:endParaRPr>
          </a:p>
        </p:txBody>
      </p:sp>
      <p:pic>
        <p:nvPicPr>
          <p:cNvPr id="2" name="Picture 1"/>
          <p:cNvPicPr>
            <a:picLocks noChangeAspect="1"/>
          </p:cNvPicPr>
          <p:nvPr/>
        </p:nvPicPr>
        <p:blipFill>
          <a:blip r:embed="rId4"/>
          <a:stretch>
            <a:fillRect/>
          </a:stretch>
        </p:blipFill>
        <p:spPr>
          <a:xfrm flipH="1">
            <a:off x="11620500" y="10325100"/>
            <a:ext cx="0" cy="0"/>
          </a:xfrm>
          <a:prstGeom prst="rect">
            <a:avLst/>
          </a:prstGeom>
          <a:ln>
            <a:noFill/>
          </a:ln>
        </p:spPr>
      </p:pic>
      <p:sp>
        <p:nvSpPr>
          <p:cNvPr id="6" name="文本框 5"/>
          <p:cNvSpPr txBox="1"/>
          <p:nvPr/>
        </p:nvSpPr>
        <p:spPr>
          <a:xfrm>
            <a:off x="2223135" y="906145"/>
            <a:ext cx="859155" cy="914400"/>
          </a:xfrm>
          <a:prstGeom prst="rect">
            <a:avLst/>
          </a:prstGeom>
          <a:noFill/>
        </p:spPr>
        <p:txBody>
          <a:bodyPr wrap="square" rtlCol="0">
            <a:normAutofit/>
          </a:bodyPr>
          <a:p>
            <a:pPr>
              <a:lnSpc>
                <a:spcPct val="140000"/>
              </a:lnSpc>
            </a:pPr>
            <a:r>
              <a:rPr lang="en-US" altLang="zh-CN" sz="2400" kern="100" dirty="0">
                <a:solidFill>
                  <a:srgbClr val="FF0000"/>
                </a:solidFill>
                <a:effectLst/>
                <a:latin typeface="+mn-ea"/>
                <a:cs typeface="江城圆体 400W" panose="020B0500000000000000" pitchFamily="34" charset="-122"/>
              </a:rPr>
              <a:t>12</a:t>
            </a:r>
            <a:endParaRPr lang="en-US" altLang="zh-CN" sz="2400" kern="100" dirty="0">
              <a:solidFill>
                <a:srgbClr val="FF0000"/>
              </a:solidFill>
              <a:effectLst/>
              <a:latin typeface="+mn-ea"/>
              <a:cs typeface="江城圆体 400W" panose="020B0500000000000000" pitchFamily="34" charset="-122"/>
            </a:endParaRPr>
          </a:p>
        </p:txBody>
      </p:sp>
      <p:sp>
        <p:nvSpPr>
          <p:cNvPr id="3" name="文本框 2"/>
          <p:cNvSpPr txBox="1"/>
          <p:nvPr/>
        </p:nvSpPr>
        <p:spPr>
          <a:xfrm>
            <a:off x="2990215" y="1645920"/>
            <a:ext cx="889635" cy="914400"/>
          </a:xfrm>
          <a:prstGeom prst="rect">
            <a:avLst/>
          </a:prstGeom>
          <a:noFill/>
        </p:spPr>
        <p:txBody>
          <a:bodyPr wrap="square" rtlCol="0">
            <a:normAutofit/>
          </a:bodyPr>
          <a:p>
            <a:pPr>
              <a:lnSpc>
                <a:spcPct val="140000"/>
              </a:lnSpc>
            </a:pPr>
            <a:r>
              <a:rPr lang="en-US" altLang="zh-CN" sz="2400" kern="100" dirty="0">
                <a:solidFill>
                  <a:srgbClr val="FF0000"/>
                </a:solidFill>
                <a:effectLst/>
                <a:latin typeface="+mn-ea"/>
                <a:cs typeface="江城圆体 400W" panose="020B0500000000000000" pitchFamily="34" charset="-122"/>
              </a:rPr>
              <a:t>30</a:t>
            </a:r>
            <a:endParaRPr lang="en-US" altLang="zh-CN" sz="2400" kern="100" dirty="0">
              <a:solidFill>
                <a:srgbClr val="FF0000"/>
              </a:solidFill>
              <a:effectLst/>
              <a:latin typeface="+mn-ea"/>
              <a:cs typeface="江城圆体 400W" panose="020B0500000000000000" pitchFamily="34" charset="-122"/>
            </a:endParaRPr>
          </a:p>
        </p:txBody>
      </p:sp>
      <p:sp>
        <p:nvSpPr>
          <p:cNvPr id="4" name="文本框 3"/>
          <p:cNvSpPr txBox="1"/>
          <p:nvPr/>
        </p:nvSpPr>
        <p:spPr>
          <a:xfrm>
            <a:off x="7958455" y="1554480"/>
            <a:ext cx="851535" cy="914400"/>
          </a:xfrm>
          <a:prstGeom prst="rect">
            <a:avLst/>
          </a:prstGeom>
          <a:noFill/>
        </p:spPr>
        <p:txBody>
          <a:bodyPr wrap="square" rtlCol="0">
            <a:normAutofit/>
          </a:bodyPr>
          <a:p>
            <a:pPr>
              <a:lnSpc>
                <a:spcPct val="140000"/>
              </a:lnSpc>
            </a:pPr>
            <a:r>
              <a:rPr lang="en-US" altLang="zh-CN" sz="2400" kern="100" dirty="0">
                <a:solidFill>
                  <a:srgbClr val="FF0000"/>
                </a:solidFill>
                <a:effectLst/>
                <a:latin typeface="+mn-ea"/>
                <a:cs typeface="江城圆体 400W" panose="020B0500000000000000" pitchFamily="34" charset="-122"/>
              </a:rPr>
              <a:t>40</a:t>
            </a:r>
            <a:endParaRPr lang="en-US" altLang="zh-CN" sz="2400" kern="100" dirty="0">
              <a:solidFill>
                <a:srgbClr val="FF0000"/>
              </a:solidFill>
              <a:effectLst/>
              <a:latin typeface="+mn-ea"/>
              <a:cs typeface="江城圆体 400W" panose="020B0500000000000000" pitchFamily="34" charset="-122"/>
            </a:endParaRPr>
          </a:p>
        </p:txBody>
      </p:sp>
      <p:sp>
        <p:nvSpPr>
          <p:cNvPr id="5" name="文本框 4"/>
          <p:cNvSpPr txBox="1"/>
          <p:nvPr/>
        </p:nvSpPr>
        <p:spPr>
          <a:xfrm>
            <a:off x="735330" y="2468880"/>
            <a:ext cx="675640" cy="914400"/>
          </a:xfrm>
          <a:prstGeom prst="rect">
            <a:avLst/>
          </a:prstGeom>
          <a:noFill/>
        </p:spPr>
        <p:txBody>
          <a:bodyPr wrap="square" rtlCol="0">
            <a:normAutofit/>
          </a:bodyPr>
          <a:p>
            <a:pPr>
              <a:lnSpc>
                <a:spcPct val="140000"/>
              </a:lnSpc>
            </a:pPr>
            <a:r>
              <a:rPr lang="en-US" altLang="zh-CN" sz="2400" kern="100" dirty="0">
                <a:solidFill>
                  <a:srgbClr val="FF0000"/>
                </a:solidFill>
                <a:effectLst/>
                <a:latin typeface="+mn-ea"/>
                <a:cs typeface="江城圆体 400W" panose="020B0500000000000000" pitchFamily="34" charset="-122"/>
              </a:rPr>
              <a:t>18</a:t>
            </a:r>
            <a:endParaRPr lang="en-US" altLang="zh-CN" sz="2400" kern="100" dirty="0">
              <a:solidFill>
                <a:srgbClr val="FF0000"/>
              </a:solidFill>
              <a:effectLst/>
              <a:latin typeface="+mn-ea"/>
              <a:cs typeface="江城圆体 400W" panose="020B0500000000000000" pitchFamily="34"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P spid="4" grpId="0"/>
      <p:bldP spid="4" grpId="1"/>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29" name=""/>
        <p:cNvGrpSpPr/>
        <p:nvPr/>
      </p:nvGrpSpPr>
      <p:grpSpPr>
        <a:xfrm>
          <a:off x="0" y="0"/>
          <a:ext cx="0" cy="0"/>
          <a:chOff x="0" y="0"/>
          <a:chExt cx="0" cy="0"/>
        </a:xfrm>
      </p:grpSpPr>
      <p:sp useBgFill="1">
        <p:nvSpPr>
          <p:cNvPr id="1049606"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a:ln>
                <a:noFill/>
                <a:prstDash val="sysDot"/>
              </a:ln>
              <a:solidFill>
                <a:srgbClr val="262626"/>
              </a:solidFill>
              <a:latin typeface="+mn-ea"/>
              <a:ea typeface="+mn-ea"/>
              <a:sym typeface="+mn-ea"/>
            </a:endParaRPr>
          </a:p>
        </p:txBody>
      </p:sp>
      <p:sp>
        <p:nvSpPr>
          <p:cNvPr id="1049608" name="标题 16"/>
          <p:cNvSpPr>
            <a:spLocks noGrp="1"/>
          </p:cNvSpPr>
          <p:nvPr>
            <p:ph type="title"/>
            <p:custDataLst>
              <p:tags r:id="rId2"/>
            </p:custDataLst>
          </p:nvPr>
        </p:nvSpPr>
        <p:spPr>
          <a:xfrm>
            <a:off x="0" y="0"/>
            <a:ext cx="5363210" cy="720090"/>
          </a:xfrm>
        </p:spPr>
        <p:txBody>
          <a:bodyPr/>
          <a:lstStyle/>
          <a:p>
            <a:r>
              <a:rPr lang="zh-CN" altLang="en-US">
                <a:sym typeface="+mn-ea"/>
              </a:rPr>
              <a:t>二、中间段：</a:t>
            </a:r>
            <a:r>
              <a:rPr lang="en-US" altLang="zh-CN">
                <a:sym typeface="+mn-ea"/>
              </a:rPr>
              <a:t> </a:t>
            </a:r>
            <a:r>
              <a:rPr lang="zh-CN" altLang="en-US" sz="2400">
                <a:solidFill>
                  <a:schemeClr val="accent1"/>
                </a:solidFill>
                <a:effectLst>
                  <a:outerShdw blurRad="38100" dist="25400" dir="5400000" algn="ctr" rotWithShape="0">
                    <a:srgbClr val="6E747A">
                      <a:alpha val="43000"/>
                    </a:srgbClr>
                  </a:outerShdw>
                </a:effectLst>
              </a:rPr>
              <a:t>评价调查结果</a:t>
            </a:r>
            <a:endParaRPr lang="zh-CN" altLang="en-US" sz="2400">
              <a:solidFill>
                <a:schemeClr val="accent1"/>
              </a:solidFill>
              <a:effectLst>
                <a:outerShdw blurRad="38100" dist="25400" dir="5400000" algn="ctr" rotWithShape="0">
                  <a:srgbClr val="6E747A">
                    <a:alpha val="43000"/>
                  </a:srgbClr>
                </a:outerShdw>
              </a:effectLst>
            </a:endParaRPr>
          </a:p>
        </p:txBody>
      </p:sp>
      <p:sp>
        <p:nvSpPr>
          <p:cNvPr id="1049610"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9612"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49614" name="任意多边形: 形状 356"/>
          <p:cNvSpPr/>
          <p:nvPr>
            <p:custDataLst>
              <p:tags r:id="rId5"/>
            </p:custDataLst>
          </p:nvPr>
        </p:nvSpPr>
        <p:spPr>
          <a:xfrm>
            <a:off x="676910" y="1638935"/>
            <a:ext cx="10904220" cy="463423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a:ln>
                <a:noFill/>
                <a:prstDash val="sysDot"/>
              </a:ln>
              <a:solidFill>
                <a:srgbClr val="262626"/>
              </a:solidFill>
              <a:latin typeface="+mn-ea"/>
              <a:ea typeface="+mn-ea"/>
              <a:sym typeface="+mn-ea"/>
            </a:endParaRPr>
          </a:p>
        </p:txBody>
      </p:sp>
      <p:sp>
        <p:nvSpPr>
          <p:cNvPr id="1049616" name="矩形: 圆角 21"/>
          <p:cNvSpPr/>
          <p:nvPr>
            <p:custDataLst>
              <p:tags r:id="rId6"/>
            </p:custDataLst>
          </p:nvPr>
        </p:nvSpPr>
        <p:spPr>
          <a:xfrm>
            <a:off x="680085" y="119634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18"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20"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22"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24"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2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28"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30"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32"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34"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36"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38"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40"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42" name="文本框 17"/>
          <p:cNvSpPr txBox="1"/>
          <p:nvPr>
            <p:custDataLst>
              <p:tags r:id="rId19"/>
            </p:custDataLst>
          </p:nvPr>
        </p:nvSpPr>
        <p:spPr>
          <a:xfrm>
            <a:off x="527685" y="1639570"/>
            <a:ext cx="11057255" cy="5125085"/>
          </a:xfrm>
          <a:prstGeom prst="rect">
            <a:avLst/>
          </a:prstGeom>
          <a:noFill/>
        </p:spPr>
        <p:txBody>
          <a:bodyPr wrap="square" rtlCol="0" anchor="ctr" anchorCtr="0">
            <a:noAutofit/>
          </a:bodyPr>
          <a:lstStyle/>
          <a:p>
            <a:pPr marL="457200" lvl="1" indent="0" algn="just" fontAlgn="auto">
              <a:lnSpc>
                <a:spcPct val="150000"/>
              </a:lnSpc>
            </a:pPr>
            <a:endParaRPr lang="zh-CN" altLang="en-US" sz="2400">
              <a:effectLst>
                <a:outerShdw blurRad="38100" dist="19050" dir="2700000" algn="tl" rotWithShape="0">
                  <a:schemeClr val="dk1">
                    <a:alpha val="40000"/>
                  </a:schemeClr>
                </a:outerShdw>
              </a:effectLst>
              <a:highlight>
                <a:srgbClr val="FFFF00"/>
              </a:highlight>
            </a:endParaRPr>
          </a:p>
          <a:p>
            <a:pPr marL="457200" lvl="1" indent="0" algn="just" fontAlgn="auto">
              <a:lnSpc>
                <a:spcPct val="150000"/>
              </a:lnSpc>
            </a:pPr>
            <a:r>
              <a:rPr lang="zh-CN" altLang="en-US" sz="2800">
                <a:effectLst>
                  <a:outerShdw blurRad="38100" dist="19050" dir="2700000" algn="tl" rotWithShape="0">
                    <a:schemeClr val="dk1">
                      <a:alpha val="40000"/>
                    </a:schemeClr>
                  </a:outerShdw>
                </a:effectLst>
                <a:highlight>
                  <a:srgbClr val="FFFF00"/>
                </a:highlight>
              </a:rPr>
              <a:t>1.正面评价</a:t>
            </a:r>
            <a:endParaRPr lang="zh-CN" altLang="en-US" sz="2800">
              <a:effectLst>
                <a:outerShdw blurRad="38100" dist="19050" dir="2700000" algn="tl" rotWithShape="0">
                  <a:schemeClr val="dk1">
                    <a:alpha val="40000"/>
                  </a:schemeClr>
                </a:outerShdw>
              </a:effectLst>
              <a:highlight>
                <a:srgbClr val="FFFF00"/>
              </a:highlight>
            </a:endParaRPr>
          </a:p>
          <a:p>
            <a:pPr marL="457200" lvl="1" indent="0" algn="just" fontAlgn="auto">
              <a:lnSpc>
                <a:spcPct val="150000"/>
              </a:lnSpc>
            </a:pPr>
            <a:r>
              <a:rPr lang="zh-CN" altLang="en-US" sz="2800" b="1">
                <a:solidFill>
                  <a:srgbClr val="0070C0"/>
                </a:solidFill>
              </a:rPr>
              <a:t>It's encouraging to see that a relatively large proportion of students, about </a:t>
            </a:r>
            <a:r>
              <a:rPr lang="en-US" altLang="zh-CN" sz="2800" b="1">
                <a:solidFill>
                  <a:srgbClr val="0070C0"/>
                </a:solidFill>
              </a:rPr>
              <a:t>70</a:t>
            </a:r>
            <a:r>
              <a:rPr lang="zh-CN" altLang="en-US" sz="2800" b="1">
                <a:solidFill>
                  <a:srgbClr val="0070C0"/>
                </a:solidFill>
              </a:rPr>
              <a:t>%, exercise for 2 - 4 hours .This indicates that a significant number of students recognize the importance of physical exercise.The fact that </a:t>
            </a:r>
            <a:r>
              <a:rPr lang="en-US" altLang="zh-CN" sz="2800" b="1">
                <a:solidFill>
                  <a:srgbClr val="0070C0"/>
                </a:solidFill>
              </a:rPr>
              <a:t>18</a:t>
            </a:r>
            <a:r>
              <a:rPr lang="zh-CN" altLang="en-US" sz="2800" b="1">
                <a:solidFill>
                  <a:srgbClr val="0070C0"/>
                </a:solidFill>
              </a:rPr>
              <a:t>% of students exercise for 4 - 5 hours per week reflects their strong awareness of maintaining a healthy lifestyle.</a:t>
            </a:r>
            <a:endParaRPr lang="zh-CN" altLang="en-US" sz="2800" b="1">
              <a:solidFill>
                <a:srgbClr val="0070C0"/>
              </a:solidFill>
            </a:endParaRPr>
          </a:p>
          <a:p>
            <a:pPr marL="457200" lvl="1" indent="0" algn="just" fontAlgn="auto">
              <a:lnSpc>
                <a:spcPct val="150000"/>
              </a:lnSpc>
            </a:pPr>
            <a:endParaRPr lang="zh-CN" altLang="en-US" sz="2400"/>
          </a:p>
          <a:p>
            <a:pPr marL="457200" lvl="1" indent="0" algn="just" fontAlgn="auto">
              <a:lnSpc>
                <a:spcPct val="150000"/>
              </a:lnSpc>
            </a:pPr>
            <a:endParaRPr lang="zh-CN" altLang="en-US" sz="2400">
              <a:solidFill>
                <a:schemeClr val="tx1"/>
              </a:solidFill>
              <a:effectLst>
                <a:outerShdw blurRad="38100" dist="19050" dir="2700000" algn="tl" rotWithShape="0">
                  <a:schemeClr val="dk1">
                    <a:alpha val="40000"/>
                  </a:schemeClr>
                </a:outerShdw>
              </a:effectLst>
            </a:endParaRPr>
          </a:p>
        </p:txBody>
      </p:sp>
      <p:sp>
        <p:nvSpPr>
          <p:cNvPr id="2" name="文本框 1"/>
          <p:cNvSpPr txBox="1"/>
          <p:nvPr/>
        </p:nvSpPr>
        <p:spPr>
          <a:xfrm>
            <a:off x="4723765" y="1934210"/>
            <a:ext cx="4064000" cy="914400"/>
          </a:xfrm>
          <a:prstGeom prst="rect">
            <a:avLst/>
          </a:prstGeom>
          <a:noFill/>
        </p:spPr>
        <p:txBody>
          <a:bodyPr wrap="square" rtlCol="0">
            <a:normAutofit/>
          </a:bodyPr>
          <a:p>
            <a:pPr>
              <a:lnSpc>
                <a:spcPct val="140000"/>
              </a:lnSpc>
            </a:pPr>
            <a:endParaRPr lang="zh-CN" altLang="en-US" sz="2400" kern="100" dirty="0">
              <a:effectLst/>
              <a:latin typeface="+mn-ea"/>
              <a:cs typeface="江城圆体 400W" panose="020B0500000000000000" pitchFamily="34" charset="-122"/>
            </a:endParaRPr>
          </a:p>
        </p:txBody>
      </p:sp>
    </p:spTree>
    <p:custDataLst>
      <p:tags r:id="rId2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49642">
                                            <p:txEl>
                                              <p:pRg st="2" end="2"/>
                                            </p:txEl>
                                          </p:spTgt>
                                        </p:tgtEl>
                                        <p:attrNameLst>
                                          <p:attrName>style.visibility</p:attrName>
                                        </p:attrNameLst>
                                      </p:cBhvr>
                                      <p:to>
                                        <p:strVal val="visible"/>
                                      </p:to>
                                    </p:set>
                                    <p:anim calcmode="lin" valueType="num">
                                      <p:cBhvr additive="base">
                                        <p:cTn id="7" dur="500" fill="hold"/>
                                        <p:tgtEl>
                                          <p:spTgt spid="104964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964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29" name=""/>
        <p:cNvGrpSpPr/>
        <p:nvPr/>
      </p:nvGrpSpPr>
      <p:grpSpPr>
        <a:xfrm>
          <a:off x="0" y="0"/>
          <a:ext cx="0" cy="0"/>
          <a:chOff x="0" y="0"/>
          <a:chExt cx="0" cy="0"/>
        </a:xfrm>
      </p:grpSpPr>
      <p:sp useBgFill="1">
        <p:nvSpPr>
          <p:cNvPr id="1049606"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a:ln>
                <a:noFill/>
                <a:prstDash val="sysDot"/>
              </a:ln>
              <a:solidFill>
                <a:srgbClr val="262626"/>
              </a:solidFill>
              <a:latin typeface="+mn-ea"/>
              <a:ea typeface="+mn-ea"/>
              <a:sym typeface="+mn-ea"/>
            </a:endParaRPr>
          </a:p>
        </p:txBody>
      </p:sp>
      <p:sp>
        <p:nvSpPr>
          <p:cNvPr id="1049608" name="标题 16"/>
          <p:cNvSpPr>
            <a:spLocks noGrp="1"/>
          </p:cNvSpPr>
          <p:nvPr>
            <p:ph type="title"/>
            <p:custDataLst>
              <p:tags r:id="rId2"/>
            </p:custDataLst>
          </p:nvPr>
        </p:nvSpPr>
        <p:spPr/>
        <p:txBody>
          <a:bodyPr/>
          <a:lstStyle/>
          <a:p>
            <a:pPr algn="l"/>
            <a:r>
              <a:rPr lang="zh-CN" altLang="en-US">
                <a:sym typeface="+mn-ea"/>
              </a:rPr>
              <a:t>二、中间段</a:t>
            </a:r>
            <a:r>
              <a:rPr lang="en-US" altLang="zh-CN">
                <a:sym typeface="+mn-ea"/>
              </a:rPr>
              <a:t>    </a:t>
            </a:r>
            <a:r>
              <a:rPr lang="zh-CN" altLang="en-US" sz="2400">
                <a:solidFill>
                  <a:schemeClr val="accent1"/>
                </a:solidFill>
                <a:effectLst>
                  <a:outerShdw blurRad="38100" dist="25400" dir="5400000" algn="ctr" rotWithShape="0">
                    <a:srgbClr val="6E747A">
                      <a:alpha val="43000"/>
                    </a:srgbClr>
                  </a:outerShdw>
                </a:effectLst>
              </a:rPr>
              <a:t>评价调查结果</a:t>
            </a:r>
            <a:endParaRPr lang="zh-CN" altLang="en-US"/>
          </a:p>
        </p:txBody>
      </p:sp>
      <p:sp>
        <p:nvSpPr>
          <p:cNvPr id="1049610"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9612"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49614" name="任意多边形: 形状 356"/>
          <p:cNvSpPr/>
          <p:nvPr>
            <p:custDataLst>
              <p:tags r:id="rId5"/>
            </p:custDataLst>
          </p:nvPr>
        </p:nvSpPr>
        <p:spPr>
          <a:xfrm>
            <a:off x="676910" y="1176655"/>
            <a:ext cx="10904220" cy="5096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a:ln>
                <a:noFill/>
                <a:prstDash val="sysDot"/>
              </a:ln>
              <a:solidFill>
                <a:srgbClr val="262626"/>
              </a:solidFill>
              <a:latin typeface="+mn-ea"/>
              <a:ea typeface="+mn-ea"/>
              <a:sym typeface="+mn-ea"/>
            </a:endParaRPr>
          </a:p>
        </p:txBody>
      </p:sp>
      <p:sp>
        <p:nvSpPr>
          <p:cNvPr id="1049616" name="矩形: 圆角 21"/>
          <p:cNvSpPr/>
          <p:nvPr>
            <p:custDataLst>
              <p:tags r:id="rId6"/>
            </p:custDataLst>
          </p:nvPr>
        </p:nvSpPr>
        <p:spPr>
          <a:xfrm>
            <a:off x="695960" y="117729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18"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20"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22"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24"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2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28"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30"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32"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34"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36"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38"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40"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42" name="文本框 17"/>
          <p:cNvSpPr txBox="1"/>
          <p:nvPr>
            <p:custDataLst>
              <p:tags r:id="rId19"/>
            </p:custDataLst>
          </p:nvPr>
        </p:nvSpPr>
        <p:spPr>
          <a:xfrm>
            <a:off x="695960" y="1717675"/>
            <a:ext cx="10088880" cy="4632960"/>
          </a:xfrm>
          <a:prstGeom prst="rect">
            <a:avLst/>
          </a:prstGeom>
          <a:noFill/>
        </p:spPr>
        <p:txBody>
          <a:bodyPr wrap="square" rtlCol="0" anchor="ctr" anchorCtr="0">
            <a:normAutofit fontScale="80000"/>
          </a:bodyPr>
          <a:lstStyle/>
          <a:p>
            <a:pPr marL="457200" lvl="1" indent="0" algn="just" fontAlgn="auto">
              <a:lnSpc>
                <a:spcPct val="150000"/>
              </a:lnSpc>
            </a:pPr>
            <a:r>
              <a:rPr lang="zh-CN" altLang="en-US" sz="4000">
                <a:effectLst>
                  <a:outerShdw blurRad="38100" dist="19050" dir="2700000" algn="tl" rotWithShape="0">
                    <a:schemeClr val="dk1">
                      <a:alpha val="40000"/>
                    </a:schemeClr>
                  </a:outerShdw>
                </a:effectLst>
                <a:highlight>
                  <a:srgbClr val="FFFF00"/>
                </a:highlight>
              </a:rPr>
              <a:t>2.负面评价</a:t>
            </a:r>
            <a:endParaRPr lang="zh-CN" altLang="en-US" sz="4000"/>
          </a:p>
          <a:p>
            <a:pPr marL="457200" lvl="1" indent="0" algn="just" fontAlgn="auto">
              <a:lnSpc>
                <a:spcPct val="150000"/>
              </a:lnSpc>
            </a:pPr>
            <a:r>
              <a:rPr lang="zh-CN" altLang="en-US" sz="4000" b="1">
                <a:solidFill>
                  <a:srgbClr val="7030A0"/>
                </a:solidFill>
              </a:rPr>
              <a:t>However, it's a bit disappointing that </a:t>
            </a:r>
            <a:r>
              <a:rPr lang="en-US" altLang="zh-CN" sz="4000" b="1">
                <a:solidFill>
                  <a:srgbClr val="7030A0"/>
                </a:solidFill>
              </a:rPr>
              <a:t>12</a:t>
            </a:r>
            <a:r>
              <a:rPr lang="zh-CN" altLang="en-US" sz="4000" b="1">
                <a:solidFill>
                  <a:srgbClr val="7030A0"/>
                </a:solidFill>
              </a:rPr>
              <a:t>% of students exercise for less than 2 hours per week.This may be due to heavy academic burdens or a lack of awareness of the benefits of exercise.</a:t>
            </a:r>
            <a:endParaRPr lang="zh-CN" altLang="en-US" sz="2000" b="1">
              <a:solidFill>
                <a:srgbClr val="7030A0"/>
              </a:solidFill>
            </a:endParaRPr>
          </a:p>
          <a:p>
            <a:pPr marL="457200" lvl="1" indent="0" algn="just" fontAlgn="auto">
              <a:lnSpc>
                <a:spcPct val="150000"/>
              </a:lnSpc>
            </a:pPr>
            <a:endParaRPr lang="zh-CN" altLang="en-US" sz="2000">
              <a:solidFill>
                <a:schemeClr val="tx1"/>
              </a:solidFill>
              <a:effectLst>
                <a:outerShdw blurRad="38100" dist="19050" dir="2700000" algn="tl" rotWithShape="0">
                  <a:schemeClr val="dk1">
                    <a:alpha val="40000"/>
                  </a:schemeClr>
                </a:outerShdw>
              </a:effectLst>
            </a:endParaRPr>
          </a:p>
        </p:txBody>
      </p:sp>
    </p:spTree>
    <p:custDataLst>
      <p:tags r:id="rId2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49642">
                                            <p:txEl>
                                              <p:pRg st="1" end="1"/>
                                            </p:txEl>
                                          </p:spTgt>
                                        </p:tgtEl>
                                        <p:attrNameLst>
                                          <p:attrName>style.visibility</p:attrName>
                                        </p:attrNameLst>
                                      </p:cBhvr>
                                      <p:to>
                                        <p:strVal val="visible"/>
                                      </p:to>
                                    </p:set>
                                    <p:anim calcmode="lin" valueType="num">
                                      <p:cBhvr additive="base">
                                        <p:cTn id="7" dur="500" fill="hold"/>
                                        <p:tgtEl>
                                          <p:spTgt spid="104964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964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29" name=""/>
        <p:cNvGrpSpPr/>
        <p:nvPr/>
      </p:nvGrpSpPr>
      <p:grpSpPr>
        <a:xfrm>
          <a:off x="0" y="0"/>
          <a:ext cx="0" cy="0"/>
          <a:chOff x="0" y="0"/>
          <a:chExt cx="0" cy="0"/>
        </a:xfrm>
      </p:grpSpPr>
      <p:sp useBgFill="1">
        <p:nvSpPr>
          <p:cNvPr id="1049606"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a:ln>
                <a:noFill/>
                <a:prstDash val="sysDot"/>
              </a:ln>
              <a:solidFill>
                <a:srgbClr val="262626"/>
              </a:solidFill>
              <a:latin typeface="+mn-ea"/>
              <a:ea typeface="+mn-ea"/>
              <a:sym typeface="+mn-ea"/>
            </a:endParaRPr>
          </a:p>
        </p:txBody>
      </p:sp>
      <p:sp>
        <p:nvSpPr>
          <p:cNvPr id="1049608" name="标题 16"/>
          <p:cNvSpPr>
            <a:spLocks noGrp="1"/>
          </p:cNvSpPr>
          <p:nvPr>
            <p:ph type="title"/>
            <p:custDataLst>
              <p:tags r:id="rId2"/>
            </p:custDataLst>
          </p:nvPr>
        </p:nvSpPr>
        <p:spPr>
          <a:xfrm>
            <a:off x="289560" y="0"/>
            <a:ext cx="6493510" cy="720090"/>
          </a:xfrm>
        </p:spPr>
        <p:txBody>
          <a:bodyPr/>
          <a:lstStyle/>
          <a:p>
            <a:r>
              <a:rPr lang="zh-CN" altLang="en-US">
                <a:sym typeface="+mn-ea"/>
              </a:rPr>
              <a:t>三、结尾段</a:t>
            </a:r>
            <a:r>
              <a:rPr lang="en-US" altLang="zh-CN">
                <a:sym typeface="+mn-ea"/>
              </a:rPr>
              <a:t>   </a:t>
            </a:r>
            <a:r>
              <a:rPr lang="zh-CN" altLang="en-US" sz="2400">
                <a:solidFill>
                  <a:schemeClr val="accent1"/>
                </a:solidFill>
                <a:effectLst>
                  <a:outerShdw blurRad="38100" dist="25400" dir="5400000" algn="ctr" rotWithShape="0">
                    <a:srgbClr val="6E747A">
                      <a:alpha val="43000"/>
                    </a:srgbClr>
                  </a:outerShdw>
                </a:effectLst>
                <a:sym typeface="+mn-ea"/>
              </a:rPr>
              <a:t>提出建议 </a:t>
            </a:r>
            <a:r>
              <a:rPr lang="zh-CN" altLang="en-US" sz="2400">
                <a:solidFill>
                  <a:schemeClr val="accent1"/>
                </a:solidFill>
                <a:effectLst>
                  <a:outerShdw blurRad="38100" dist="25400" dir="5400000" algn="ctr" rotWithShape="0">
                    <a:srgbClr val="6E747A">
                      <a:alpha val="43000"/>
                    </a:srgbClr>
                  </a:outerShdw>
                </a:effectLst>
              </a:rPr>
              <a:t>评价调查结果</a:t>
            </a:r>
            <a:endParaRPr lang="zh-CN" altLang="en-US"/>
          </a:p>
        </p:txBody>
      </p:sp>
      <p:sp>
        <p:nvSpPr>
          <p:cNvPr id="1049610"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9612"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49614" name="任意多边形: 形状 356"/>
          <p:cNvSpPr/>
          <p:nvPr>
            <p:custDataLst>
              <p:tags r:id="rId5"/>
            </p:custDataLst>
          </p:nvPr>
        </p:nvSpPr>
        <p:spPr>
          <a:xfrm>
            <a:off x="170180" y="1776730"/>
            <a:ext cx="12021820" cy="5080635"/>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a:ln>
                <a:noFill/>
                <a:prstDash val="sysDot"/>
              </a:ln>
              <a:solidFill>
                <a:srgbClr val="262626"/>
              </a:solidFill>
              <a:latin typeface="+mn-ea"/>
              <a:ea typeface="+mn-ea"/>
              <a:sym typeface="+mn-ea"/>
            </a:endParaRPr>
          </a:p>
        </p:txBody>
      </p:sp>
      <p:sp>
        <p:nvSpPr>
          <p:cNvPr id="1049616" name="矩形: 圆角 21"/>
          <p:cNvSpPr/>
          <p:nvPr>
            <p:custDataLst>
              <p:tags r:id="rId6"/>
            </p:custDataLst>
          </p:nvPr>
        </p:nvSpPr>
        <p:spPr>
          <a:xfrm>
            <a:off x="170180" y="929005"/>
            <a:ext cx="11798300"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18"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20"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22"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24"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2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28"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30"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32"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34"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36"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38"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40"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42" name="文本框 17"/>
          <p:cNvSpPr txBox="1"/>
          <p:nvPr>
            <p:custDataLst>
              <p:tags r:id="rId19"/>
            </p:custDataLst>
          </p:nvPr>
        </p:nvSpPr>
        <p:spPr>
          <a:xfrm>
            <a:off x="170180" y="1372235"/>
            <a:ext cx="11678920" cy="2560320"/>
          </a:xfrm>
          <a:prstGeom prst="rect">
            <a:avLst/>
          </a:prstGeom>
          <a:noFill/>
        </p:spPr>
        <p:txBody>
          <a:bodyPr wrap="square" rtlCol="0" anchor="ctr" anchorCtr="0">
            <a:noAutofit/>
          </a:bodyPr>
          <a:lstStyle/>
          <a:p>
            <a:pPr marL="0" lvl="0" indent="0" algn="just" fontAlgn="auto">
              <a:lnSpc>
                <a:spcPct val="150000"/>
              </a:lnSpc>
            </a:pPr>
            <a:r>
              <a:rPr lang="zh-CN" altLang="en-US" sz="3600">
                <a:effectLst>
                  <a:outerShdw blurRad="38100" dist="19050" dir="2700000" algn="tl" rotWithShape="0">
                    <a:schemeClr val="dk1">
                      <a:alpha val="40000"/>
                    </a:schemeClr>
                  </a:outerShdw>
                </a:effectLst>
                <a:highlight>
                  <a:srgbClr val="FFFF00"/>
                </a:highlight>
              </a:rPr>
              <a:t>1.针对学生自身</a:t>
            </a:r>
            <a:endParaRPr lang="zh-CN" altLang="en-US" sz="3600">
              <a:effectLst>
                <a:outerShdw blurRad="38100" dist="19050" dir="2700000" algn="tl" rotWithShape="0">
                  <a:schemeClr val="dk1">
                    <a:alpha val="40000"/>
                  </a:schemeClr>
                </a:outerShdw>
              </a:effectLst>
              <a:highlight>
                <a:srgbClr val="FFFF00"/>
              </a:highlight>
            </a:endParaRPr>
          </a:p>
          <a:p>
            <a:pPr lvl="0" indent="0" algn="just" fontAlgn="auto">
              <a:lnSpc>
                <a:spcPct val="100000"/>
              </a:lnSpc>
            </a:pPr>
            <a:r>
              <a:rPr lang="zh-CN" altLang="en-US" sz="3600" kern="0">
                <a:ln>
                  <a:noFill/>
                  <a:prstDash val="sysDot"/>
                </a:ln>
                <a:solidFill>
                  <a:schemeClr val="tx1">
                    <a:lumMod val="85000"/>
                    <a:lumOff val="15000"/>
                  </a:schemeClr>
                </a:solidFill>
                <a:highlight>
                  <a:srgbClr val="FFFF00"/>
                </a:highlight>
                <a:latin typeface="+mn-ea"/>
                <a:sym typeface="+mn-ea"/>
              </a:rPr>
              <a:t>2.针对学校层面</a:t>
            </a:r>
            <a:endParaRPr lang="zh-CN" altLang="en-US" sz="3600">
              <a:effectLst>
                <a:outerShdw blurRad="38100" dist="19050" dir="2700000" algn="tl" rotWithShape="0">
                  <a:schemeClr val="dk1">
                    <a:alpha val="40000"/>
                  </a:schemeClr>
                </a:outerShdw>
              </a:effectLst>
              <a:highlight>
                <a:srgbClr val="FFFF00"/>
              </a:highlight>
            </a:endParaRPr>
          </a:p>
          <a:p>
            <a:pPr lvl="0" indent="0" algn="just" fontAlgn="auto">
              <a:lnSpc>
                <a:spcPct val="100000"/>
              </a:lnSpc>
            </a:pPr>
            <a:endParaRPr lang="zh-CN" altLang="en-US" sz="3600"/>
          </a:p>
        </p:txBody>
      </p:sp>
    </p:spTree>
    <p:custDataLst>
      <p:tags r:id="rId20"/>
    </p:custData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29" name=""/>
        <p:cNvGrpSpPr/>
        <p:nvPr/>
      </p:nvGrpSpPr>
      <p:grpSpPr>
        <a:xfrm>
          <a:off x="0" y="0"/>
          <a:ext cx="0" cy="0"/>
          <a:chOff x="0" y="0"/>
          <a:chExt cx="0" cy="0"/>
        </a:xfrm>
      </p:grpSpPr>
      <p:sp useBgFill="1">
        <p:nvSpPr>
          <p:cNvPr id="1049606"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a:ln>
                <a:noFill/>
                <a:prstDash val="sysDot"/>
              </a:ln>
              <a:solidFill>
                <a:srgbClr val="262626"/>
              </a:solidFill>
              <a:latin typeface="+mn-ea"/>
              <a:ea typeface="+mn-ea"/>
              <a:sym typeface="+mn-ea"/>
            </a:endParaRPr>
          </a:p>
        </p:txBody>
      </p:sp>
      <p:sp>
        <p:nvSpPr>
          <p:cNvPr id="1049608" name="标题 16"/>
          <p:cNvSpPr>
            <a:spLocks noGrp="1"/>
          </p:cNvSpPr>
          <p:nvPr>
            <p:ph type="title"/>
            <p:custDataLst>
              <p:tags r:id="rId2"/>
            </p:custDataLst>
          </p:nvPr>
        </p:nvSpPr>
        <p:spPr>
          <a:xfrm>
            <a:off x="289560" y="0"/>
            <a:ext cx="6493510" cy="720090"/>
          </a:xfrm>
        </p:spPr>
        <p:txBody>
          <a:bodyPr/>
          <a:lstStyle/>
          <a:p>
            <a:r>
              <a:rPr lang="zh-CN" altLang="en-US">
                <a:sym typeface="+mn-ea"/>
              </a:rPr>
              <a:t>三、结尾段</a:t>
            </a:r>
            <a:r>
              <a:rPr lang="en-US" altLang="zh-CN">
                <a:sym typeface="+mn-ea"/>
              </a:rPr>
              <a:t>   </a:t>
            </a:r>
            <a:r>
              <a:rPr lang="zh-CN" altLang="en-US" sz="2400">
                <a:solidFill>
                  <a:schemeClr val="accent1"/>
                </a:solidFill>
                <a:effectLst>
                  <a:outerShdw blurRad="38100" dist="25400" dir="5400000" algn="ctr" rotWithShape="0">
                    <a:srgbClr val="6E747A">
                      <a:alpha val="43000"/>
                    </a:srgbClr>
                  </a:outerShdw>
                </a:effectLst>
                <a:sym typeface="+mn-ea"/>
              </a:rPr>
              <a:t>提出建议 </a:t>
            </a:r>
            <a:r>
              <a:rPr lang="zh-CN" altLang="en-US" sz="2400">
                <a:solidFill>
                  <a:schemeClr val="accent1"/>
                </a:solidFill>
                <a:effectLst>
                  <a:outerShdw blurRad="38100" dist="25400" dir="5400000" algn="ctr" rotWithShape="0">
                    <a:srgbClr val="6E747A">
                      <a:alpha val="43000"/>
                    </a:srgbClr>
                  </a:outerShdw>
                </a:effectLst>
              </a:rPr>
              <a:t>评价调查结果</a:t>
            </a:r>
            <a:endParaRPr lang="zh-CN" altLang="en-US"/>
          </a:p>
        </p:txBody>
      </p:sp>
      <p:sp>
        <p:nvSpPr>
          <p:cNvPr id="1049610"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9612"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49614" name="任意多边形: 形状 356"/>
          <p:cNvSpPr/>
          <p:nvPr>
            <p:custDataLst>
              <p:tags r:id="rId5"/>
            </p:custDataLst>
          </p:nvPr>
        </p:nvSpPr>
        <p:spPr>
          <a:xfrm>
            <a:off x="170180" y="1776730"/>
            <a:ext cx="12021820" cy="5080635"/>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a:ln>
                <a:noFill/>
                <a:prstDash val="sysDot"/>
              </a:ln>
              <a:solidFill>
                <a:srgbClr val="262626"/>
              </a:solidFill>
              <a:latin typeface="+mn-ea"/>
              <a:ea typeface="+mn-ea"/>
              <a:sym typeface="+mn-ea"/>
            </a:endParaRPr>
          </a:p>
        </p:txBody>
      </p:sp>
      <p:sp>
        <p:nvSpPr>
          <p:cNvPr id="1049616" name="矩形: 圆角 21"/>
          <p:cNvSpPr/>
          <p:nvPr>
            <p:custDataLst>
              <p:tags r:id="rId6"/>
            </p:custDataLst>
          </p:nvPr>
        </p:nvSpPr>
        <p:spPr>
          <a:xfrm>
            <a:off x="170180" y="929005"/>
            <a:ext cx="11798300"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18"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20"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22"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24"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2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28"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30"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32"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34"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36"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38"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40"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42" name="文本框 17"/>
          <p:cNvSpPr txBox="1"/>
          <p:nvPr>
            <p:custDataLst>
              <p:tags r:id="rId19"/>
            </p:custDataLst>
          </p:nvPr>
        </p:nvSpPr>
        <p:spPr>
          <a:xfrm>
            <a:off x="170180" y="1372235"/>
            <a:ext cx="11678920" cy="5274310"/>
          </a:xfrm>
          <a:prstGeom prst="rect">
            <a:avLst/>
          </a:prstGeom>
          <a:noFill/>
        </p:spPr>
        <p:txBody>
          <a:bodyPr wrap="square" rtlCol="0" anchor="ctr" anchorCtr="0">
            <a:noAutofit/>
          </a:bodyPr>
          <a:lstStyle/>
          <a:p>
            <a:pPr marL="0" lvl="0" indent="0" algn="just" fontAlgn="auto">
              <a:lnSpc>
                <a:spcPct val="150000"/>
              </a:lnSpc>
            </a:pPr>
            <a:r>
              <a:rPr lang="zh-CN" altLang="en-US" sz="2400">
                <a:effectLst>
                  <a:outerShdw blurRad="38100" dist="19050" dir="2700000" algn="tl" rotWithShape="0">
                    <a:schemeClr val="dk1">
                      <a:alpha val="40000"/>
                    </a:schemeClr>
                  </a:outerShdw>
                </a:effectLst>
                <a:highlight>
                  <a:srgbClr val="FFFF00"/>
                </a:highlight>
              </a:rPr>
              <a:t>1.针对学生自身</a:t>
            </a:r>
            <a:endParaRPr lang="zh-CN" altLang="en-US" sz="2400">
              <a:effectLst>
                <a:outerShdw blurRad="38100" dist="19050" dir="2700000" algn="tl" rotWithShape="0">
                  <a:schemeClr val="dk1">
                    <a:alpha val="40000"/>
                  </a:schemeClr>
                </a:outerShdw>
              </a:effectLst>
              <a:highlight>
                <a:srgbClr val="FFFF00"/>
              </a:highlight>
            </a:endParaRPr>
          </a:p>
          <a:p>
            <a:pPr lvl="0" indent="0" algn="just" fontAlgn="auto">
              <a:lnSpc>
                <a:spcPct val="100000"/>
              </a:lnSpc>
            </a:pPr>
            <a:r>
              <a:rPr lang="zh-CN" altLang="en-US" sz="2800" b="1">
                <a:solidFill>
                  <a:srgbClr val="7030A0"/>
                </a:solidFill>
              </a:rPr>
              <a:t>Students should prioritize physical exercise.We can set aside a specific time each day for exercise, like jogging in the morning or playing badminton after school.</a:t>
            </a:r>
            <a:endParaRPr lang="zh-CN" altLang="en-US" sz="2800" b="1">
              <a:solidFill>
                <a:srgbClr val="7030A0"/>
              </a:solidFill>
            </a:endParaRPr>
          </a:p>
          <a:p>
            <a:pPr lvl="0" indent="0" algn="just" fontAlgn="auto">
              <a:lnSpc>
                <a:spcPct val="100000"/>
              </a:lnSpc>
            </a:pPr>
            <a:endParaRPr lang="zh-CN" altLang="en-US" sz="2800" b="1">
              <a:solidFill>
                <a:srgbClr val="7030A0"/>
              </a:solidFill>
            </a:endParaRPr>
          </a:p>
          <a:p>
            <a:pPr lvl="0" indent="0" algn="just" fontAlgn="auto">
              <a:lnSpc>
                <a:spcPct val="100000"/>
              </a:lnSpc>
            </a:pPr>
            <a:r>
              <a:rPr lang="zh-CN" altLang="en-US" sz="2800" b="1">
                <a:solidFill>
                  <a:srgbClr val="0070C0"/>
                </a:solidFill>
              </a:rPr>
              <a:t>It's advisable for us to form exercise - related habits.</a:t>
            </a:r>
            <a:r>
              <a:rPr lang="en-US" altLang="zh-CN" sz="2800" b="1">
                <a:solidFill>
                  <a:srgbClr val="0070C0"/>
                </a:solidFill>
              </a:rPr>
              <a:t> </a:t>
            </a:r>
            <a:r>
              <a:rPr lang="zh-CN" altLang="en-US" sz="2800" b="1">
                <a:solidFill>
                  <a:srgbClr val="0070C0"/>
                </a:solidFill>
              </a:rPr>
              <a:t>For example, taking the stairs instead of the elevator and walking to nearby places instead of taking a bus.</a:t>
            </a:r>
            <a:endParaRPr lang="zh-CN" altLang="en-US" sz="2800" b="1">
              <a:solidFill>
                <a:srgbClr val="0070C0"/>
              </a:solidFill>
            </a:endParaRPr>
          </a:p>
          <a:p>
            <a:pPr lvl="0" indent="0" algn="just" fontAlgn="auto">
              <a:lnSpc>
                <a:spcPct val="100000"/>
              </a:lnSpc>
            </a:pPr>
            <a:endParaRPr lang="zh-CN" altLang="en-US" sz="2800"/>
          </a:p>
        </p:txBody>
      </p:sp>
    </p:spTree>
    <p:custDataLst>
      <p:tags r:id="rId2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49642">
                                            <p:txEl>
                                              <p:pRg st="1" end="1"/>
                                            </p:txEl>
                                          </p:spTgt>
                                        </p:tgtEl>
                                        <p:attrNameLst>
                                          <p:attrName>style.visibility</p:attrName>
                                        </p:attrNameLst>
                                      </p:cBhvr>
                                      <p:to>
                                        <p:strVal val="visible"/>
                                      </p:to>
                                    </p:set>
                                    <p:anim calcmode="lin" valueType="num">
                                      <p:cBhvr additive="base">
                                        <p:cTn id="7" dur="500" fill="hold"/>
                                        <p:tgtEl>
                                          <p:spTgt spid="104964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964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49642">
                                            <p:txEl>
                                              <p:pRg st="3" end="3"/>
                                            </p:txEl>
                                          </p:spTgt>
                                        </p:tgtEl>
                                        <p:attrNameLst>
                                          <p:attrName>style.visibility</p:attrName>
                                        </p:attrNameLst>
                                      </p:cBhvr>
                                      <p:to>
                                        <p:strVal val="visible"/>
                                      </p:to>
                                    </p:set>
                                    <p:anim calcmode="lin" valueType="num">
                                      <p:cBhvr additive="base">
                                        <p:cTn id="13" dur="500" fill="hold"/>
                                        <p:tgtEl>
                                          <p:spTgt spid="104964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4964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29" name=""/>
        <p:cNvGrpSpPr/>
        <p:nvPr/>
      </p:nvGrpSpPr>
      <p:grpSpPr>
        <a:xfrm>
          <a:off x="0" y="0"/>
          <a:ext cx="0" cy="0"/>
          <a:chOff x="0" y="0"/>
          <a:chExt cx="0" cy="0"/>
        </a:xfrm>
      </p:grpSpPr>
      <p:sp useBgFill="1">
        <p:nvSpPr>
          <p:cNvPr id="1049606"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a:ln>
                <a:noFill/>
                <a:prstDash val="sysDot"/>
              </a:ln>
              <a:solidFill>
                <a:srgbClr val="262626"/>
              </a:solidFill>
              <a:latin typeface="+mn-ea"/>
              <a:ea typeface="+mn-ea"/>
              <a:sym typeface="+mn-ea"/>
            </a:endParaRPr>
          </a:p>
        </p:txBody>
      </p:sp>
      <p:sp>
        <p:nvSpPr>
          <p:cNvPr id="1049608" name="标题 16"/>
          <p:cNvSpPr>
            <a:spLocks noGrp="1"/>
          </p:cNvSpPr>
          <p:nvPr>
            <p:ph type="title"/>
            <p:custDataLst>
              <p:tags r:id="rId2"/>
            </p:custDataLst>
          </p:nvPr>
        </p:nvSpPr>
        <p:spPr>
          <a:xfrm>
            <a:off x="673100" y="360045"/>
            <a:ext cx="6493510" cy="720090"/>
          </a:xfrm>
        </p:spPr>
        <p:txBody>
          <a:bodyPr/>
          <a:lstStyle/>
          <a:p>
            <a:r>
              <a:rPr lang="zh-CN" altLang="en-US">
                <a:sym typeface="+mn-ea"/>
              </a:rPr>
              <a:t>三、结尾段：</a:t>
            </a:r>
            <a:r>
              <a:rPr lang="en-US" altLang="zh-CN">
                <a:sym typeface="+mn-ea"/>
              </a:rPr>
              <a:t> </a:t>
            </a:r>
            <a:r>
              <a:rPr lang="zh-CN" altLang="en-US" sz="2400">
                <a:solidFill>
                  <a:schemeClr val="accent1"/>
                </a:solidFill>
                <a:effectLst>
                  <a:outerShdw blurRad="38100" dist="25400" dir="5400000" algn="ctr" rotWithShape="0">
                    <a:srgbClr val="6E747A">
                      <a:alpha val="43000"/>
                    </a:srgbClr>
                  </a:outerShdw>
                </a:effectLst>
                <a:sym typeface="+mn-ea"/>
              </a:rPr>
              <a:t>提出建议 </a:t>
            </a:r>
            <a:r>
              <a:rPr lang="zh-CN" altLang="en-US" sz="2400">
                <a:solidFill>
                  <a:schemeClr val="accent1"/>
                </a:solidFill>
                <a:effectLst>
                  <a:outerShdw blurRad="38100" dist="25400" dir="5400000" algn="ctr" rotWithShape="0">
                    <a:srgbClr val="6E747A">
                      <a:alpha val="43000"/>
                    </a:srgbClr>
                  </a:outerShdw>
                </a:effectLst>
              </a:rPr>
              <a:t>评价调查结果</a:t>
            </a:r>
            <a:endParaRPr lang="zh-CN" altLang="en-US"/>
          </a:p>
        </p:txBody>
      </p:sp>
      <p:sp>
        <p:nvSpPr>
          <p:cNvPr id="1049610"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9612"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49614" name="任意多边形: 形状 356"/>
          <p:cNvSpPr/>
          <p:nvPr>
            <p:custDataLst>
              <p:tags r:id="rId5"/>
            </p:custDataLst>
          </p:nvPr>
        </p:nvSpPr>
        <p:spPr>
          <a:xfrm>
            <a:off x="396240" y="1581785"/>
            <a:ext cx="11549380" cy="469138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a:ln>
                <a:noFill/>
                <a:prstDash val="sysDot"/>
              </a:ln>
              <a:solidFill>
                <a:srgbClr val="262626"/>
              </a:solidFill>
              <a:latin typeface="+mn-ea"/>
              <a:ea typeface="+mn-ea"/>
              <a:sym typeface="+mn-ea"/>
            </a:endParaRPr>
          </a:p>
        </p:txBody>
      </p:sp>
      <p:sp>
        <p:nvSpPr>
          <p:cNvPr id="1049616" name="矩形: 圆角 21"/>
          <p:cNvSpPr/>
          <p:nvPr>
            <p:custDataLst>
              <p:tags r:id="rId6"/>
            </p:custDataLst>
          </p:nvPr>
        </p:nvSpPr>
        <p:spPr>
          <a:xfrm>
            <a:off x="396875" y="1196340"/>
            <a:ext cx="11548745" cy="42799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18"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20"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22"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24"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2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28"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30"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32"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34"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36"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38"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640"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9642" name="文本框 17"/>
          <p:cNvSpPr txBox="1"/>
          <p:nvPr>
            <p:custDataLst>
              <p:tags r:id="rId19"/>
            </p:custDataLst>
          </p:nvPr>
        </p:nvSpPr>
        <p:spPr>
          <a:xfrm>
            <a:off x="396875" y="1884680"/>
            <a:ext cx="11567795" cy="4596765"/>
          </a:xfrm>
          <a:prstGeom prst="rect">
            <a:avLst/>
          </a:prstGeom>
          <a:noFill/>
        </p:spPr>
        <p:txBody>
          <a:bodyPr wrap="square" rtlCol="0" anchor="ctr" anchorCtr="0">
            <a:noAutofit/>
          </a:bodyPr>
          <a:lstStyle/>
          <a:p>
            <a:pPr marL="0" lvl="0" indent="0" algn="just" fontAlgn="auto">
              <a:lnSpc>
                <a:spcPct val="200000"/>
              </a:lnSpc>
            </a:pPr>
            <a:r>
              <a:rPr lang="zh-CN" altLang="en-US" sz="2400" kern="0">
                <a:ln>
                  <a:noFill/>
                  <a:prstDash val="sysDot"/>
                </a:ln>
                <a:solidFill>
                  <a:schemeClr val="tx1">
                    <a:lumMod val="85000"/>
                    <a:lumOff val="15000"/>
                  </a:schemeClr>
                </a:solidFill>
                <a:highlight>
                  <a:srgbClr val="FFFF00"/>
                </a:highlight>
                <a:latin typeface="+mn-ea"/>
                <a:sym typeface="+mn-ea"/>
              </a:rPr>
              <a:t>2.针对学校层面</a:t>
            </a:r>
            <a:endParaRPr lang="zh-CN" altLang="en-US" sz="2400">
              <a:effectLst>
                <a:outerShdw blurRad="38100" dist="19050" dir="2700000" algn="tl" rotWithShape="0">
                  <a:schemeClr val="dk1">
                    <a:alpha val="40000"/>
                  </a:schemeClr>
                </a:outerShdw>
              </a:effectLst>
              <a:highlight>
                <a:srgbClr val="FFFF00"/>
              </a:highlight>
            </a:endParaRPr>
          </a:p>
          <a:p>
            <a:pPr marL="0" lvl="0" indent="0" algn="just" fontAlgn="auto">
              <a:lnSpc>
                <a:spcPct val="200000"/>
              </a:lnSpc>
            </a:pPr>
            <a:r>
              <a:rPr lang="zh-CN" altLang="en-US" sz="2400" b="1">
                <a:solidFill>
                  <a:srgbClr val="7030A0"/>
                </a:solidFill>
                <a:sym typeface="+mn-ea"/>
              </a:rPr>
              <a:t>Our school could organize more sports events, such as sports meets or ball - game competitions, to arouse students' enthusiasm for exercise.</a:t>
            </a:r>
            <a:endParaRPr lang="zh-CN" altLang="en-US" sz="2400" kern="0">
              <a:ln>
                <a:noFill/>
                <a:prstDash val="sysDot"/>
              </a:ln>
              <a:solidFill>
                <a:schemeClr val="tx1">
                  <a:lumMod val="85000"/>
                  <a:lumOff val="15000"/>
                </a:schemeClr>
              </a:solidFill>
              <a:latin typeface="+mn-ea"/>
              <a:sym typeface="+mn-ea"/>
            </a:endParaRPr>
          </a:p>
          <a:p>
            <a:pPr marL="0" lvl="0" indent="0" algn="just" fontAlgn="auto">
              <a:lnSpc>
                <a:spcPct val="200000"/>
              </a:lnSpc>
            </a:pPr>
            <a:r>
              <a:rPr lang="zh-CN" altLang="en-US" sz="2400" b="1">
                <a:solidFill>
                  <a:srgbClr val="0070C0"/>
                </a:solidFill>
                <a:sym typeface="+mn-ea"/>
              </a:rPr>
              <a:t>Schools should also ensure that there are sufficient </a:t>
            </a:r>
            <a:r>
              <a:rPr lang="zh-CN" altLang="en-US" sz="2400" b="1">
                <a:solidFill>
                  <a:srgbClr val="FF0000"/>
                </a:solidFill>
                <a:sym typeface="+mn-ea"/>
              </a:rPr>
              <a:t>sports facilities</a:t>
            </a:r>
            <a:r>
              <a:rPr lang="zh-CN" altLang="en-US" sz="2400" b="1">
                <a:solidFill>
                  <a:srgbClr val="0070C0"/>
                </a:solidFill>
                <a:sym typeface="+mn-ea"/>
              </a:rPr>
              <a:t> and open the </a:t>
            </a:r>
            <a:r>
              <a:rPr lang="zh-CN" altLang="en-US" sz="2400" b="1">
                <a:solidFill>
                  <a:srgbClr val="FF0000"/>
                </a:solidFill>
                <a:sym typeface="+mn-ea"/>
              </a:rPr>
              <a:t>sports venues</a:t>
            </a:r>
            <a:r>
              <a:rPr lang="zh-CN" altLang="en-US" sz="2400" b="1">
                <a:solidFill>
                  <a:srgbClr val="0070C0"/>
                </a:solidFill>
                <a:sym typeface="+mn-ea"/>
              </a:rPr>
              <a:t> more frequently for students to use.</a:t>
            </a:r>
            <a:endParaRPr lang="zh-CN" altLang="en-US" sz="2400" b="1">
              <a:solidFill>
                <a:srgbClr val="0070C0"/>
              </a:solidFill>
              <a:sym typeface="+mn-ea"/>
            </a:endParaRPr>
          </a:p>
          <a:p>
            <a:pPr marL="0" lvl="0" indent="0" algn="just" fontAlgn="auto">
              <a:lnSpc>
                <a:spcPct val="200000"/>
              </a:lnSpc>
            </a:pPr>
            <a:endParaRPr lang="zh-CN" altLang="en-US" sz="2000"/>
          </a:p>
        </p:txBody>
      </p:sp>
    </p:spTree>
    <p:custDataLst>
      <p:tags r:id="rId2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49642">
                                            <p:txEl>
                                              <p:pRg st="1" end="1"/>
                                            </p:txEl>
                                          </p:spTgt>
                                        </p:tgtEl>
                                        <p:attrNameLst>
                                          <p:attrName>style.visibility</p:attrName>
                                        </p:attrNameLst>
                                      </p:cBhvr>
                                      <p:to>
                                        <p:strVal val="visible"/>
                                      </p:to>
                                    </p:set>
                                    <p:anim calcmode="lin" valueType="num">
                                      <p:cBhvr additive="base">
                                        <p:cTn id="7" dur="500" fill="hold"/>
                                        <p:tgtEl>
                                          <p:spTgt spid="104964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964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49642">
                                            <p:txEl>
                                              <p:pRg st="2" end="2"/>
                                            </p:txEl>
                                          </p:spTgt>
                                        </p:tgtEl>
                                        <p:attrNameLst>
                                          <p:attrName>style.visibility</p:attrName>
                                        </p:attrNameLst>
                                      </p:cBhvr>
                                      <p:to>
                                        <p:strVal val="visible"/>
                                      </p:to>
                                    </p:set>
                                    <p:anim calcmode="lin" valueType="num">
                                      <p:cBhvr additive="base">
                                        <p:cTn id="13" dur="500" fill="hold"/>
                                        <p:tgtEl>
                                          <p:spTgt spid="104964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4964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框 1"/>
          <p:cNvSpPr txBox="1"/>
          <p:nvPr>
            <p:custDataLst>
              <p:tags r:id="rId1"/>
            </p:custDataLst>
          </p:nvPr>
        </p:nvSpPr>
        <p:spPr>
          <a:xfrm>
            <a:off x="1022350" y="3136900"/>
            <a:ext cx="11269345" cy="583565"/>
          </a:xfrm>
          <a:prstGeom prst="rect">
            <a:avLst/>
          </a:prstGeom>
          <a:noFill/>
          <a:ln w="9525">
            <a:noFill/>
          </a:ln>
        </p:spPr>
        <p:txBody>
          <a:bodyPr wrap="square">
            <a:spAutoFit/>
          </a:bodyPr>
          <a:lstStyle/>
          <a:p>
            <a:r>
              <a:rPr lang="en-US" altLang="zh-CN" sz="3200" b="1">
                <a:latin typeface="Times New Roman" panose="02020603050405020304"/>
                <a:sym typeface="黑体" panose="02010609060101010101" pitchFamily="49" charset="-122"/>
              </a:rPr>
              <a:t>2. What information can you get from the two charts?</a:t>
            </a:r>
            <a:endParaRPr lang="en-US" altLang="zh-CN" sz="3200" b="1">
              <a:latin typeface="Times New Roman" panose="02020603050405020304"/>
              <a:sym typeface="黑体" panose="02010609060101010101" pitchFamily="49" charset="-122"/>
            </a:endParaRPr>
          </a:p>
        </p:txBody>
      </p:sp>
      <p:pic>
        <p:nvPicPr>
          <p:cNvPr id="28676" name="图片 2"/>
          <p:cNvPicPr>
            <a:picLocks noChangeAspect="1"/>
          </p:cNvPicPr>
          <p:nvPr>
            <p:custDataLst>
              <p:tags r:id="rId2"/>
            </p:custDataLst>
          </p:nvPr>
        </p:nvPicPr>
        <p:blipFill>
          <a:blip r:embed="rId3"/>
          <a:stretch>
            <a:fillRect/>
          </a:stretch>
        </p:blipFill>
        <p:spPr>
          <a:xfrm>
            <a:off x="528955" y="1001395"/>
            <a:ext cx="5068570" cy="3437255"/>
          </a:xfrm>
          <a:prstGeom prst="rect">
            <a:avLst/>
          </a:prstGeom>
          <a:noFill/>
          <a:ln w="9525">
            <a:noFill/>
          </a:ln>
        </p:spPr>
      </p:pic>
      <p:pic>
        <p:nvPicPr>
          <p:cNvPr id="28677" name="图片 4"/>
          <p:cNvPicPr>
            <a:picLocks noChangeAspect="1"/>
          </p:cNvPicPr>
          <p:nvPr>
            <p:custDataLst>
              <p:tags r:id="rId4"/>
            </p:custDataLst>
          </p:nvPr>
        </p:nvPicPr>
        <p:blipFill>
          <a:blip r:embed="rId5">
            <a:lum contrast="12000"/>
          </a:blip>
          <a:stretch>
            <a:fillRect/>
          </a:stretch>
        </p:blipFill>
        <p:spPr>
          <a:xfrm>
            <a:off x="5796280" y="1090930"/>
            <a:ext cx="6156325" cy="3446145"/>
          </a:xfrm>
          <a:prstGeom prst="rect">
            <a:avLst/>
          </a:prstGeom>
          <a:noFill/>
          <a:ln w="9525">
            <a:noFill/>
          </a:ln>
        </p:spPr>
      </p:pic>
      <p:sp>
        <p:nvSpPr>
          <p:cNvPr id="2" name="文本框 1"/>
          <p:cNvSpPr txBox="1"/>
          <p:nvPr>
            <p:custDataLst>
              <p:tags r:id="rId6"/>
            </p:custDataLst>
          </p:nvPr>
        </p:nvSpPr>
        <p:spPr>
          <a:xfrm>
            <a:off x="372110" y="187960"/>
            <a:ext cx="8478520" cy="530860"/>
          </a:xfrm>
          <a:prstGeom prst="rect">
            <a:avLst/>
          </a:prstGeom>
          <a:solidFill>
            <a:schemeClr val="accent4">
              <a:lumMod val="75000"/>
            </a:schemeClr>
          </a:solidFill>
        </p:spPr>
        <p:txBody>
          <a:bodyPr wrap="square" rtlCol="0">
            <a:noAutofit/>
          </a:bodyPr>
          <a:lstStyle/>
          <a:p>
            <a:r>
              <a:rPr lang="en-US" altLang="zh-CN" sz="2800" b="1">
                <a:solidFill>
                  <a:schemeClr val="bg1"/>
                </a:solidFill>
                <a:latin typeface="Times New Roman" panose="02020603050405020304"/>
                <a:sym typeface="黑体" panose="02010609060101010101" pitchFamily="49" charset="-122"/>
              </a:rPr>
              <a:t>What information can you get from the two charts?</a:t>
            </a:r>
            <a:endParaRPr lang="en-US" altLang="zh-CN" sz="2800" b="1">
              <a:solidFill>
                <a:schemeClr val="bg1"/>
              </a:solidFill>
              <a:latin typeface="Times New Roman" panose="02020603050405020304"/>
              <a:sym typeface="黑体" panose="02010609060101010101" pitchFamily="49" charset="-122"/>
            </a:endParaRPr>
          </a:p>
        </p:txBody>
      </p:sp>
      <p:sp>
        <p:nvSpPr>
          <p:cNvPr id="10" name="文本框 9"/>
          <p:cNvSpPr txBox="1"/>
          <p:nvPr>
            <p:custDataLst>
              <p:tags r:id="rId7"/>
            </p:custDataLst>
          </p:nvPr>
        </p:nvSpPr>
        <p:spPr>
          <a:xfrm>
            <a:off x="372110" y="5230495"/>
            <a:ext cx="7915275" cy="107632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p:spPr>
        <p:txBody>
          <a:bodyPr wrap="square" rtlCol="0">
            <a:spAutoFit/>
          </a:bodyPr>
          <a:p>
            <a:r>
              <a:rPr lang="en-US" altLang="zh-CN" sz="3200" b="1">
                <a:solidFill>
                  <a:srgbClr val="1D41D5"/>
                </a:solidFill>
                <a:latin typeface="Times New Roman" panose="02020603050405020304"/>
                <a:cs typeface="Times New Roman" panose="02020603050405020304" pitchFamily="18" charset="0"/>
              </a:rPr>
              <a:t>  </a:t>
            </a:r>
            <a:r>
              <a:rPr lang="en-US" altLang="zh-CN" sz="3200" b="1">
                <a:solidFill>
                  <a:schemeClr val="tx1"/>
                </a:solidFill>
                <a:latin typeface="Times New Roman" panose="02020603050405020304"/>
                <a:cs typeface="Times New Roman" panose="02020603050405020304" pitchFamily="18" charset="0"/>
              </a:rPr>
              <a:t>   To understand</a:t>
            </a:r>
            <a:r>
              <a:rPr lang="en-US" altLang="zh-CN" sz="3200" b="1">
                <a:latin typeface="Times New Roman" panose="02020603050405020304"/>
                <a:cs typeface="Times New Roman" panose="02020603050405020304" pitchFamily="18" charset="0"/>
              </a:rPr>
              <a:t> a chart, it is important to read</a:t>
            </a:r>
            <a:r>
              <a:rPr lang="en-US" altLang="zh-CN" sz="3200" b="1">
                <a:solidFill>
                  <a:srgbClr val="FF0000"/>
                </a:solidFill>
                <a:latin typeface="Times New Roman" panose="02020603050405020304"/>
                <a:cs typeface="Times New Roman" panose="02020603050405020304" pitchFamily="18" charset="0"/>
              </a:rPr>
              <a:t> title </a:t>
            </a:r>
            <a:r>
              <a:rPr lang="en-US" altLang="zh-CN" sz="3200" b="1">
                <a:latin typeface="Times New Roman" panose="02020603050405020304"/>
                <a:cs typeface="Times New Roman" panose="02020603050405020304" pitchFamily="18" charset="0"/>
              </a:rPr>
              <a:t>and </a:t>
            </a:r>
            <a:r>
              <a:rPr lang="en-US" altLang="zh-CN" sz="3200" b="1">
                <a:solidFill>
                  <a:srgbClr val="FF0000"/>
                </a:solidFill>
                <a:latin typeface="Times New Roman" panose="02020603050405020304"/>
                <a:cs typeface="Times New Roman" panose="02020603050405020304" pitchFamily="18" charset="0"/>
              </a:rPr>
              <a:t>caption</a:t>
            </a:r>
            <a:r>
              <a:rPr lang="en-US" altLang="zh-CN" sz="3200" b="1">
                <a:latin typeface="Times New Roman" panose="02020603050405020304"/>
                <a:cs typeface="Times New Roman" panose="02020603050405020304" pitchFamily="18" charset="0"/>
              </a:rPr>
              <a:t>(</a:t>
            </a:r>
            <a:r>
              <a:rPr lang="zh-CN" altLang="en-US" sz="3200" b="1">
                <a:latin typeface="Times New Roman" panose="02020603050405020304"/>
                <a:cs typeface="Times New Roman" panose="02020603050405020304" pitchFamily="18" charset="0"/>
              </a:rPr>
              <a:t>说明</a:t>
            </a:r>
            <a:r>
              <a:rPr lang="en-US" altLang="zh-CN" sz="3200" b="1">
                <a:latin typeface="Times New Roman" panose="02020603050405020304"/>
                <a:cs typeface="Times New Roman" panose="02020603050405020304" pitchFamily="18" charset="0"/>
              </a:rPr>
              <a:t>).</a:t>
            </a:r>
            <a:endParaRPr lang="zh-CN" altLang="en-US" sz="3200" b="1">
              <a:latin typeface="Times New Roman" panose="02020603050405020304"/>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45" name=""/>
        <p:cNvGrpSpPr/>
        <p:nvPr/>
      </p:nvGrpSpPr>
      <p:grpSpPr>
        <a:xfrm>
          <a:off x="0" y="0"/>
          <a:ext cx="0" cy="0"/>
          <a:chOff x="0" y="0"/>
          <a:chExt cx="0" cy="0"/>
        </a:xfrm>
      </p:grpSpPr>
      <p:sp>
        <p:nvSpPr>
          <p:cNvPr id="1049736" name="标题"/>
          <p:cNvSpPr>
            <a:spLocks noGrp="1"/>
          </p:cNvSpPr>
          <p:nvPr>
            <p:ph type="title"/>
            <p:custDataLst>
              <p:tags r:id="rId1"/>
            </p:custDataLst>
          </p:nvPr>
        </p:nvSpPr>
        <p:spPr/>
        <p:txBody>
          <a:bodyPr/>
          <a:lstStyle/>
          <a:p>
            <a:r>
              <a:rPr lang="zh-CN" altLang="en-US"/>
              <a:t>示例作文</a:t>
            </a:r>
            <a:endParaRPr lang="zh-CN" altLang="en-US"/>
          </a:p>
        </p:txBody>
      </p:sp>
      <p:sp>
        <p:nvSpPr>
          <p:cNvPr id="1049740" name="节编号"/>
          <p:cNvSpPr>
            <a:spLocks noGrp="1"/>
          </p:cNvSpPr>
          <p:nvPr>
            <p:ph type="body" sz="quarter" idx="13"/>
            <p:custDataLst>
              <p:tags r:id="rId2"/>
            </p:custDataLst>
          </p:nvPr>
        </p:nvSpPr>
        <p:spPr/>
        <p:txBody>
          <a:bodyPr/>
          <a:lstStyle/>
          <a:p>
            <a:r>
              <a:rPr lang="zh-CN" altLang="en-US"/>
              <a:t>0</a:t>
            </a:r>
            <a:r>
              <a:rPr lang="en-US" altLang="zh-CN"/>
              <a:t>4</a:t>
            </a:r>
            <a:endParaRPr lang="en-US" altLang="zh-CN"/>
          </a:p>
        </p:txBody>
      </p:sp>
    </p:spTree>
    <p:custDataLst>
      <p:tags r:id="rId3"/>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53" name=""/>
        <p:cNvGrpSpPr/>
        <p:nvPr/>
      </p:nvGrpSpPr>
      <p:grpSpPr>
        <a:xfrm>
          <a:off x="0" y="0"/>
          <a:ext cx="0" cy="0"/>
          <a:chOff x="0" y="0"/>
          <a:chExt cx="0" cy="0"/>
        </a:xfrm>
      </p:grpSpPr>
      <p:sp>
        <p:nvSpPr>
          <p:cNvPr id="1049822" name="标题 16"/>
          <p:cNvSpPr>
            <a:spLocks noGrp="1"/>
          </p:cNvSpPr>
          <p:nvPr>
            <p:ph type="title"/>
            <p:custDataLst>
              <p:tags r:id="rId1"/>
            </p:custDataLst>
          </p:nvPr>
        </p:nvSpPr>
        <p:spPr>
          <a:xfrm>
            <a:off x="-200660" y="-6350"/>
            <a:ext cx="2435225" cy="720090"/>
          </a:xfrm>
        </p:spPr>
        <p:txBody>
          <a:bodyPr/>
          <a:lstStyle/>
          <a:p>
            <a:r>
              <a:rPr lang="zh-CN" altLang="en-US"/>
              <a:t>示例作文</a:t>
            </a:r>
            <a:endParaRPr lang="zh-CN" altLang="en-US"/>
          </a:p>
        </p:txBody>
      </p:sp>
      <p:cxnSp>
        <p:nvCxnSpPr>
          <p:cNvPr id="3145755" name="直接连接符 75"/>
          <p:cNvCxnSpPr/>
          <p:nvPr>
            <p:custDataLst>
              <p:tags r:id="rId2"/>
            </p:custDataLst>
          </p:nvPr>
        </p:nvCxnSpPr>
        <p:spPr>
          <a:xfrm>
            <a:off x="6898640" y="6501130"/>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145757" name="直接连接符 76"/>
          <p:cNvCxnSpPr/>
          <p:nvPr>
            <p:custDataLst>
              <p:tags r:id="rId3"/>
            </p:custDataLst>
          </p:nvPr>
        </p:nvCxnSpPr>
        <p:spPr>
          <a:xfrm>
            <a:off x="1627505" y="6400800"/>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49824" name="任意多边形: 形状 1397"/>
          <p:cNvSpPr/>
          <p:nvPr>
            <p:custDataLst>
              <p:tags r:id="rId4"/>
            </p:custDataLst>
          </p:nvPr>
        </p:nvSpPr>
        <p:spPr>
          <a:xfrm>
            <a:off x="635635" y="608774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049826" name="任意多边形: 形状 1397"/>
          <p:cNvSpPr/>
          <p:nvPr>
            <p:custDataLst>
              <p:tags r:id="rId5"/>
            </p:custDataLst>
          </p:nvPr>
        </p:nvSpPr>
        <p:spPr>
          <a:xfrm>
            <a:off x="1092835" y="620585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3145759" name="直接连接符 72"/>
          <p:cNvCxnSpPr/>
          <p:nvPr>
            <p:custDataLst>
              <p:tags r:id="rId6"/>
            </p:custDataLst>
          </p:nvPr>
        </p:nvCxnSpPr>
        <p:spPr>
          <a:xfrm>
            <a:off x="474980" y="83058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3145761" name="直接连接符 73"/>
          <p:cNvCxnSpPr/>
          <p:nvPr>
            <p:custDataLst>
              <p:tags r:id="rId7"/>
            </p:custDataLst>
          </p:nvPr>
        </p:nvCxnSpPr>
        <p:spPr>
          <a:xfrm>
            <a:off x="2414905" y="947420"/>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49828" name="任意多边形: 形状 1397"/>
          <p:cNvSpPr/>
          <p:nvPr>
            <p:custDataLst>
              <p:tags r:id="rId8"/>
            </p:custDataLst>
          </p:nvPr>
        </p:nvSpPr>
        <p:spPr>
          <a:xfrm>
            <a:off x="10558145" y="32258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49830" name="任意多边形: 形状 1397"/>
          <p:cNvSpPr/>
          <p:nvPr>
            <p:custDataLst>
              <p:tags r:id="rId9"/>
            </p:custDataLst>
          </p:nvPr>
        </p:nvSpPr>
        <p:spPr>
          <a:xfrm>
            <a:off x="11015345" y="44069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145763" name="直接连接符 1"/>
          <p:cNvCxnSpPr/>
          <p:nvPr>
            <p:custDataLst>
              <p:tags r:id="rId10"/>
            </p:custDataLst>
          </p:nvPr>
        </p:nvCxnSpPr>
        <p:spPr>
          <a:xfrm flipH="1">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145765" name="直接连接符 2"/>
          <p:cNvCxnSpPr/>
          <p:nvPr>
            <p:custDataLst>
              <p:tags r:id="rId11"/>
            </p:custDataLst>
          </p:nvPr>
        </p:nvCxnSpPr>
        <p:spPr>
          <a:xfrm flipH="1">
            <a:off x="11346815" y="556641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49832" name="文本框 6"/>
          <p:cNvSpPr txBox="1"/>
          <p:nvPr>
            <p:custDataLst>
              <p:tags r:id="rId12"/>
            </p:custDataLst>
          </p:nvPr>
        </p:nvSpPr>
        <p:spPr>
          <a:xfrm>
            <a:off x="290830" y="977900"/>
            <a:ext cx="11598275" cy="5523230"/>
          </a:xfrm>
          <a:prstGeom prst="rect">
            <a:avLst/>
          </a:prstGeom>
          <a:noFill/>
        </p:spPr>
        <p:txBody>
          <a:bodyPr wrap="square" rtlCol="0" anchor="ctr" anchorCtr="0">
            <a:noAutofit/>
          </a:bodyPr>
          <a:lstStyle/>
          <a:p>
            <a:pPr marL="457200" lvl="1" indent="0" fontAlgn="auto">
              <a:lnSpc>
                <a:spcPct val="150000"/>
              </a:lnSpc>
            </a:pPr>
            <a:r>
              <a:rPr lang="zh-CN" altLang="en-US" sz="2000" kern="0">
                <a:solidFill>
                  <a:schemeClr val="tx1"/>
                </a:solidFill>
                <a:effectLst>
                  <a:outerShdw blurRad="38100" dist="19050" dir="2700000" algn="tl" rotWithShape="0">
                    <a:schemeClr val="dk1">
                      <a:alpha val="40000"/>
                    </a:schemeClr>
                  </a:outerShdw>
                </a:effectLst>
                <a:latin typeface="+mn-ea"/>
                <a:sym typeface="+mn-ea"/>
              </a:rPr>
              <a:t>Dear fellow students,  </a:t>
            </a:r>
            <a:endParaRPr lang="zh-CN" altLang="en-US" sz="2000" kern="0">
              <a:solidFill>
                <a:schemeClr val="tx1"/>
              </a:solidFill>
              <a:effectLst>
                <a:outerShdw blurRad="38100" dist="19050" dir="2700000" algn="tl" rotWithShape="0">
                  <a:schemeClr val="dk1">
                    <a:alpha val="40000"/>
                  </a:schemeClr>
                </a:outerShdw>
              </a:effectLst>
              <a:latin typeface="+mn-ea"/>
              <a:sym typeface="+mn-ea"/>
            </a:endParaRPr>
          </a:p>
          <a:p>
            <a:pPr marL="457200" lvl="1" indent="0" fontAlgn="auto">
              <a:lnSpc>
                <a:spcPct val="150000"/>
              </a:lnSpc>
            </a:pPr>
            <a:r>
              <a:rPr lang="zh-CN" altLang="en-US" sz="2000" kern="0">
                <a:solidFill>
                  <a:schemeClr val="tx1"/>
                </a:solidFill>
                <a:effectLst>
                  <a:outerShdw blurRad="38100" dist="19050" dir="2700000" algn="tl" rotWithShape="0">
                    <a:schemeClr val="dk1">
                      <a:alpha val="40000"/>
                    </a:schemeClr>
                  </a:outerShdw>
                </a:effectLst>
                <a:latin typeface="+mn-ea"/>
                <a:sym typeface="+mn-ea"/>
              </a:rPr>
              <a:t> </a:t>
            </a:r>
            <a:r>
              <a:rPr lang="en-US" altLang="zh-CN" sz="2000" kern="0">
                <a:solidFill>
                  <a:schemeClr val="tx1"/>
                </a:solidFill>
                <a:effectLst>
                  <a:outerShdw blurRad="38100" dist="19050" dir="2700000" algn="tl" rotWithShape="0">
                    <a:schemeClr val="dk1">
                      <a:alpha val="40000"/>
                    </a:schemeClr>
                  </a:outerShdw>
                </a:effectLst>
                <a:latin typeface="+mn-ea"/>
                <a:sym typeface="+mn-ea"/>
              </a:rPr>
              <a:t>  </a:t>
            </a:r>
            <a:r>
              <a:rPr lang="zh-CN" altLang="en-US" sz="2000" kern="0">
                <a:solidFill>
                  <a:schemeClr val="tx1"/>
                </a:solidFill>
                <a:effectLst>
                  <a:outerShdw blurRad="38100" dist="19050" dir="2700000" algn="tl" rotWithShape="0">
                    <a:schemeClr val="dk1">
                      <a:alpha val="40000"/>
                    </a:schemeClr>
                  </a:outerShdw>
                </a:effectLst>
                <a:latin typeface="+mn-ea"/>
                <a:sym typeface="+mn-ea"/>
              </a:rPr>
              <a:t> Recently, our school English club</a:t>
            </a:r>
            <a:r>
              <a:rPr lang="zh-CN" altLang="en-US" sz="2000" kern="0">
                <a:solidFill>
                  <a:srgbClr val="FF0000"/>
                </a:solidFill>
                <a:effectLst>
                  <a:outerShdw blurRad="38100" dist="19050" dir="2700000" algn="tl" rotWithShape="0">
                    <a:schemeClr val="dk1">
                      <a:alpha val="40000"/>
                    </a:schemeClr>
                  </a:outerShdw>
                </a:effectLst>
                <a:latin typeface="+mn-ea"/>
                <a:sym typeface="+mn-ea"/>
              </a:rPr>
              <a:t> conducted a survey</a:t>
            </a:r>
            <a:r>
              <a:rPr lang="zh-CN" altLang="en-US" sz="2000" kern="0">
                <a:solidFill>
                  <a:schemeClr val="tx1"/>
                </a:solidFill>
                <a:effectLst>
                  <a:outerShdw blurRad="38100" dist="19050" dir="2700000" algn="tl" rotWithShape="0">
                    <a:schemeClr val="dk1">
                      <a:alpha val="40000"/>
                    </a:schemeClr>
                  </a:outerShdw>
                </a:effectLst>
                <a:latin typeface="+mn-ea"/>
                <a:sym typeface="+mn-ea"/>
              </a:rPr>
              <a:t> among senior high school students about </a:t>
            </a:r>
            <a:r>
              <a:rPr lang="zh-CN" altLang="en-US" sz="2000" kern="0">
                <a:solidFill>
                  <a:srgbClr val="FF0000"/>
                </a:solidFill>
                <a:effectLst>
                  <a:outerShdw blurRad="38100" dist="19050" dir="2700000" algn="tl" rotWithShape="0">
                    <a:schemeClr val="dk1">
                      <a:alpha val="40000"/>
                    </a:schemeClr>
                  </a:outerShdw>
                </a:effectLst>
                <a:latin typeface="+mn-ea"/>
                <a:sym typeface="+mn-ea"/>
              </a:rPr>
              <a:t>the duration of weekly physical exercise</a:t>
            </a:r>
            <a:r>
              <a:rPr lang="zh-CN" altLang="en-US" sz="2000" kern="0">
                <a:solidFill>
                  <a:schemeClr val="tx1"/>
                </a:solidFill>
                <a:effectLst>
                  <a:outerShdw blurRad="38100" dist="19050" dir="2700000" algn="tl" rotWithShape="0">
                    <a:schemeClr val="dk1">
                      <a:alpha val="40000"/>
                    </a:schemeClr>
                  </a:outerShdw>
                </a:effectLst>
                <a:latin typeface="+mn-ea"/>
                <a:sym typeface="+mn-ea"/>
              </a:rPr>
              <a:t>.</a:t>
            </a:r>
            <a:r>
              <a:rPr lang="en-US" altLang="zh-CN" sz="2000" kern="0">
                <a:solidFill>
                  <a:schemeClr val="tx1"/>
                </a:solidFill>
                <a:effectLst>
                  <a:outerShdw blurRad="38100" dist="19050" dir="2700000" algn="tl" rotWithShape="0">
                    <a:schemeClr val="dk1">
                      <a:alpha val="40000"/>
                    </a:schemeClr>
                  </a:outerShdw>
                </a:effectLst>
                <a:latin typeface="+mn-ea"/>
                <a:sym typeface="+mn-ea"/>
              </a:rPr>
              <a:t> </a:t>
            </a:r>
            <a:r>
              <a:rPr lang="zh-CN" altLang="en-US" sz="2000" kern="0">
                <a:solidFill>
                  <a:srgbClr val="FF0000"/>
                </a:solidFill>
                <a:effectLst>
                  <a:outerShdw blurRad="38100" dist="19050" dir="2700000" algn="tl" rotWithShape="0">
                    <a:schemeClr val="dk1">
                      <a:alpha val="40000"/>
                    </a:schemeClr>
                  </a:outerShdw>
                </a:effectLst>
                <a:latin typeface="+mn-ea"/>
                <a:sym typeface="+mn-ea"/>
              </a:rPr>
              <a:t>According to the chart</a:t>
            </a:r>
            <a:r>
              <a:rPr lang="zh-CN" altLang="en-US" sz="2000" kern="0">
                <a:solidFill>
                  <a:schemeClr val="tx1"/>
                </a:solidFill>
                <a:effectLst>
                  <a:outerShdw blurRad="38100" dist="19050" dir="2700000" algn="tl" rotWithShape="0">
                    <a:schemeClr val="dk1">
                      <a:alpha val="40000"/>
                    </a:schemeClr>
                  </a:outerShdw>
                </a:effectLst>
                <a:latin typeface="+mn-ea"/>
                <a:sym typeface="+mn-ea"/>
              </a:rPr>
              <a:t>, 18% of the students </a:t>
            </a:r>
            <a:r>
              <a:rPr lang="zh-CN" altLang="en-US" sz="2000" kern="0">
                <a:solidFill>
                  <a:srgbClr val="FF0000"/>
                </a:solidFill>
                <a:effectLst>
                  <a:outerShdw blurRad="38100" dist="19050" dir="2700000" algn="tl" rotWithShape="0">
                    <a:schemeClr val="dk1">
                      <a:alpha val="40000"/>
                    </a:schemeClr>
                  </a:outerShdw>
                </a:effectLst>
                <a:latin typeface="+mn-ea"/>
                <a:sym typeface="+mn-ea"/>
              </a:rPr>
              <a:t>spend less than 2 hours on physical exercise per week</a:t>
            </a:r>
            <a:r>
              <a:rPr lang="zh-CN" altLang="en-US" sz="2000" kern="0">
                <a:solidFill>
                  <a:schemeClr val="tx1"/>
                </a:solidFill>
                <a:effectLst>
                  <a:outerShdw blurRad="38100" dist="19050" dir="2700000" algn="tl" rotWithShape="0">
                    <a:schemeClr val="dk1">
                      <a:alpha val="40000"/>
                    </a:schemeClr>
                  </a:outerShdw>
                </a:effectLst>
                <a:latin typeface="+mn-ea"/>
                <a:sym typeface="+mn-ea"/>
              </a:rPr>
              <a:t>, 40% exercise for 2 - 4 hours, 28% for 4 - 5 hours, and 14% for more than 5 hours.</a:t>
            </a:r>
            <a:endParaRPr lang="zh-CN" altLang="en-US" sz="2000" kern="0">
              <a:solidFill>
                <a:schemeClr val="tx1"/>
              </a:solidFill>
              <a:effectLst>
                <a:outerShdw blurRad="38100" dist="19050" dir="2700000" algn="tl" rotWithShape="0">
                  <a:schemeClr val="dk1">
                    <a:alpha val="40000"/>
                  </a:schemeClr>
                </a:outerShdw>
              </a:effectLst>
              <a:latin typeface="+mn-ea"/>
              <a:sym typeface="+mn-ea"/>
            </a:endParaRPr>
          </a:p>
          <a:p>
            <a:pPr marL="457200" lvl="1" indent="0" fontAlgn="auto">
              <a:lnSpc>
                <a:spcPct val="150000"/>
              </a:lnSpc>
            </a:pPr>
            <a:r>
              <a:rPr lang="zh-CN" altLang="en-US" sz="2000" kern="0">
                <a:solidFill>
                  <a:schemeClr val="tx1"/>
                </a:solidFill>
                <a:effectLst>
                  <a:outerShdw blurRad="38100" dist="19050" dir="2700000" algn="tl" rotWithShape="0">
                    <a:schemeClr val="dk1">
                      <a:alpha val="40000"/>
                    </a:schemeClr>
                  </a:outerShdw>
                </a:effectLst>
                <a:latin typeface="+mn-ea"/>
                <a:sym typeface="+mn-ea"/>
              </a:rPr>
              <a:t> </a:t>
            </a:r>
            <a:r>
              <a:rPr lang="en-US" altLang="zh-CN" sz="2000" kern="0">
                <a:solidFill>
                  <a:schemeClr val="tx1"/>
                </a:solidFill>
                <a:effectLst>
                  <a:outerShdw blurRad="38100" dist="19050" dir="2700000" algn="tl" rotWithShape="0">
                    <a:schemeClr val="dk1">
                      <a:alpha val="40000"/>
                    </a:schemeClr>
                  </a:outerShdw>
                </a:effectLst>
                <a:latin typeface="+mn-ea"/>
                <a:sym typeface="+mn-ea"/>
              </a:rPr>
              <a:t>  </a:t>
            </a:r>
            <a:r>
              <a:rPr lang="en-US" altLang="zh-CN" sz="2000" kern="0">
                <a:solidFill>
                  <a:srgbClr val="FF0000"/>
                </a:solidFill>
                <a:effectLst>
                  <a:outerShdw blurRad="38100" dist="19050" dir="2700000" algn="tl" rotWithShape="0">
                    <a:schemeClr val="dk1">
                      <a:alpha val="40000"/>
                    </a:schemeClr>
                  </a:outerShdw>
                </a:effectLst>
                <a:latin typeface="+mn-ea"/>
                <a:sym typeface="+mn-ea"/>
              </a:rPr>
              <a:t> </a:t>
            </a:r>
            <a:r>
              <a:rPr lang="zh-CN" altLang="en-US" sz="2000" kern="0">
                <a:solidFill>
                  <a:srgbClr val="FF0000"/>
                </a:solidFill>
                <a:effectLst>
                  <a:outerShdw blurRad="38100" dist="19050" dir="2700000" algn="tl" rotWithShape="0">
                    <a:schemeClr val="dk1">
                      <a:alpha val="40000"/>
                    </a:schemeClr>
                  </a:outerShdw>
                </a:effectLst>
                <a:latin typeface="+mn-ea"/>
                <a:sym typeface="+mn-ea"/>
              </a:rPr>
              <a:t>It's encouraging that</a:t>
            </a:r>
            <a:r>
              <a:rPr lang="zh-CN" altLang="en-US" sz="2000" kern="0">
                <a:solidFill>
                  <a:schemeClr val="tx1"/>
                </a:solidFill>
                <a:effectLst>
                  <a:outerShdw blurRad="38100" dist="19050" dir="2700000" algn="tl" rotWithShape="0">
                    <a:schemeClr val="dk1">
                      <a:alpha val="40000"/>
                    </a:schemeClr>
                  </a:outerShdw>
                </a:effectLst>
                <a:latin typeface="+mn-ea"/>
                <a:sym typeface="+mn-ea"/>
              </a:rPr>
              <a:t> nearly 82% of students exercise for at least 2 hours a week, </a:t>
            </a:r>
            <a:r>
              <a:rPr lang="zh-CN" altLang="en-US" sz="2000" kern="0">
                <a:solidFill>
                  <a:srgbClr val="FF0000"/>
                </a:solidFill>
                <a:effectLst>
                  <a:outerShdw blurRad="38100" dist="19050" dir="2700000" algn="tl" rotWithShape="0">
                    <a:schemeClr val="dk1">
                      <a:alpha val="40000"/>
                    </a:schemeClr>
                  </a:outerShdw>
                </a:effectLst>
                <a:latin typeface="+mn-ea"/>
                <a:sym typeface="+mn-ea"/>
              </a:rPr>
              <a:t>which shows</a:t>
            </a:r>
            <a:r>
              <a:rPr lang="zh-CN" altLang="en-US" sz="2000" kern="0">
                <a:solidFill>
                  <a:schemeClr val="tx1"/>
                </a:solidFill>
                <a:effectLst>
                  <a:outerShdw blurRad="38100" dist="19050" dir="2700000" algn="tl" rotWithShape="0">
                    <a:schemeClr val="dk1">
                      <a:alpha val="40000"/>
                    </a:schemeClr>
                  </a:outerShdw>
                </a:effectLst>
                <a:latin typeface="+mn-ea"/>
                <a:sym typeface="+mn-ea"/>
              </a:rPr>
              <a:t> that most of us understand </a:t>
            </a:r>
            <a:r>
              <a:rPr lang="zh-CN" altLang="en-US" sz="2000" kern="0">
                <a:solidFill>
                  <a:srgbClr val="FF0000"/>
                </a:solidFill>
                <a:effectLst>
                  <a:outerShdw blurRad="38100" dist="19050" dir="2700000" algn="tl" rotWithShape="0">
                    <a:schemeClr val="dk1">
                      <a:alpha val="40000"/>
                    </a:schemeClr>
                  </a:outerShdw>
                </a:effectLst>
                <a:latin typeface="+mn-ea"/>
                <a:sym typeface="+mn-ea"/>
              </a:rPr>
              <a:t>the significance of physical activity</a:t>
            </a:r>
            <a:r>
              <a:rPr lang="zh-CN" altLang="en-US" sz="2000" kern="0">
                <a:solidFill>
                  <a:schemeClr val="tx1"/>
                </a:solidFill>
                <a:effectLst>
                  <a:outerShdw blurRad="38100" dist="19050" dir="2700000" algn="tl" rotWithShape="0">
                    <a:schemeClr val="dk1">
                      <a:alpha val="40000"/>
                    </a:schemeClr>
                  </a:outerShdw>
                </a:effectLst>
                <a:latin typeface="+mn-ea"/>
                <a:sym typeface="+mn-ea"/>
              </a:rPr>
              <a:t>.</a:t>
            </a:r>
            <a:r>
              <a:rPr lang="en-US" altLang="zh-CN" sz="2000" kern="0">
                <a:solidFill>
                  <a:schemeClr val="tx1"/>
                </a:solidFill>
                <a:effectLst>
                  <a:outerShdw blurRad="38100" dist="19050" dir="2700000" algn="tl" rotWithShape="0">
                    <a:schemeClr val="dk1">
                      <a:alpha val="40000"/>
                    </a:schemeClr>
                  </a:outerShdw>
                </a:effectLst>
                <a:latin typeface="+mn-ea"/>
                <a:sym typeface="+mn-ea"/>
              </a:rPr>
              <a:t> </a:t>
            </a:r>
            <a:r>
              <a:rPr lang="zh-CN" altLang="en-US" sz="2000" kern="0">
                <a:solidFill>
                  <a:schemeClr val="tx1"/>
                </a:solidFill>
                <a:effectLst>
                  <a:outerShdw blurRad="38100" dist="19050" dir="2700000" algn="tl" rotWithShape="0">
                    <a:schemeClr val="dk1">
                      <a:alpha val="40000"/>
                    </a:schemeClr>
                  </a:outerShdw>
                </a:effectLst>
                <a:latin typeface="+mn-ea"/>
                <a:sym typeface="+mn-ea"/>
              </a:rPr>
              <a:t>However, the 18% of students with less than 2 - hour exercise time per week</a:t>
            </a:r>
            <a:r>
              <a:rPr lang="zh-CN" altLang="en-US" sz="2000" kern="0">
                <a:solidFill>
                  <a:srgbClr val="FF0000"/>
                </a:solidFill>
                <a:effectLst>
                  <a:outerShdw blurRad="38100" dist="19050" dir="2700000" algn="tl" rotWithShape="0">
                    <a:schemeClr val="dk1">
                      <a:alpha val="40000"/>
                    </a:schemeClr>
                  </a:outerShdw>
                </a:effectLst>
                <a:latin typeface="+mn-ea"/>
                <a:sym typeface="+mn-ea"/>
              </a:rPr>
              <a:t> is a concern</a:t>
            </a:r>
            <a:r>
              <a:rPr lang="zh-CN" altLang="en-US" sz="2000" kern="0">
                <a:solidFill>
                  <a:schemeClr val="tx1"/>
                </a:solidFill>
                <a:effectLst>
                  <a:outerShdw blurRad="38100" dist="19050" dir="2700000" algn="tl" rotWithShape="0">
                    <a:schemeClr val="dk1">
                      <a:alpha val="40000"/>
                    </a:schemeClr>
                  </a:outerShdw>
                </a:effectLst>
                <a:latin typeface="+mn-ea"/>
                <a:sym typeface="+mn-ea"/>
              </a:rPr>
              <a:t>.</a:t>
            </a:r>
            <a:r>
              <a:rPr lang="en-US" altLang="zh-CN" sz="2000" kern="0">
                <a:solidFill>
                  <a:schemeClr val="tx1"/>
                </a:solidFill>
                <a:effectLst>
                  <a:outerShdw blurRad="38100" dist="19050" dir="2700000" algn="tl" rotWithShape="0">
                    <a:schemeClr val="dk1">
                      <a:alpha val="40000"/>
                    </a:schemeClr>
                  </a:outerShdw>
                </a:effectLst>
                <a:latin typeface="+mn-ea"/>
                <a:sym typeface="+mn-ea"/>
              </a:rPr>
              <a:t> </a:t>
            </a:r>
            <a:r>
              <a:rPr lang="zh-CN" altLang="en-US" sz="2000" kern="0">
                <a:solidFill>
                  <a:schemeClr val="tx1"/>
                </a:solidFill>
                <a:effectLst>
                  <a:outerShdw blurRad="38100" dist="19050" dir="2700000" algn="tl" rotWithShape="0">
                    <a:schemeClr val="dk1">
                      <a:alpha val="40000"/>
                    </a:schemeClr>
                  </a:outerShdw>
                </a:effectLst>
                <a:latin typeface="+mn-ea"/>
                <a:sym typeface="+mn-ea"/>
              </a:rPr>
              <a:t>This might be because of the heavy study load or </a:t>
            </a:r>
            <a:r>
              <a:rPr lang="zh-CN" altLang="en-US" sz="2000" kern="0">
                <a:solidFill>
                  <a:srgbClr val="FF0000"/>
                </a:solidFill>
                <a:effectLst>
                  <a:outerShdw blurRad="38100" dist="19050" dir="2700000" algn="tl" rotWithShape="0">
                    <a:schemeClr val="dk1">
                      <a:alpha val="40000"/>
                    </a:schemeClr>
                  </a:outerShdw>
                </a:effectLst>
                <a:latin typeface="+mn-ea"/>
                <a:sym typeface="+mn-ea"/>
              </a:rPr>
              <a:t>insufficient awareness</a:t>
            </a:r>
            <a:r>
              <a:rPr lang="zh-CN" altLang="en-US" sz="2000" kern="0">
                <a:solidFill>
                  <a:schemeClr val="tx1"/>
                </a:solidFill>
                <a:effectLst>
                  <a:outerShdw blurRad="38100" dist="19050" dir="2700000" algn="tl" rotWithShape="0">
                    <a:schemeClr val="dk1">
                      <a:alpha val="40000"/>
                    </a:schemeClr>
                  </a:outerShdw>
                </a:effectLst>
                <a:latin typeface="+mn-ea"/>
                <a:sym typeface="+mn-ea"/>
              </a:rPr>
              <a:t> of </a:t>
            </a:r>
            <a:r>
              <a:rPr lang="zh-CN" altLang="en-US" sz="2000" kern="0">
                <a:solidFill>
                  <a:srgbClr val="FF0000"/>
                </a:solidFill>
                <a:effectLst>
                  <a:outerShdw blurRad="38100" dist="19050" dir="2700000" algn="tl" rotWithShape="0">
                    <a:schemeClr val="dk1">
                      <a:alpha val="40000"/>
                    </a:schemeClr>
                  </a:outerShdw>
                </a:effectLst>
                <a:latin typeface="+mn-ea"/>
                <a:sym typeface="+mn-ea"/>
              </a:rPr>
              <a:t>the benefits of exercise</a:t>
            </a:r>
            <a:r>
              <a:rPr lang="zh-CN" altLang="en-US" sz="2000" kern="0">
                <a:solidFill>
                  <a:schemeClr val="tx1"/>
                </a:solidFill>
                <a:effectLst>
                  <a:outerShdw blurRad="38100" dist="19050" dir="2700000" algn="tl" rotWithShape="0">
                    <a:schemeClr val="dk1">
                      <a:alpha val="40000"/>
                    </a:schemeClr>
                  </a:outerShdw>
                </a:effectLst>
                <a:latin typeface="+mn-ea"/>
                <a:sym typeface="+mn-ea"/>
              </a:rPr>
              <a:t>.</a:t>
            </a:r>
            <a:endParaRPr lang="zh-CN" altLang="en-US" sz="2000" kern="0">
              <a:solidFill>
                <a:schemeClr val="tx1"/>
              </a:solidFill>
              <a:effectLst>
                <a:outerShdw blurRad="38100" dist="19050" dir="2700000" algn="tl" rotWithShape="0">
                  <a:schemeClr val="dk1">
                    <a:alpha val="40000"/>
                  </a:schemeClr>
                </a:outerShdw>
              </a:effectLst>
              <a:latin typeface="+mn-ea"/>
              <a:sym typeface="+mn-ea"/>
            </a:endParaRPr>
          </a:p>
          <a:p>
            <a:pPr marL="457200" lvl="1" indent="0" fontAlgn="auto">
              <a:lnSpc>
                <a:spcPct val="150000"/>
              </a:lnSpc>
            </a:pPr>
            <a:r>
              <a:rPr lang="zh-CN" altLang="en-US" sz="2000" kern="0">
                <a:solidFill>
                  <a:schemeClr val="tx1"/>
                </a:solidFill>
                <a:effectLst>
                  <a:outerShdw blurRad="38100" dist="19050" dir="2700000" algn="tl" rotWithShape="0">
                    <a:schemeClr val="dk1">
                      <a:alpha val="40000"/>
                    </a:schemeClr>
                  </a:outerShdw>
                </a:effectLst>
                <a:latin typeface="+mn-ea"/>
                <a:sym typeface="+mn-ea"/>
              </a:rPr>
              <a:t> </a:t>
            </a:r>
            <a:r>
              <a:rPr lang="en-US" altLang="zh-CN" sz="2000" kern="0">
                <a:solidFill>
                  <a:schemeClr val="tx1"/>
                </a:solidFill>
                <a:effectLst>
                  <a:outerShdw blurRad="38100" dist="19050" dir="2700000" algn="tl" rotWithShape="0">
                    <a:schemeClr val="dk1">
                      <a:alpha val="40000"/>
                    </a:schemeClr>
                  </a:outerShdw>
                </a:effectLst>
                <a:latin typeface="+mn-ea"/>
                <a:sym typeface="+mn-ea"/>
              </a:rPr>
              <a:t>   </a:t>
            </a:r>
            <a:r>
              <a:rPr lang="zh-CN" altLang="en-US" sz="2000" kern="0">
                <a:solidFill>
                  <a:srgbClr val="FF0000"/>
                </a:solidFill>
                <a:effectLst>
                  <a:outerShdw blurRad="38100" dist="19050" dir="2700000" algn="tl" rotWithShape="0">
                    <a:schemeClr val="dk1">
                      <a:alpha val="40000"/>
                    </a:schemeClr>
                  </a:outerShdw>
                </a:effectLst>
                <a:latin typeface="+mn-ea"/>
                <a:sym typeface="+mn-ea"/>
              </a:rPr>
              <a:t>To address this</a:t>
            </a:r>
            <a:r>
              <a:rPr lang="zh-CN" altLang="en-US" sz="2000" kern="0">
                <a:solidFill>
                  <a:schemeClr val="tx1"/>
                </a:solidFill>
                <a:effectLst>
                  <a:outerShdw blurRad="38100" dist="19050" dir="2700000" algn="tl" rotWithShape="0">
                    <a:schemeClr val="dk1">
                      <a:alpha val="40000"/>
                    </a:schemeClr>
                  </a:outerShdw>
                </a:effectLst>
                <a:latin typeface="+mn-ea"/>
                <a:sym typeface="+mn-ea"/>
              </a:rPr>
              <a:t>, we students should </a:t>
            </a:r>
            <a:r>
              <a:rPr lang="zh-CN" altLang="en-US" sz="2000" kern="0">
                <a:solidFill>
                  <a:srgbClr val="FF0000"/>
                </a:solidFill>
                <a:effectLst>
                  <a:outerShdw blurRad="38100" dist="19050" dir="2700000" algn="tl" rotWithShape="0">
                    <a:schemeClr val="dk1">
                      <a:alpha val="40000"/>
                    </a:schemeClr>
                  </a:outerShdw>
                </a:effectLst>
                <a:latin typeface="+mn-ea"/>
                <a:sym typeface="+mn-ea"/>
              </a:rPr>
              <a:t>make a conscious effort</a:t>
            </a:r>
            <a:r>
              <a:rPr lang="zh-CN" altLang="en-US" sz="2000" kern="0">
                <a:solidFill>
                  <a:schemeClr val="tx1"/>
                </a:solidFill>
                <a:effectLst>
                  <a:outerShdw blurRad="38100" dist="19050" dir="2700000" algn="tl" rotWithShape="0">
                    <a:schemeClr val="dk1">
                      <a:alpha val="40000"/>
                    </a:schemeClr>
                  </a:outerShdw>
                </a:effectLst>
                <a:latin typeface="+mn-ea"/>
                <a:sym typeface="+mn-ea"/>
              </a:rPr>
              <a:t>.We can start our day with a brisk walk or do some stretching exercises during breaks.</a:t>
            </a:r>
            <a:r>
              <a:rPr lang="en-US" altLang="zh-CN" sz="2000" kern="0">
                <a:solidFill>
                  <a:schemeClr val="tx1"/>
                </a:solidFill>
                <a:effectLst>
                  <a:outerShdw blurRad="38100" dist="19050" dir="2700000" algn="tl" rotWithShape="0">
                    <a:schemeClr val="dk1">
                      <a:alpha val="40000"/>
                    </a:schemeClr>
                  </a:outerShdw>
                </a:effectLst>
                <a:latin typeface="+mn-ea"/>
                <a:sym typeface="+mn-ea"/>
              </a:rPr>
              <a:t> </a:t>
            </a:r>
            <a:r>
              <a:rPr lang="zh-CN" altLang="en-US" sz="2000" kern="0">
                <a:solidFill>
                  <a:schemeClr val="tx1"/>
                </a:solidFill>
                <a:effectLst>
                  <a:outerShdw blurRad="38100" dist="19050" dir="2700000" algn="tl" rotWithShape="0">
                    <a:schemeClr val="dk1">
                      <a:alpha val="40000"/>
                    </a:schemeClr>
                  </a:outerShdw>
                </a:effectLst>
                <a:latin typeface="+mn-ea"/>
                <a:sym typeface="+mn-ea"/>
              </a:rPr>
              <a:t>As for the school, more sports activities like campus marathons or basketball tournaments could be organized to</a:t>
            </a:r>
            <a:r>
              <a:rPr lang="zh-CN" altLang="en-US" sz="2000" kern="0">
                <a:solidFill>
                  <a:srgbClr val="FF0000"/>
                </a:solidFill>
                <a:effectLst>
                  <a:outerShdw blurRad="38100" dist="19050" dir="2700000" algn="tl" rotWithShape="0">
                    <a:schemeClr val="dk1">
                      <a:alpha val="40000"/>
                    </a:schemeClr>
                  </a:outerShdw>
                </a:effectLst>
                <a:latin typeface="+mn-ea"/>
                <a:sym typeface="+mn-ea"/>
              </a:rPr>
              <a:t> boost our enthusiasm for sports</a:t>
            </a:r>
            <a:r>
              <a:rPr lang="zh-CN" altLang="en-US" sz="2000" kern="0">
                <a:solidFill>
                  <a:schemeClr val="tx1"/>
                </a:solidFill>
                <a:effectLst>
                  <a:outerShdw blurRad="38100" dist="19050" dir="2700000" algn="tl" rotWithShape="0">
                    <a:schemeClr val="dk1">
                      <a:alpha val="40000"/>
                    </a:schemeClr>
                  </a:outerShdw>
                </a:effectLst>
                <a:latin typeface="+mn-ea"/>
                <a:sym typeface="+mn-ea"/>
              </a:rPr>
              <a:t>.</a:t>
            </a:r>
            <a:r>
              <a:rPr lang="en-US" altLang="zh-CN" sz="2000" kern="0">
                <a:solidFill>
                  <a:schemeClr val="tx1"/>
                </a:solidFill>
                <a:effectLst>
                  <a:outerShdw blurRad="38100" dist="19050" dir="2700000" algn="tl" rotWithShape="0">
                    <a:schemeClr val="dk1">
                      <a:alpha val="40000"/>
                    </a:schemeClr>
                  </a:outerShdw>
                </a:effectLst>
                <a:latin typeface="+mn-ea"/>
                <a:sym typeface="+mn-ea"/>
              </a:rPr>
              <a:t> </a:t>
            </a:r>
            <a:r>
              <a:rPr lang="zh-CN" altLang="en-US" sz="2000" kern="0">
                <a:solidFill>
                  <a:schemeClr val="tx1"/>
                </a:solidFill>
                <a:effectLst>
                  <a:outerShdw blurRad="38100" dist="19050" dir="2700000" algn="tl" rotWithShape="0">
                    <a:schemeClr val="dk1">
                      <a:alpha val="40000"/>
                    </a:schemeClr>
                  </a:outerShdw>
                </a:effectLst>
                <a:latin typeface="+mn-ea"/>
                <a:sym typeface="+mn-ea"/>
              </a:rPr>
              <a:t>Let's all take action to keep fit and lead a more active life.</a:t>
            </a:r>
            <a:endParaRPr lang="zh-CN" altLang="en-US" sz="2000" kern="0">
              <a:solidFill>
                <a:schemeClr val="tx1"/>
              </a:solidFill>
              <a:effectLst>
                <a:outerShdw blurRad="38100" dist="19050" dir="2700000" algn="tl" rotWithShape="0">
                  <a:schemeClr val="dk1">
                    <a:alpha val="40000"/>
                  </a:schemeClr>
                </a:outerShdw>
              </a:effectLst>
              <a:latin typeface="+mn-ea"/>
              <a:sym typeface="+mn-ea"/>
            </a:endParaRPr>
          </a:p>
          <a:p>
            <a:pPr marL="457200" lvl="1" indent="0" fontAlgn="auto">
              <a:lnSpc>
                <a:spcPct val="150000"/>
              </a:lnSpc>
            </a:pPr>
            <a:r>
              <a:rPr lang="zh-CN" altLang="en-US" sz="2000" kern="0">
                <a:solidFill>
                  <a:schemeClr val="tx1"/>
                </a:solidFill>
                <a:effectLst>
                  <a:outerShdw blurRad="38100" dist="19050" dir="2700000" algn="tl" rotWithShape="0">
                    <a:schemeClr val="dk1">
                      <a:alpha val="40000"/>
                    </a:schemeClr>
                  </a:outerShdw>
                </a:effectLst>
                <a:latin typeface="+mn-ea"/>
                <a:sym typeface="+mn-ea"/>
              </a:rPr>
              <a:t> </a:t>
            </a:r>
            <a:r>
              <a:rPr lang="en-US" altLang="zh-CN" sz="2000" kern="0">
                <a:solidFill>
                  <a:schemeClr val="tx1"/>
                </a:solidFill>
                <a:effectLst>
                  <a:outerShdw blurRad="38100" dist="19050" dir="2700000" algn="tl" rotWithShape="0">
                    <a:schemeClr val="dk1">
                      <a:alpha val="40000"/>
                    </a:schemeClr>
                  </a:outerShdw>
                </a:effectLst>
                <a:latin typeface="+mn-ea"/>
                <a:sym typeface="+mn-ea"/>
              </a:rPr>
              <a:t>    </a:t>
            </a:r>
            <a:r>
              <a:rPr lang="zh-CN" altLang="en-US" sz="2000" kern="0">
                <a:solidFill>
                  <a:schemeClr val="tx1"/>
                </a:solidFill>
                <a:effectLst>
                  <a:outerShdw blurRad="38100" dist="19050" dir="2700000" algn="tl" rotWithShape="0">
                    <a:schemeClr val="dk1">
                      <a:alpha val="40000"/>
                    </a:schemeClr>
                  </a:outerShdw>
                </a:effectLst>
                <a:latin typeface="+mn-ea"/>
                <a:sym typeface="+mn-ea"/>
              </a:rPr>
              <a:t>Thank you！</a:t>
            </a:r>
            <a:endParaRPr lang="zh-CN" altLang="en-US" sz="2000" kern="0">
              <a:solidFill>
                <a:schemeClr val="tx1"/>
              </a:solidFill>
              <a:effectLst>
                <a:outerShdw blurRad="38100" dist="19050" dir="2700000" algn="tl" rotWithShape="0">
                  <a:schemeClr val="dk1">
                    <a:alpha val="40000"/>
                  </a:schemeClr>
                </a:outerShdw>
              </a:effectLst>
              <a:latin typeface="+mn-ea"/>
              <a:sym typeface="+mn-ea"/>
            </a:endParaRPr>
          </a:p>
        </p:txBody>
      </p:sp>
    </p:spTree>
    <p:custDataLst>
      <p:tags r:id="rId13"/>
    </p:custData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45" name=""/>
        <p:cNvGrpSpPr/>
        <p:nvPr/>
      </p:nvGrpSpPr>
      <p:grpSpPr>
        <a:xfrm>
          <a:off x="0" y="0"/>
          <a:ext cx="0" cy="0"/>
          <a:chOff x="0" y="0"/>
          <a:chExt cx="0" cy="0"/>
        </a:xfrm>
      </p:grpSpPr>
      <p:sp>
        <p:nvSpPr>
          <p:cNvPr id="1049736" name="标题"/>
          <p:cNvSpPr>
            <a:spLocks noGrp="1"/>
          </p:cNvSpPr>
          <p:nvPr>
            <p:ph type="title"/>
            <p:custDataLst>
              <p:tags r:id="rId1"/>
            </p:custDataLst>
          </p:nvPr>
        </p:nvSpPr>
        <p:spPr/>
        <p:txBody>
          <a:bodyPr/>
          <a:lstStyle/>
          <a:p>
            <a:r>
              <a:rPr lang="zh-CN" altLang="en-US"/>
              <a:t>高考链接</a:t>
            </a:r>
            <a:endParaRPr lang="zh-CN" altLang="en-US"/>
          </a:p>
        </p:txBody>
      </p:sp>
      <p:sp>
        <p:nvSpPr>
          <p:cNvPr id="1049740" name="节编号"/>
          <p:cNvSpPr>
            <a:spLocks noGrp="1"/>
          </p:cNvSpPr>
          <p:nvPr>
            <p:ph type="body" sz="quarter" idx="13"/>
            <p:custDataLst>
              <p:tags r:id="rId2"/>
            </p:custDataLst>
          </p:nvPr>
        </p:nvSpPr>
        <p:spPr/>
        <p:txBody>
          <a:bodyPr/>
          <a:lstStyle/>
          <a:p>
            <a:r>
              <a:rPr lang="zh-CN" altLang="en-US"/>
              <a:t>0</a:t>
            </a:r>
            <a:r>
              <a:rPr lang="en-US" altLang="zh-CN"/>
              <a:t>5</a:t>
            </a:r>
            <a:endParaRPr lang="en-US" altLang="zh-CN"/>
          </a:p>
        </p:txBody>
      </p:sp>
    </p:spTree>
    <p:custDataLst>
      <p:tags r:id="rId3"/>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5960" y="410210"/>
            <a:ext cx="10800080" cy="5765165"/>
          </a:xfrm>
        </p:spPr>
        <p:txBody>
          <a:bodyPr>
            <a:noAutofit/>
          </a:bodyPr>
          <a:lstStyle/>
          <a:p>
            <a:pPr marL="0" indent="0" algn="l">
              <a:buNone/>
            </a:pPr>
            <a:r>
              <a:rPr lang="zh-CN" altLang="en-US" sz="2300"/>
              <a:t>（</a:t>
            </a:r>
            <a:r>
              <a:rPr lang="en-US" altLang="zh-CN" sz="2300"/>
              <a:t>2025</a:t>
            </a:r>
            <a:r>
              <a:rPr lang="zh-CN" altLang="en-US" sz="2300"/>
              <a:t>年天津首考）假如你是晨光中学的李津，</a:t>
            </a:r>
            <a:r>
              <a:rPr lang="en-US" altLang="zh-CN" sz="2300"/>
              <a:t>5</a:t>
            </a:r>
            <a:r>
              <a:rPr lang="zh-CN" altLang="en-US" sz="2300"/>
              <a:t>月</a:t>
            </a:r>
            <a:r>
              <a:rPr lang="en-US" altLang="zh-CN" sz="2300"/>
              <a:t>18</a:t>
            </a:r>
            <a:r>
              <a:rPr lang="zh-CN" altLang="en-US" sz="2300"/>
              <a:t>日为国际博物馆日，学校英语俱乐部正在举办主题为</a:t>
            </a:r>
            <a:r>
              <a:rPr lang="en-US" altLang="zh-CN" sz="2300"/>
              <a:t>The Power Of Mmseums</a:t>
            </a:r>
            <a:r>
              <a:rPr lang="zh-CN" altLang="en-US" sz="2300"/>
              <a:t>的征文活动，根据你搜集的以下图表信息，写一篇稿件。</a:t>
            </a:r>
            <a:endParaRPr lang="zh-CN" altLang="en-US" sz="2300"/>
          </a:p>
          <a:p>
            <a:pPr marL="0" indent="0" algn="l">
              <a:buNone/>
            </a:pPr>
            <a:r>
              <a:rPr lang="zh-CN" altLang="en-US" sz="2300"/>
              <a:t>内容包括</a:t>
            </a:r>
            <a:r>
              <a:rPr lang="en-US" altLang="zh-CN" sz="2300"/>
              <a:t>:</a:t>
            </a:r>
            <a:endParaRPr lang="en-US" altLang="zh-CN" sz="2300"/>
          </a:p>
          <a:p>
            <a:pPr marL="0" indent="0" algn="l">
              <a:buNone/>
            </a:pPr>
            <a:r>
              <a:rPr lang="en-US" altLang="zh-CN" sz="2300"/>
              <a:t>(1)</a:t>
            </a:r>
            <a:r>
              <a:rPr lang="zh-CN" altLang="en-US" sz="2300"/>
              <a:t>简单分析图表展示的现象</a:t>
            </a:r>
            <a:r>
              <a:rPr lang="en-US" altLang="zh-CN" sz="2300"/>
              <a:t>;</a:t>
            </a:r>
            <a:endParaRPr lang="en-US" altLang="zh-CN" sz="2300"/>
          </a:p>
          <a:p>
            <a:pPr marL="0" indent="0" algn="l">
              <a:buNone/>
            </a:pPr>
            <a:r>
              <a:rPr lang="en-US" altLang="zh-CN" sz="2300"/>
              <a:t>(2)</a:t>
            </a:r>
            <a:r>
              <a:rPr lang="zh-CN" altLang="en-US" sz="2300"/>
              <a:t>简要分析该现象产生处原因</a:t>
            </a:r>
            <a:r>
              <a:rPr lang="en-US" altLang="zh-CN" sz="2300"/>
              <a:t>(</a:t>
            </a:r>
            <a:r>
              <a:rPr lang="zh-CN" altLang="en-US" sz="2300"/>
              <a:t>展览丰富，</a:t>
            </a:r>
            <a:endParaRPr lang="zh-CN" altLang="en-US" sz="2300"/>
          </a:p>
          <a:p>
            <a:pPr marL="0" indent="0" algn="l">
              <a:buNone/>
            </a:pPr>
            <a:r>
              <a:rPr lang="zh-CN" altLang="en-US" sz="2300"/>
              <a:t>多样性强，丰富生活和学习</a:t>
            </a:r>
            <a:r>
              <a:rPr lang="en-US" altLang="zh-CN" sz="2300"/>
              <a:t>);</a:t>
            </a:r>
            <a:endParaRPr lang="en-US" altLang="zh-CN" sz="2300"/>
          </a:p>
          <a:p>
            <a:pPr marL="0" indent="0" algn="l">
              <a:buNone/>
            </a:pPr>
            <a:r>
              <a:rPr lang="en-US" altLang="zh-CN" sz="2300"/>
              <a:t>(3)</a:t>
            </a:r>
            <a:r>
              <a:rPr lang="zh-CN" altLang="en-US" sz="2300"/>
              <a:t>鼓励大家走进图书馆。</a:t>
            </a:r>
            <a:endParaRPr lang="zh-CN" altLang="en-US" sz="2300"/>
          </a:p>
          <a:p>
            <a:pPr marL="0" indent="0" algn="l">
              <a:buNone/>
            </a:pPr>
            <a:r>
              <a:rPr lang="zh-CN" altLang="en-US" sz="2300"/>
              <a:t>要求</a:t>
            </a:r>
            <a:r>
              <a:rPr lang="en-US" altLang="zh-CN" sz="2300"/>
              <a:t>:</a:t>
            </a:r>
            <a:endParaRPr lang="en-US" altLang="zh-CN" sz="2300"/>
          </a:p>
          <a:p>
            <a:pPr marL="0" indent="0" algn="l">
              <a:buNone/>
            </a:pPr>
            <a:r>
              <a:rPr lang="en-US" altLang="zh-CN" sz="2300"/>
              <a:t>(1)</a:t>
            </a:r>
            <a:r>
              <a:rPr lang="zh-CN" altLang="en-US" sz="2300"/>
              <a:t>词数不少于</a:t>
            </a:r>
            <a:r>
              <a:rPr lang="en-US" altLang="zh-CN" sz="2300"/>
              <a:t>100;</a:t>
            </a:r>
            <a:endParaRPr lang="en-US" altLang="zh-CN" sz="2300"/>
          </a:p>
          <a:p>
            <a:pPr marL="0" indent="0" algn="l">
              <a:buNone/>
            </a:pPr>
            <a:r>
              <a:rPr lang="en-US" altLang="zh-CN" sz="2300"/>
              <a:t>(2)</a:t>
            </a:r>
            <a:r>
              <a:rPr lang="zh-CN" altLang="en-US" sz="2300"/>
              <a:t>可以适当加入细节，使内容充实，行文连贯。</a:t>
            </a:r>
            <a:endParaRPr lang="zh-CN" altLang="en-US" sz="2300"/>
          </a:p>
        </p:txBody>
      </p:sp>
      <p:pic>
        <p:nvPicPr>
          <p:cNvPr id="4" name="图片 1"/>
          <p:cNvPicPr>
            <a:picLocks noChangeAspect="1"/>
          </p:cNvPicPr>
          <p:nvPr/>
        </p:nvPicPr>
        <p:blipFill>
          <a:blip r:embed="rId1"/>
          <a:stretch>
            <a:fillRect/>
          </a:stretch>
        </p:blipFill>
        <p:spPr>
          <a:xfrm>
            <a:off x="6332220" y="1642745"/>
            <a:ext cx="5570220" cy="4086860"/>
          </a:xfrm>
          <a:prstGeom prst="rect">
            <a:avLst/>
          </a:prstGeom>
          <a:noFill/>
          <a:ln w="9525">
            <a:noFill/>
          </a:ln>
        </p:spPr>
      </p:pic>
    </p:spTree>
    <p:custDataLst>
      <p:tags r:id="rId2"/>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53" name=""/>
        <p:cNvGrpSpPr/>
        <p:nvPr/>
      </p:nvGrpSpPr>
      <p:grpSpPr>
        <a:xfrm>
          <a:off x="0" y="0"/>
          <a:ext cx="0" cy="0"/>
          <a:chOff x="0" y="0"/>
          <a:chExt cx="0" cy="0"/>
        </a:xfrm>
      </p:grpSpPr>
      <p:sp>
        <p:nvSpPr>
          <p:cNvPr id="1049822" name="标题 16"/>
          <p:cNvSpPr>
            <a:spLocks noGrp="1"/>
          </p:cNvSpPr>
          <p:nvPr>
            <p:ph type="title"/>
            <p:custDataLst>
              <p:tags r:id="rId1"/>
            </p:custDataLst>
          </p:nvPr>
        </p:nvSpPr>
        <p:spPr>
          <a:xfrm>
            <a:off x="128270" y="0"/>
            <a:ext cx="1898015" cy="558165"/>
          </a:xfrm>
        </p:spPr>
        <p:txBody>
          <a:bodyPr/>
          <a:lstStyle/>
          <a:p>
            <a:r>
              <a:rPr lang="zh-CN" altLang="en-US" sz="2400"/>
              <a:t>示例作文</a:t>
            </a:r>
            <a:endParaRPr lang="zh-CN" altLang="en-US" sz="2400"/>
          </a:p>
        </p:txBody>
      </p:sp>
      <p:cxnSp>
        <p:nvCxnSpPr>
          <p:cNvPr id="3145755" name="直接连接符 75"/>
          <p:cNvCxnSpPr/>
          <p:nvPr>
            <p:custDataLst>
              <p:tags r:id="rId2"/>
            </p:custDataLst>
          </p:nvPr>
        </p:nvCxnSpPr>
        <p:spPr>
          <a:xfrm>
            <a:off x="6898640" y="6501130"/>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145757" name="直接连接符 76"/>
          <p:cNvCxnSpPr/>
          <p:nvPr>
            <p:custDataLst>
              <p:tags r:id="rId3"/>
            </p:custDataLst>
          </p:nvPr>
        </p:nvCxnSpPr>
        <p:spPr>
          <a:xfrm>
            <a:off x="1627505" y="6400800"/>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49824" name="任意多边形: 形状 1397"/>
          <p:cNvSpPr/>
          <p:nvPr>
            <p:custDataLst>
              <p:tags r:id="rId4"/>
            </p:custDataLst>
          </p:nvPr>
        </p:nvSpPr>
        <p:spPr>
          <a:xfrm>
            <a:off x="635635" y="608774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049826" name="任意多边形: 形状 1397"/>
          <p:cNvSpPr/>
          <p:nvPr>
            <p:custDataLst>
              <p:tags r:id="rId5"/>
            </p:custDataLst>
          </p:nvPr>
        </p:nvSpPr>
        <p:spPr>
          <a:xfrm>
            <a:off x="1092835" y="620585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3145759" name="直接连接符 72"/>
          <p:cNvCxnSpPr/>
          <p:nvPr>
            <p:custDataLst>
              <p:tags r:id="rId6"/>
            </p:custDataLst>
          </p:nvPr>
        </p:nvCxnSpPr>
        <p:spPr>
          <a:xfrm>
            <a:off x="474980" y="83058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3145761" name="直接连接符 73"/>
          <p:cNvCxnSpPr/>
          <p:nvPr>
            <p:custDataLst>
              <p:tags r:id="rId7"/>
            </p:custDataLst>
          </p:nvPr>
        </p:nvCxnSpPr>
        <p:spPr>
          <a:xfrm>
            <a:off x="2414905" y="947420"/>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49828" name="任意多边形: 形状 1397"/>
          <p:cNvSpPr/>
          <p:nvPr>
            <p:custDataLst>
              <p:tags r:id="rId8"/>
            </p:custDataLst>
          </p:nvPr>
        </p:nvSpPr>
        <p:spPr>
          <a:xfrm>
            <a:off x="10558145" y="32258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49830" name="任意多边形: 形状 1397"/>
          <p:cNvSpPr/>
          <p:nvPr>
            <p:custDataLst>
              <p:tags r:id="rId9"/>
            </p:custDataLst>
          </p:nvPr>
        </p:nvSpPr>
        <p:spPr>
          <a:xfrm>
            <a:off x="11015345" y="44069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145763" name="直接连接符 1"/>
          <p:cNvCxnSpPr/>
          <p:nvPr>
            <p:custDataLst>
              <p:tags r:id="rId10"/>
            </p:custDataLst>
          </p:nvPr>
        </p:nvCxnSpPr>
        <p:spPr>
          <a:xfrm flipH="1">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145765" name="直接连接符 2"/>
          <p:cNvCxnSpPr/>
          <p:nvPr>
            <p:custDataLst>
              <p:tags r:id="rId11"/>
            </p:custDataLst>
          </p:nvPr>
        </p:nvCxnSpPr>
        <p:spPr>
          <a:xfrm flipH="1">
            <a:off x="11346815" y="556641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49832" name="文本框 6"/>
          <p:cNvSpPr txBox="1"/>
          <p:nvPr>
            <p:custDataLst>
              <p:tags r:id="rId12"/>
            </p:custDataLst>
          </p:nvPr>
        </p:nvSpPr>
        <p:spPr>
          <a:xfrm>
            <a:off x="290830" y="441325"/>
            <a:ext cx="11598275" cy="6059805"/>
          </a:xfrm>
          <a:prstGeom prst="rect">
            <a:avLst/>
          </a:prstGeom>
          <a:noFill/>
        </p:spPr>
        <p:txBody>
          <a:bodyPr wrap="square" rtlCol="0" anchor="ctr" anchorCtr="0">
            <a:noAutofit/>
          </a:bodyPr>
          <a:lstStyle/>
          <a:p>
            <a:pPr marL="457200" lvl="1" indent="457200" fontAlgn="auto">
              <a:lnSpc>
                <a:spcPct val="150000"/>
              </a:lnSpc>
            </a:pPr>
            <a:r>
              <a:rPr lang="en-US" altLang="zh-CN" sz="2800" kern="0">
                <a:solidFill>
                  <a:schemeClr val="tx1"/>
                </a:solidFill>
                <a:effectLst>
                  <a:outerShdw blurRad="38100" dist="19050" dir="2700000" algn="tl" rotWithShape="0">
                    <a:schemeClr val="dk1">
                      <a:alpha val="40000"/>
                    </a:schemeClr>
                  </a:outerShdw>
                </a:effectLst>
                <a:latin typeface="+mn-ea"/>
                <a:sym typeface="+mn-ea"/>
              </a:rPr>
              <a:t>The chart </a:t>
            </a:r>
            <a:r>
              <a:rPr lang="en-US" altLang="zh-CN" sz="2800" kern="0">
                <a:solidFill>
                  <a:srgbClr val="FF0000"/>
                </a:solidFill>
                <a:effectLst>
                  <a:outerShdw blurRad="38100" dist="19050" dir="2700000" algn="tl" rotWithShape="0">
                    <a:schemeClr val="dk1">
                      <a:alpha val="40000"/>
                    </a:schemeClr>
                  </a:outerShdw>
                </a:effectLst>
                <a:latin typeface="+mn-ea"/>
                <a:sym typeface="+mn-ea"/>
              </a:rPr>
              <a:t>reveals a significant surge</a:t>
            </a:r>
            <a:r>
              <a:rPr lang="en-US" altLang="zh-CN" sz="2800" kern="0">
                <a:solidFill>
                  <a:schemeClr val="tx1"/>
                </a:solidFill>
                <a:effectLst>
                  <a:outerShdw blurRad="38100" dist="19050" dir="2700000" algn="tl" rotWithShape="0">
                    <a:schemeClr val="dk1">
                      <a:alpha val="40000"/>
                    </a:schemeClr>
                  </a:outerShdw>
                </a:effectLst>
                <a:latin typeface="+mn-ea"/>
                <a:sym typeface="+mn-ea"/>
              </a:rPr>
              <a:t> in </a:t>
            </a:r>
            <a:r>
              <a:rPr lang="en-US" altLang="zh-CN" sz="2800" kern="0">
                <a:solidFill>
                  <a:srgbClr val="FF0000"/>
                </a:solidFill>
                <a:effectLst>
                  <a:outerShdw blurRad="38100" dist="19050" dir="2700000" algn="tl" rotWithShape="0">
                    <a:schemeClr val="dk1">
                      <a:alpha val="40000"/>
                    </a:schemeClr>
                  </a:outerShdw>
                </a:effectLst>
                <a:latin typeface="+mn-ea"/>
                <a:sym typeface="+mn-ea"/>
              </a:rPr>
              <a:t>museum visits </a:t>
            </a:r>
            <a:r>
              <a:rPr lang="en-US" altLang="zh-CN" sz="2800" kern="0">
                <a:solidFill>
                  <a:schemeClr val="tx1"/>
                </a:solidFill>
                <a:effectLst>
                  <a:outerShdw blurRad="38100" dist="19050" dir="2700000" algn="tl" rotWithShape="0">
                    <a:schemeClr val="dk1">
                      <a:alpha val="40000"/>
                    </a:schemeClr>
                  </a:outerShdw>
                </a:effectLst>
                <a:latin typeface="+mn-ea"/>
                <a:sym typeface="+mn-ea"/>
              </a:rPr>
              <a:t>over the past decade, with </a:t>
            </a:r>
            <a:r>
              <a:rPr lang="en-US" altLang="zh-CN" sz="2800" kern="0">
                <a:solidFill>
                  <a:srgbClr val="FF0000"/>
                </a:solidFill>
                <a:effectLst>
                  <a:outerShdw blurRad="38100" dist="19050" dir="2700000" algn="tl" rotWithShape="0">
                    <a:schemeClr val="dk1">
                      <a:alpha val="40000"/>
                    </a:schemeClr>
                  </a:outerShdw>
                </a:effectLst>
                <a:latin typeface="+mn-ea"/>
                <a:sym typeface="+mn-ea"/>
              </a:rPr>
              <a:t>attendance doubling from</a:t>
            </a:r>
            <a:r>
              <a:rPr lang="en-US" altLang="zh-CN" sz="2800" kern="0">
                <a:solidFill>
                  <a:schemeClr val="tx1"/>
                </a:solidFill>
                <a:effectLst>
                  <a:outerShdw blurRad="38100" dist="19050" dir="2700000" algn="tl" rotWithShape="0">
                    <a:schemeClr val="dk1">
                      <a:alpha val="40000"/>
                    </a:schemeClr>
                  </a:outerShdw>
                </a:effectLst>
                <a:latin typeface="+mn-ea"/>
                <a:sym typeface="+mn-ea"/>
              </a:rPr>
              <a:t> 720 million in 2014 to 1.4 billion in 2024. This </a:t>
            </a:r>
            <a:r>
              <a:rPr lang="en-US" altLang="zh-CN" sz="2800" kern="0">
                <a:solidFill>
                  <a:srgbClr val="FF0000"/>
                </a:solidFill>
                <a:effectLst>
                  <a:outerShdw blurRad="38100" dist="19050" dir="2700000" algn="tl" rotWithShape="0">
                    <a:schemeClr val="dk1">
                      <a:alpha val="40000"/>
                    </a:schemeClr>
                  </a:outerShdw>
                </a:effectLst>
                <a:latin typeface="+mn-ea"/>
                <a:sym typeface="+mn-ea"/>
              </a:rPr>
              <a:t>remarkable</a:t>
            </a:r>
            <a:r>
              <a:rPr lang="en-US" altLang="zh-CN" sz="2800" kern="0">
                <a:solidFill>
                  <a:schemeClr val="tx1"/>
                </a:solidFill>
                <a:effectLst>
                  <a:outerShdw blurRad="38100" dist="19050" dir="2700000" algn="tl" rotWithShape="0">
                    <a:schemeClr val="dk1">
                      <a:alpha val="40000"/>
                    </a:schemeClr>
                  </a:outerShdw>
                </a:effectLst>
                <a:latin typeface="+mn-ea"/>
                <a:sym typeface="+mn-ea"/>
              </a:rPr>
              <a:t> growth </a:t>
            </a:r>
            <a:r>
              <a:rPr lang="en-US" altLang="zh-CN" sz="2800" kern="0">
                <a:solidFill>
                  <a:srgbClr val="FF0000"/>
                </a:solidFill>
                <a:effectLst>
                  <a:outerShdw blurRad="38100" dist="19050" dir="2700000" algn="tl" rotWithShape="0">
                    <a:schemeClr val="dk1">
                      <a:alpha val="40000"/>
                    </a:schemeClr>
                  </a:outerShdw>
                </a:effectLst>
                <a:latin typeface="+mn-ea"/>
                <a:sym typeface="+mn-ea"/>
              </a:rPr>
              <a:t>reflects museums’ evolving role</a:t>
            </a:r>
            <a:r>
              <a:rPr lang="en-US" altLang="zh-CN" sz="2800" kern="0">
                <a:solidFill>
                  <a:schemeClr val="tx1"/>
                </a:solidFill>
                <a:effectLst>
                  <a:outerShdw blurRad="38100" dist="19050" dir="2700000" algn="tl" rotWithShape="0">
                    <a:schemeClr val="dk1">
                      <a:alpha val="40000"/>
                    </a:schemeClr>
                  </a:outerShdw>
                </a:effectLst>
                <a:latin typeface="+mn-ea"/>
                <a:sym typeface="+mn-ea"/>
              </a:rPr>
              <a:t> as indispensable cultural and educational hubs in modern society. </a:t>
            </a:r>
            <a:r>
              <a:rPr altLang="en-US" sz="2800" kern="0">
                <a:solidFill>
                  <a:schemeClr val="tx1"/>
                </a:solidFill>
                <a:effectLst>
                  <a:outerShdw blurRad="38100" dist="19050" dir="2700000" algn="tl" rotWithShape="0">
                    <a:schemeClr val="dk1">
                      <a:alpha val="40000"/>
                    </a:schemeClr>
                  </a:outerShdw>
                </a:effectLst>
                <a:latin typeface="+mn-ea"/>
                <a:sym typeface="+mn-ea"/>
              </a:rPr>
              <a:t> </a:t>
            </a:r>
            <a:r>
              <a:rPr altLang="en-US" kern="0">
                <a:solidFill>
                  <a:schemeClr val="tx1"/>
                </a:solidFill>
                <a:effectLst>
                  <a:outerShdw blurRad="38100" dist="19050" dir="2700000" algn="tl" rotWithShape="0">
                    <a:schemeClr val="dk1">
                      <a:alpha val="40000"/>
                    </a:schemeClr>
                  </a:outerShdw>
                </a:effectLst>
                <a:latin typeface="+mn-ea"/>
                <a:sym typeface="+mn-ea"/>
              </a:rPr>
              <a:t> </a:t>
            </a:r>
            <a:r>
              <a:rPr lang="en-US" altLang="zh-CN" kern="0">
                <a:solidFill>
                  <a:schemeClr val="tx1"/>
                </a:solidFill>
                <a:effectLst>
                  <a:outerShdw blurRad="38100" dist="19050" dir="2700000" algn="tl" rotWithShape="0">
                    <a:schemeClr val="dk1">
                      <a:alpha val="40000"/>
                    </a:schemeClr>
                  </a:outerShdw>
                </a:effectLst>
                <a:latin typeface="+mn-ea"/>
                <a:sym typeface="+mn-ea"/>
              </a:rPr>
              <a:t> </a:t>
            </a:r>
            <a:endParaRPr lang="zh-CN" altLang="en-US" kern="0">
              <a:solidFill>
                <a:schemeClr val="tx1"/>
              </a:solidFill>
              <a:effectLst>
                <a:outerShdw blurRad="38100" dist="19050" dir="2700000" algn="tl" rotWithShape="0">
                  <a:schemeClr val="dk1">
                    <a:alpha val="40000"/>
                  </a:schemeClr>
                </a:outerShdw>
              </a:effectLst>
              <a:latin typeface="+mn-ea"/>
              <a:sym typeface="+mn-ea"/>
            </a:endParaRPr>
          </a:p>
        </p:txBody>
      </p:sp>
      <p:sp>
        <p:nvSpPr>
          <p:cNvPr id="2" name="文本框 1"/>
          <p:cNvSpPr txBox="1"/>
          <p:nvPr/>
        </p:nvSpPr>
        <p:spPr>
          <a:xfrm>
            <a:off x="1531620" y="4670425"/>
            <a:ext cx="9703435" cy="1946275"/>
          </a:xfrm>
          <a:prstGeom prst="rect">
            <a:avLst/>
          </a:prstGeom>
          <a:solidFill>
            <a:schemeClr val="accent3">
              <a:lumMod val="20000"/>
              <a:lumOff val="80000"/>
            </a:schemeClr>
          </a:solidFill>
        </p:spPr>
        <p:txBody>
          <a:bodyPr wrap="square" rtlCol="0">
            <a:normAutofit fontScale="90000"/>
          </a:bodyPr>
          <a:lstStyle/>
          <a:p>
            <a:pPr>
              <a:lnSpc>
                <a:spcPct val="140000"/>
              </a:lnSpc>
            </a:pPr>
            <a:r>
              <a:rPr lang="zh-CN" altLang="en-US" sz="2400" kern="100">
                <a:effectLst/>
                <a:latin typeface="+mn-ea"/>
                <a:cs typeface="江城圆体 400W" panose="020B0500000000000000" pitchFamily="34" charset="-122"/>
              </a:rPr>
              <a:t>图表数据显示，近十年来我国博物馆参观量呈跨越式增长态势，</a:t>
            </a:r>
            <a:r>
              <a:rPr lang="en-US" altLang="zh-CN" sz="2400" kern="100">
                <a:effectLst/>
                <a:latin typeface="+mn-ea"/>
                <a:cs typeface="江城圆体 400W" panose="020B0500000000000000" pitchFamily="34" charset="-122"/>
              </a:rPr>
              <a:t>2014</a:t>
            </a:r>
            <a:r>
              <a:rPr lang="zh-CN" altLang="en-US" sz="2400" kern="100">
                <a:effectLst/>
                <a:latin typeface="+mn-ea"/>
                <a:cs typeface="江城圆体 400W" panose="020B0500000000000000" pitchFamily="34" charset="-122"/>
              </a:rPr>
              <a:t>至</a:t>
            </a:r>
            <a:r>
              <a:rPr lang="en-US" altLang="zh-CN" sz="2400" kern="100">
                <a:effectLst/>
                <a:latin typeface="+mn-ea"/>
                <a:cs typeface="江城圆体 400W" panose="020B0500000000000000" pitchFamily="34" charset="-122"/>
              </a:rPr>
              <a:t>2024</a:t>
            </a:r>
            <a:r>
              <a:rPr lang="zh-CN" altLang="en-US" sz="2400" kern="100">
                <a:effectLst/>
                <a:latin typeface="+mn-ea"/>
                <a:cs typeface="江城圆体 400W" panose="020B0500000000000000" pitchFamily="34" charset="-122"/>
              </a:rPr>
              <a:t>年间参观人次从</a:t>
            </a:r>
            <a:r>
              <a:rPr lang="en-US" altLang="zh-CN" sz="2400" kern="100">
                <a:effectLst/>
                <a:latin typeface="+mn-ea"/>
                <a:cs typeface="江城圆体 400W" panose="020B0500000000000000" pitchFamily="34" charset="-122"/>
              </a:rPr>
              <a:t>7.2</a:t>
            </a:r>
            <a:r>
              <a:rPr lang="zh-CN" altLang="en-US" sz="2400" kern="100">
                <a:effectLst/>
                <a:latin typeface="+mn-ea"/>
                <a:cs typeface="江城圆体 400W" panose="020B0500000000000000" pitchFamily="34" charset="-122"/>
              </a:rPr>
              <a:t>亿攀升至</a:t>
            </a:r>
            <a:r>
              <a:rPr lang="en-US" altLang="zh-CN" sz="2400" kern="100">
                <a:effectLst/>
                <a:latin typeface="+mn-ea"/>
                <a:cs typeface="江城圆体 400W" panose="020B0500000000000000" pitchFamily="34" charset="-122"/>
              </a:rPr>
              <a:t>14</a:t>
            </a:r>
            <a:r>
              <a:rPr lang="zh-CN" altLang="en-US" sz="2400" kern="100">
                <a:effectLst/>
                <a:latin typeface="+mn-ea"/>
                <a:cs typeface="江城圆体 400W" panose="020B0500000000000000" pitchFamily="34" charset="-122"/>
              </a:rPr>
              <a:t>亿，实现规模翻番。这一现象生动印证了博物馆正从传统文化场馆向现代社会中不可或缺的全民文化教育枢纽转型。</a:t>
            </a:r>
            <a:endParaRPr lang="zh-CN" altLang="en-US" sz="2400" kern="100">
              <a:effectLst/>
              <a:latin typeface="+mn-ea"/>
              <a:cs typeface="江城圆体 400W" panose="020B0500000000000000" pitchFamily="34" charset="-122"/>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53" name=""/>
        <p:cNvGrpSpPr/>
        <p:nvPr/>
      </p:nvGrpSpPr>
      <p:grpSpPr>
        <a:xfrm>
          <a:off x="0" y="0"/>
          <a:ext cx="0" cy="0"/>
          <a:chOff x="0" y="0"/>
          <a:chExt cx="0" cy="0"/>
        </a:xfrm>
      </p:grpSpPr>
      <p:cxnSp>
        <p:nvCxnSpPr>
          <p:cNvPr id="3145755" name="直接连接符 75"/>
          <p:cNvCxnSpPr/>
          <p:nvPr>
            <p:custDataLst>
              <p:tags r:id="rId1"/>
            </p:custDataLst>
          </p:nvPr>
        </p:nvCxnSpPr>
        <p:spPr>
          <a:xfrm>
            <a:off x="6898640" y="6501130"/>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145757" name="直接连接符 76"/>
          <p:cNvCxnSpPr/>
          <p:nvPr>
            <p:custDataLst>
              <p:tags r:id="rId2"/>
            </p:custDataLst>
          </p:nvPr>
        </p:nvCxnSpPr>
        <p:spPr>
          <a:xfrm>
            <a:off x="1627505" y="6400800"/>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49824" name="任意多边形: 形状 1397"/>
          <p:cNvSpPr/>
          <p:nvPr>
            <p:custDataLst>
              <p:tags r:id="rId3"/>
            </p:custDataLst>
          </p:nvPr>
        </p:nvSpPr>
        <p:spPr>
          <a:xfrm>
            <a:off x="635635" y="608774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049826" name="任意多边形: 形状 1397"/>
          <p:cNvSpPr/>
          <p:nvPr>
            <p:custDataLst>
              <p:tags r:id="rId4"/>
            </p:custDataLst>
          </p:nvPr>
        </p:nvSpPr>
        <p:spPr>
          <a:xfrm>
            <a:off x="1092835" y="620585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3145759" name="直接连接符 72"/>
          <p:cNvCxnSpPr/>
          <p:nvPr>
            <p:custDataLst>
              <p:tags r:id="rId5"/>
            </p:custDataLst>
          </p:nvPr>
        </p:nvCxnSpPr>
        <p:spPr>
          <a:xfrm>
            <a:off x="474980" y="83058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3145761" name="直接连接符 73"/>
          <p:cNvCxnSpPr/>
          <p:nvPr>
            <p:custDataLst>
              <p:tags r:id="rId6"/>
            </p:custDataLst>
          </p:nvPr>
        </p:nvCxnSpPr>
        <p:spPr>
          <a:xfrm>
            <a:off x="2414905" y="947420"/>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49828" name="任意多边形: 形状 1397"/>
          <p:cNvSpPr/>
          <p:nvPr>
            <p:custDataLst>
              <p:tags r:id="rId7"/>
            </p:custDataLst>
          </p:nvPr>
        </p:nvSpPr>
        <p:spPr>
          <a:xfrm>
            <a:off x="10558145" y="32258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49830" name="任意多边形: 形状 1397"/>
          <p:cNvSpPr/>
          <p:nvPr>
            <p:custDataLst>
              <p:tags r:id="rId8"/>
            </p:custDataLst>
          </p:nvPr>
        </p:nvSpPr>
        <p:spPr>
          <a:xfrm>
            <a:off x="11015345" y="44069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145763" name="直接连接符 1"/>
          <p:cNvCxnSpPr/>
          <p:nvPr>
            <p:custDataLst>
              <p:tags r:id="rId9"/>
            </p:custDataLst>
          </p:nvPr>
        </p:nvCxnSpPr>
        <p:spPr>
          <a:xfrm flipH="1">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145765" name="直接连接符 2"/>
          <p:cNvCxnSpPr/>
          <p:nvPr>
            <p:custDataLst>
              <p:tags r:id="rId10"/>
            </p:custDataLst>
          </p:nvPr>
        </p:nvCxnSpPr>
        <p:spPr>
          <a:xfrm flipH="1">
            <a:off x="11346815" y="556641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49832" name="文本框 6"/>
          <p:cNvSpPr txBox="1"/>
          <p:nvPr>
            <p:custDataLst>
              <p:tags r:id="rId11"/>
            </p:custDataLst>
          </p:nvPr>
        </p:nvSpPr>
        <p:spPr>
          <a:xfrm>
            <a:off x="0" y="441325"/>
            <a:ext cx="12084050" cy="6059805"/>
          </a:xfrm>
          <a:prstGeom prst="rect">
            <a:avLst/>
          </a:prstGeom>
          <a:noFill/>
        </p:spPr>
        <p:txBody>
          <a:bodyPr wrap="square" rtlCol="0" anchor="ctr" anchorCtr="0">
            <a:noAutofit/>
          </a:bodyPr>
          <a:lstStyle/>
          <a:p>
            <a:pPr marL="457200" lvl="1" indent="0" fontAlgn="auto">
              <a:lnSpc>
                <a:spcPct val="150000"/>
              </a:lnSpc>
            </a:pPr>
            <a:r>
              <a:rPr lang="en-US" altLang="zh-CN" kern="0">
                <a:solidFill>
                  <a:schemeClr val="tx1"/>
                </a:solidFill>
                <a:effectLst>
                  <a:outerShdw blurRad="38100" dist="19050" dir="2700000" algn="tl" rotWithShape="0">
                    <a:schemeClr val="dk1">
                      <a:alpha val="40000"/>
                    </a:schemeClr>
                  </a:outerShdw>
                </a:effectLst>
                <a:latin typeface="+mn-ea"/>
                <a:sym typeface="+mn-ea"/>
              </a:rPr>
              <a:t>      </a:t>
            </a:r>
            <a:endParaRPr lang="en-US" altLang="zh-CN" kern="0">
              <a:solidFill>
                <a:schemeClr val="tx1"/>
              </a:solidFill>
              <a:effectLst>
                <a:outerShdw blurRad="38100" dist="19050" dir="2700000" algn="tl" rotWithShape="0">
                  <a:schemeClr val="dk1">
                    <a:alpha val="40000"/>
                  </a:schemeClr>
                </a:outerShdw>
              </a:effectLst>
              <a:latin typeface="+mn-ea"/>
              <a:sym typeface="+mn-ea"/>
            </a:endParaRPr>
          </a:p>
          <a:p>
            <a:pPr marL="457200" lvl="1" indent="0" fontAlgn="auto">
              <a:lnSpc>
                <a:spcPct val="150000"/>
              </a:lnSpc>
            </a:pPr>
            <a:r>
              <a:rPr lang="en-US" altLang="zh-CN" sz="2400" kern="0">
                <a:solidFill>
                  <a:schemeClr val="tx1"/>
                </a:solidFill>
                <a:effectLst>
                  <a:outerShdw blurRad="38100" dist="19050" dir="2700000" algn="tl" rotWithShape="0">
                    <a:schemeClr val="dk1">
                      <a:alpha val="40000"/>
                    </a:schemeClr>
                  </a:outerShdw>
                </a:effectLst>
                <a:latin typeface="+mn-ea"/>
                <a:sym typeface="+mn-ea"/>
              </a:rPr>
              <a:t>     Several factors</a:t>
            </a:r>
            <a:r>
              <a:rPr lang="en-US" altLang="zh-CN" sz="2400" kern="0">
                <a:solidFill>
                  <a:srgbClr val="FF0000"/>
                </a:solidFill>
                <a:effectLst>
                  <a:outerShdw blurRad="38100" dist="19050" dir="2700000" algn="tl" rotWithShape="0">
                    <a:schemeClr val="dk1">
                      <a:alpha val="40000"/>
                    </a:schemeClr>
                  </a:outerShdw>
                </a:effectLst>
                <a:latin typeface="+mn-ea"/>
                <a:sym typeface="+mn-ea"/>
              </a:rPr>
              <a:t> contribute to</a:t>
            </a:r>
            <a:r>
              <a:rPr lang="en-US" altLang="zh-CN" sz="2400" kern="0">
                <a:solidFill>
                  <a:schemeClr val="tx1"/>
                </a:solidFill>
                <a:effectLst>
                  <a:outerShdw blurRad="38100" dist="19050" dir="2700000" algn="tl" rotWithShape="0">
                    <a:schemeClr val="dk1">
                      <a:alpha val="40000"/>
                    </a:schemeClr>
                  </a:outerShdw>
                </a:effectLst>
                <a:latin typeface="+mn-ea"/>
                <a:sym typeface="+mn-ea"/>
              </a:rPr>
              <a:t> this phenomenon. Firstly, museums have </a:t>
            </a:r>
            <a:r>
              <a:rPr lang="en-US" altLang="zh-CN" sz="2400" kern="0">
                <a:solidFill>
                  <a:srgbClr val="FF0000"/>
                </a:solidFill>
                <a:effectLst>
                  <a:outerShdw blurRad="38100" dist="19050" dir="2700000" algn="tl" rotWithShape="0">
                    <a:schemeClr val="dk1">
                      <a:alpha val="40000"/>
                    </a:schemeClr>
                  </a:outerShdw>
                </a:effectLst>
                <a:latin typeface="+mn-ea"/>
                <a:sym typeface="+mn-ea"/>
              </a:rPr>
              <a:t>transformed into dynamic spaces offering diverse exhibitions that cater to all interests.</a:t>
            </a:r>
            <a:r>
              <a:rPr lang="en-US" altLang="zh-CN" sz="2400" kern="0">
                <a:solidFill>
                  <a:schemeClr val="tx1"/>
                </a:solidFill>
                <a:effectLst>
                  <a:outerShdw blurRad="38100" dist="19050" dir="2700000" algn="tl" rotWithShape="0">
                    <a:schemeClr val="dk1">
                      <a:alpha val="40000"/>
                    </a:schemeClr>
                  </a:outerShdw>
                </a:effectLst>
                <a:latin typeface="+mn-ea"/>
                <a:sym typeface="+mn-ea"/>
              </a:rPr>
              <a:t> From ancient artifacts to </a:t>
            </a:r>
            <a:r>
              <a:rPr lang="en-US" altLang="zh-CN" sz="2400" kern="0">
                <a:solidFill>
                  <a:srgbClr val="FF0000"/>
                </a:solidFill>
                <a:effectLst>
                  <a:outerShdw blurRad="38100" dist="19050" dir="2700000" algn="tl" rotWithShape="0">
                    <a:schemeClr val="dk1">
                      <a:alpha val="40000"/>
                    </a:schemeClr>
                  </a:outerShdw>
                </a:effectLst>
                <a:latin typeface="+mn-ea"/>
                <a:sym typeface="+mn-ea"/>
              </a:rPr>
              <a:t>cutting-edge</a:t>
            </a:r>
            <a:r>
              <a:rPr lang="en-US" altLang="zh-CN" sz="2400" kern="0">
                <a:solidFill>
                  <a:schemeClr val="tx1"/>
                </a:solidFill>
                <a:effectLst>
                  <a:outerShdw blurRad="38100" dist="19050" dir="2700000" algn="tl" rotWithShape="0">
                    <a:schemeClr val="dk1">
                      <a:alpha val="40000"/>
                    </a:schemeClr>
                  </a:outerShdw>
                </a:effectLst>
                <a:latin typeface="+mn-ea"/>
                <a:sym typeface="+mn-ea"/>
              </a:rPr>
              <a:t> technology displays, they </a:t>
            </a:r>
            <a:r>
              <a:rPr lang="en-US" altLang="zh-CN" sz="2400" kern="0">
                <a:solidFill>
                  <a:srgbClr val="FF0000"/>
                </a:solidFill>
                <a:effectLst>
                  <a:outerShdw blurRad="38100" dist="19050" dir="2700000" algn="tl" rotWithShape="0">
                    <a:schemeClr val="dk1">
                      <a:alpha val="40000"/>
                    </a:schemeClr>
                  </a:outerShdw>
                </a:effectLst>
                <a:latin typeface="+mn-ea"/>
                <a:sym typeface="+mn-ea"/>
              </a:rPr>
              <a:t>bridge</a:t>
            </a:r>
            <a:r>
              <a:rPr lang="en-US" altLang="zh-CN" sz="2400" kern="0">
                <a:solidFill>
                  <a:schemeClr val="tx1"/>
                </a:solidFill>
                <a:effectLst>
                  <a:outerShdw blurRad="38100" dist="19050" dir="2700000" algn="tl" rotWithShape="0">
                    <a:schemeClr val="dk1">
                      <a:alpha val="40000"/>
                    </a:schemeClr>
                  </a:outerShdw>
                </a:effectLst>
                <a:latin typeface="+mn-ea"/>
                <a:sym typeface="+mn-ea"/>
              </a:rPr>
              <a:t> historical narratives with contemporary creativity, </a:t>
            </a:r>
            <a:r>
              <a:rPr lang="en-US" altLang="zh-CN" sz="2400" kern="0">
                <a:solidFill>
                  <a:srgbClr val="FF0000"/>
                </a:solidFill>
                <a:effectLst>
                  <a:outerShdw blurRad="38100" dist="19050" dir="2700000" algn="tl" rotWithShape="0">
                    <a:schemeClr val="dk1">
                      <a:alpha val="40000"/>
                    </a:schemeClr>
                  </a:outerShdw>
                </a:effectLst>
                <a:latin typeface="+mn-ea"/>
                <a:sym typeface="+mn-ea"/>
              </a:rPr>
              <a:t>appealing to</a:t>
            </a:r>
            <a:r>
              <a:rPr lang="en-US" altLang="zh-CN" sz="2400" kern="0">
                <a:solidFill>
                  <a:schemeClr val="tx1"/>
                </a:solidFill>
                <a:effectLst>
                  <a:outerShdw blurRad="38100" dist="19050" dir="2700000" algn="tl" rotWithShape="0">
                    <a:schemeClr val="dk1">
                      <a:alpha val="40000"/>
                    </a:schemeClr>
                  </a:outerShdw>
                </a:effectLst>
                <a:latin typeface="+mn-ea"/>
                <a:sym typeface="+mn-ea"/>
              </a:rPr>
              <a:t> both scholars and casual visitors . Secondly, </a:t>
            </a:r>
            <a:r>
              <a:rPr lang="en-US" altLang="zh-CN" sz="2400" kern="0">
                <a:solidFill>
                  <a:srgbClr val="FF0000"/>
                </a:solidFill>
                <a:effectLst>
                  <a:outerShdw blurRad="38100" dist="19050" dir="2700000" algn="tl" rotWithShape="0">
                    <a:schemeClr val="dk1">
                      <a:alpha val="40000"/>
                    </a:schemeClr>
                  </a:outerShdw>
                </a:effectLst>
                <a:latin typeface="+mn-ea"/>
                <a:sym typeface="+mn-ea"/>
              </a:rPr>
              <a:t>interactive experiences</a:t>
            </a:r>
            <a:r>
              <a:rPr lang="en-US" altLang="zh-CN" sz="2400" kern="0">
                <a:solidFill>
                  <a:schemeClr val="tx1"/>
                </a:solidFill>
                <a:effectLst>
                  <a:outerShdw blurRad="38100" dist="19050" dir="2700000" algn="tl" rotWithShape="0">
                    <a:schemeClr val="dk1">
                      <a:alpha val="40000"/>
                    </a:schemeClr>
                  </a:outerShdw>
                </a:effectLst>
                <a:latin typeface="+mn-ea"/>
                <a:sym typeface="+mn-ea"/>
              </a:rPr>
              <a:t> such as virtual reality tours, workshops, and multimedia installations have </a:t>
            </a:r>
            <a:r>
              <a:rPr lang="en-US" altLang="zh-CN" sz="2400" kern="0">
                <a:solidFill>
                  <a:srgbClr val="FF0000"/>
                </a:solidFill>
                <a:effectLst>
                  <a:outerShdw blurRad="38100" dist="19050" dir="2700000" algn="tl" rotWithShape="0">
                    <a:schemeClr val="dk1">
                      <a:alpha val="40000"/>
                    </a:schemeClr>
                  </a:outerShdw>
                </a:effectLst>
                <a:latin typeface="+mn-ea"/>
                <a:sym typeface="+mn-ea"/>
              </a:rPr>
              <a:t>enhanced engagement</a:t>
            </a:r>
            <a:r>
              <a:rPr lang="en-US" altLang="zh-CN" sz="2400" kern="0">
                <a:solidFill>
                  <a:schemeClr val="tx1"/>
                </a:solidFill>
                <a:effectLst>
                  <a:outerShdw blurRad="38100" dist="19050" dir="2700000" algn="tl" rotWithShape="0">
                    <a:schemeClr val="dk1">
                      <a:alpha val="40000"/>
                    </a:schemeClr>
                  </a:outerShdw>
                </a:effectLst>
                <a:latin typeface="+mn-ea"/>
                <a:sym typeface="+mn-ea"/>
              </a:rPr>
              <a:t>, making learning</a:t>
            </a:r>
            <a:r>
              <a:rPr lang="en-US" altLang="zh-CN" sz="2400" kern="0">
                <a:solidFill>
                  <a:srgbClr val="FF0000"/>
                </a:solidFill>
                <a:effectLst>
                  <a:outerShdw blurRad="38100" dist="19050" dir="2700000" algn="tl" rotWithShape="0">
                    <a:schemeClr val="dk1">
                      <a:alpha val="40000"/>
                    </a:schemeClr>
                  </a:outerShdw>
                </a:effectLst>
                <a:latin typeface="+mn-ea"/>
                <a:sym typeface="+mn-ea"/>
              </a:rPr>
              <a:t> immersive and enjoyable</a:t>
            </a:r>
            <a:r>
              <a:rPr lang="en-US" altLang="zh-CN" sz="2400" kern="0">
                <a:solidFill>
                  <a:schemeClr val="tx1"/>
                </a:solidFill>
                <a:effectLst>
                  <a:outerShdw blurRad="38100" dist="19050" dir="2700000" algn="tl" rotWithShape="0">
                    <a:schemeClr val="dk1">
                      <a:alpha val="40000"/>
                    </a:schemeClr>
                  </a:outerShdw>
                </a:effectLst>
                <a:latin typeface="+mn-ea"/>
                <a:sym typeface="+mn-ea"/>
              </a:rPr>
              <a:t>. For instance, holographic exhibits in Tianjin Science Museum allow visitors to "step into" historical scenes, </a:t>
            </a:r>
            <a:r>
              <a:rPr lang="en-US" altLang="zh-CN" sz="2400" kern="0">
                <a:solidFill>
                  <a:srgbClr val="FF0000"/>
                </a:solidFill>
                <a:effectLst>
                  <a:outerShdw blurRad="38100" dist="19050" dir="2700000" algn="tl" rotWithShape="0">
                    <a:schemeClr val="dk1">
                      <a:alpha val="40000"/>
                    </a:schemeClr>
                  </a:outerShdw>
                </a:effectLst>
                <a:latin typeface="+mn-ea"/>
                <a:sym typeface="+mn-ea"/>
              </a:rPr>
              <a:t>sparking curiosity</a:t>
            </a:r>
            <a:r>
              <a:rPr lang="en-US" altLang="zh-CN" sz="2400" kern="0">
                <a:solidFill>
                  <a:schemeClr val="tx1"/>
                </a:solidFill>
                <a:effectLst>
                  <a:outerShdw blurRad="38100" dist="19050" dir="2700000" algn="tl" rotWithShape="0">
                    <a:schemeClr val="dk1">
                      <a:alpha val="40000"/>
                    </a:schemeClr>
                  </a:outerShdw>
                </a:effectLst>
                <a:latin typeface="+mn-ea"/>
                <a:sym typeface="+mn-ea"/>
              </a:rPr>
              <a:t> . Lastly, museums increasingly serve as community centers. </a:t>
            </a:r>
            <a:r>
              <a:rPr lang="en-US" altLang="zh-CN" sz="2400" kern="0">
                <a:solidFill>
                  <a:srgbClr val="FF0000"/>
                </a:solidFill>
                <a:effectLst>
                  <a:outerShdw blurRad="38100" dist="19050" dir="2700000" algn="tl" rotWithShape="0">
                    <a:schemeClr val="dk1">
                      <a:alpha val="40000"/>
                    </a:schemeClr>
                  </a:outerShdw>
                </a:effectLst>
                <a:latin typeface="+mn-ea"/>
                <a:sym typeface="+mn-ea"/>
              </a:rPr>
              <a:t>Family-friendly</a:t>
            </a:r>
            <a:r>
              <a:rPr lang="en-US" altLang="zh-CN" sz="2400" kern="0">
                <a:solidFill>
                  <a:schemeClr val="tx1"/>
                </a:solidFill>
                <a:effectLst>
                  <a:outerShdw blurRad="38100" dist="19050" dir="2700000" algn="tl" rotWithShape="0">
                    <a:schemeClr val="dk1">
                      <a:alpha val="40000"/>
                    </a:schemeClr>
                  </a:outerShdw>
                </a:effectLst>
                <a:latin typeface="+mn-ea"/>
                <a:sym typeface="+mn-ea"/>
              </a:rPr>
              <a:t> activities, lecture series, and themed events </a:t>
            </a:r>
            <a:r>
              <a:rPr lang="en-US" altLang="zh-CN" sz="2400" kern="0">
                <a:solidFill>
                  <a:srgbClr val="FF0000"/>
                </a:solidFill>
                <a:effectLst>
                  <a:outerShdw blurRad="38100" dist="19050" dir="2700000" algn="tl" rotWithShape="0">
                    <a:schemeClr val="dk1">
                      <a:alpha val="40000"/>
                    </a:schemeClr>
                  </a:outerShdw>
                </a:effectLst>
                <a:latin typeface="+mn-ea"/>
                <a:sym typeface="+mn-ea"/>
              </a:rPr>
              <a:t>foster social interaction</a:t>
            </a:r>
            <a:r>
              <a:rPr lang="en-US" altLang="zh-CN" sz="2400" kern="0">
                <a:solidFill>
                  <a:schemeClr val="tx1"/>
                </a:solidFill>
                <a:effectLst>
                  <a:outerShdw blurRad="38100" dist="19050" dir="2700000" algn="tl" rotWithShape="0">
                    <a:schemeClr val="dk1">
                      <a:alpha val="40000"/>
                    </a:schemeClr>
                  </a:outerShdw>
                </a:effectLst>
                <a:latin typeface="+mn-ea"/>
                <a:sym typeface="+mn-ea"/>
              </a:rPr>
              <a:t> while </a:t>
            </a:r>
            <a:r>
              <a:rPr lang="en-US" altLang="zh-CN" sz="2400" kern="0">
                <a:solidFill>
                  <a:srgbClr val="FF0000"/>
                </a:solidFill>
                <a:effectLst>
                  <a:outerShdw blurRad="38100" dist="19050" dir="2700000" algn="tl" rotWithShape="0">
                    <a:schemeClr val="dk1">
                      <a:alpha val="40000"/>
                    </a:schemeClr>
                  </a:outerShdw>
                </a:effectLst>
                <a:latin typeface="+mn-ea"/>
                <a:sym typeface="+mn-ea"/>
              </a:rPr>
              <a:t>promoting lifelong learning</a:t>
            </a:r>
            <a:r>
              <a:rPr lang="en-US" altLang="zh-CN" sz="2400" kern="0">
                <a:solidFill>
                  <a:schemeClr val="tx1"/>
                </a:solidFill>
                <a:effectLst>
                  <a:outerShdw blurRad="38100" dist="19050" dir="2700000" algn="tl" rotWithShape="0">
                    <a:schemeClr val="dk1">
                      <a:alpha val="40000"/>
                    </a:schemeClr>
                  </a:outerShdw>
                </a:effectLst>
                <a:latin typeface="+mn-ea"/>
                <a:sym typeface="+mn-ea"/>
              </a:rPr>
              <a:t>. </a:t>
            </a:r>
            <a:r>
              <a:rPr altLang="en-US" sz="2400" kern="0">
                <a:solidFill>
                  <a:schemeClr val="tx1"/>
                </a:solidFill>
                <a:effectLst>
                  <a:outerShdw blurRad="38100" dist="19050" dir="2700000" algn="tl" rotWithShape="0">
                    <a:schemeClr val="dk1">
                      <a:alpha val="40000"/>
                    </a:schemeClr>
                  </a:outerShdw>
                </a:effectLst>
                <a:latin typeface="+mn-ea"/>
                <a:sym typeface="+mn-ea"/>
              </a:rPr>
              <a:t> </a:t>
            </a:r>
            <a:endParaRPr altLang="en-US" sz="2400" kern="0">
              <a:solidFill>
                <a:schemeClr val="tx1"/>
              </a:solidFill>
              <a:effectLst>
                <a:outerShdw blurRad="38100" dist="19050" dir="2700000" algn="tl" rotWithShape="0">
                  <a:schemeClr val="dk1">
                    <a:alpha val="40000"/>
                  </a:schemeClr>
                </a:outerShdw>
              </a:effectLst>
              <a:latin typeface="+mn-ea"/>
              <a:sym typeface="+mn-ea"/>
            </a:endParaRPr>
          </a:p>
          <a:p>
            <a:pPr marL="457200" lvl="1" indent="0" fontAlgn="auto">
              <a:lnSpc>
                <a:spcPct val="150000"/>
              </a:lnSpc>
            </a:pPr>
            <a:r>
              <a:rPr lang="en-US" altLang="en-US" sz="2400" kern="0">
                <a:solidFill>
                  <a:schemeClr val="tx1"/>
                </a:solidFill>
                <a:effectLst>
                  <a:outerShdw blurRad="38100" dist="19050" dir="2700000" algn="tl" rotWithShape="0">
                    <a:schemeClr val="dk1">
                      <a:alpha val="40000"/>
                    </a:schemeClr>
                  </a:outerShdw>
                </a:effectLst>
                <a:latin typeface="+mn-ea"/>
                <a:sym typeface="+mn-ea"/>
              </a:rPr>
              <a:t> </a:t>
            </a:r>
            <a:r>
              <a:rPr lang="en-US" altLang="zh-CN" sz="2400" kern="0">
                <a:solidFill>
                  <a:schemeClr val="tx1"/>
                </a:solidFill>
                <a:effectLst>
                  <a:outerShdw blurRad="38100" dist="19050" dir="2700000" algn="tl" rotWithShape="0">
                    <a:schemeClr val="dk1">
                      <a:alpha val="40000"/>
                    </a:schemeClr>
                  </a:outerShdw>
                </a:effectLst>
                <a:latin typeface="+mn-ea"/>
                <a:sym typeface="+mn-ea"/>
              </a:rPr>
              <a:t> </a:t>
            </a:r>
            <a:r>
              <a:rPr lang="en-US" altLang="en-US" sz="2400" kern="0">
                <a:solidFill>
                  <a:schemeClr val="tx1"/>
                </a:solidFill>
                <a:effectLst>
                  <a:outerShdw blurRad="38100" dist="19050" dir="2700000" algn="tl" rotWithShape="0">
                    <a:schemeClr val="dk1">
                      <a:alpha val="40000"/>
                    </a:schemeClr>
                  </a:outerShdw>
                </a:effectLst>
                <a:latin typeface="+mn-ea"/>
                <a:sym typeface="+mn-ea"/>
              </a:rPr>
              <a:t> </a:t>
            </a:r>
            <a:r>
              <a:rPr lang="en-US" altLang="zh-CN" sz="2400" kern="0">
                <a:solidFill>
                  <a:schemeClr val="tx1"/>
                </a:solidFill>
                <a:effectLst>
                  <a:outerShdw blurRad="38100" dist="19050" dir="2700000" algn="tl" rotWithShape="0">
                    <a:schemeClr val="dk1">
                      <a:alpha val="40000"/>
                    </a:schemeClr>
                  </a:outerShdw>
                </a:effectLst>
                <a:latin typeface="+mn-ea"/>
                <a:sym typeface="+mn-ea"/>
              </a:rPr>
              <a:t> </a:t>
            </a:r>
            <a:endParaRPr lang="zh-CN" altLang="en-US" sz="2400" kern="0">
              <a:solidFill>
                <a:schemeClr val="tx1"/>
              </a:solidFill>
              <a:effectLst>
                <a:outerShdw blurRad="38100" dist="19050" dir="2700000" algn="tl" rotWithShape="0">
                  <a:schemeClr val="dk1">
                    <a:alpha val="40000"/>
                  </a:schemeClr>
                </a:outerShdw>
              </a:effectLst>
              <a:latin typeface="+mn-ea"/>
              <a:sym typeface="+mn-ea"/>
            </a:endParaRPr>
          </a:p>
        </p:txBody>
      </p:sp>
      <p:sp>
        <p:nvSpPr>
          <p:cNvPr id="2" name="文本框 1"/>
          <p:cNvSpPr txBox="1"/>
          <p:nvPr/>
        </p:nvSpPr>
        <p:spPr>
          <a:xfrm>
            <a:off x="1454785" y="2358390"/>
            <a:ext cx="9703435" cy="4042410"/>
          </a:xfrm>
          <a:prstGeom prst="rect">
            <a:avLst/>
          </a:prstGeom>
          <a:solidFill>
            <a:schemeClr val="accent3">
              <a:lumMod val="20000"/>
              <a:lumOff val="80000"/>
            </a:schemeClr>
          </a:solidFill>
        </p:spPr>
        <p:txBody>
          <a:bodyPr wrap="square" rtlCol="0">
            <a:normAutofit/>
          </a:bodyPr>
          <a:lstStyle/>
          <a:p>
            <a:pPr>
              <a:lnSpc>
                <a:spcPct val="140000"/>
              </a:lnSpc>
            </a:pPr>
            <a:r>
              <a:rPr lang="zh-CN" altLang="en-US" sz="2200" kern="100">
                <a:effectLst/>
                <a:latin typeface="+mn-ea"/>
                <a:cs typeface="江城圆体 400W" panose="020B0500000000000000" pitchFamily="34" charset="-122"/>
              </a:rPr>
              <a:t>这一趋势的形成源于多重因素。首先，博物馆已转型为多元化动态空间，提供涵盖各类兴趣的展览</a:t>
            </a:r>
            <a:r>
              <a:rPr lang="en-US" altLang="zh-CN" sz="2200" kern="100">
                <a:effectLst/>
                <a:latin typeface="+mn-ea"/>
                <a:cs typeface="江城圆体 400W" panose="020B0500000000000000" pitchFamily="34" charset="-122"/>
              </a:rPr>
              <a:t>——</a:t>
            </a:r>
            <a:r>
              <a:rPr lang="zh-CN" altLang="en-US" sz="2200" kern="100">
                <a:effectLst/>
                <a:latin typeface="+mn-ea"/>
                <a:cs typeface="江城圆体 400W" panose="020B0500000000000000" pitchFamily="34" charset="-122"/>
              </a:rPr>
              <a:t>从古代文物到前沿科技展示，将历史叙事与现代创意相融合，同时吸引学者与普通观众。其次，虚拟现实导览、互动工作坊和多媒体装置等沉浸式体验显著提升了参与度，使学习过程兼具趣味性与教育性。例如，天津科技馆的全息展品让参观者得以</a:t>
            </a:r>
            <a:r>
              <a:rPr lang="en-US" altLang="zh-CN" sz="2200" kern="100">
                <a:effectLst/>
                <a:latin typeface="+mn-ea"/>
                <a:cs typeface="江城圆体 400W" panose="020B0500000000000000" pitchFamily="34" charset="-122"/>
              </a:rPr>
              <a:t>"</a:t>
            </a:r>
            <a:r>
              <a:rPr lang="zh-CN" altLang="en-US" sz="2200" kern="100">
                <a:effectLst/>
                <a:latin typeface="+mn-ea"/>
                <a:cs typeface="江城圆体 400W" panose="020B0500000000000000" pitchFamily="34" charset="-122"/>
              </a:rPr>
              <a:t>走进</a:t>
            </a:r>
            <a:r>
              <a:rPr lang="en-US" altLang="zh-CN" sz="2200" kern="100">
                <a:effectLst/>
                <a:latin typeface="+mn-ea"/>
                <a:cs typeface="江城圆体 400W" panose="020B0500000000000000" pitchFamily="34" charset="-122"/>
              </a:rPr>
              <a:t>"</a:t>
            </a:r>
            <a:r>
              <a:rPr lang="zh-CN" altLang="en-US" sz="2200" kern="100">
                <a:effectLst/>
                <a:latin typeface="+mn-ea"/>
                <a:cs typeface="江城圆体 400W" panose="020B0500000000000000" pitchFamily="34" charset="-122"/>
              </a:rPr>
              <a:t>历史场景，有效激发探索兴趣。最后，博物馆日益发挥社区中心功能，通过家庭活动、系列讲座和主题项目促进社交互动，同时推动终身学习。</a:t>
            </a:r>
            <a:endParaRPr lang="zh-CN" altLang="en-US" sz="2200" kern="100">
              <a:effectLst/>
              <a:latin typeface="+mn-ea"/>
              <a:cs typeface="江城圆体 400W" panose="020B0500000000000000" pitchFamily="34" charset="-122"/>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53" name=""/>
        <p:cNvGrpSpPr/>
        <p:nvPr/>
      </p:nvGrpSpPr>
      <p:grpSpPr>
        <a:xfrm>
          <a:off x="0" y="0"/>
          <a:ext cx="0" cy="0"/>
          <a:chOff x="0" y="0"/>
          <a:chExt cx="0" cy="0"/>
        </a:xfrm>
      </p:grpSpPr>
      <p:sp>
        <p:nvSpPr>
          <p:cNvPr id="1049822" name="标题 16"/>
          <p:cNvSpPr>
            <a:spLocks noGrp="1"/>
          </p:cNvSpPr>
          <p:nvPr>
            <p:ph type="title"/>
            <p:custDataLst>
              <p:tags r:id="rId1"/>
            </p:custDataLst>
          </p:nvPr>
        </p:nvSpPr>
        <p:spPr>
          <a:xfrm>
            <a:off x="128270" y="0"/>
            <a:ext cx="1898015" cy="558165"/>
          </a:xfrm>
        </p:spPr>
        <p:txBody>
          <a:bodyPr/>
          <a:lstStyle/>
          <a:p>
            <a:r>
              <a:rPr lang="zh-CN" altLang="en-US" sz="2400"/>
              <a:t>示例作文</a:t>
            </a:r>
            <a:endParaRPr lang="zh-CN" altLang="en-US" sz="2400"/>
          </a:p>
        </p:txBody>
      </p:sp>
      <p:cxnSp>
        <p:nvCxnSpPr>
          <p:cNvPr id="3145755" name="直接连接符 75"/>
          <p:cNvCxnSpPr/>
          <p:nvPr>
            <p:custDataLst>
              <p:tags r:id="rId2"/>
            </p:custDataLst>
          </p:nvPr>
        </p:nvCxnSpPr>
        <p:spPr>
          <a:xfrm>
            <a:off x="6898640" y="6501130"/>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145757" name="直接连接符 76"/>
          <p:cNvCxnSpPr/>
          <p:nvPr>
            <p:custDataLst>
              <p:tags r:id="rId3"/>
            </p:custDataLst>
          </p:nvPr>
        </p:nvCxnSpPr>
        <p:spPr>
          <a:xfrm>
            <a:off x="1627505" y="6400800"/>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49824" name="任意多边形: 形状 1397"/>
          <p:cNvSpPr/>
          <p:nvPr>
            <p:custDataLst>
              <p:tags r:id="rId4"/>
            </p:custDataLst>
          </p:nvPr>
        </p:nvSpPr>
        <p:spPr>
          <a:xfrm>
            <a:off x="635635" y="608774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049826" name="任意多边形: 形状 1397"/>
          <p:cNvSpPr/>
          <p:nvPr>
            <p:custDataLst>
              <p:tags r:id="rId5"/>
            </p:custDataLst>
          </p:nvPr>
        </p:nvSpPr>
        <p:spPr>
          <a:xfrm>
            <a:off x="1092835" y="620585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3145759" name="直接连接符 72"/>
          <p:cNvCxnSpPr/>
          <p:nvPr>
            <p:custDataLst>
              <p:tags r:id="rId6"/>
            </p:custDataLst>
          </p:nvPr>
        </p:nvCxnSpPr>
        <p:spPr>
          <a:xfrm>
            <a:off x="474980" y="83058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3145761" name="直接连接符 73"/>
          <p:cNvCxnSpPr/>
          <p:nvPr>
            <p:custDataLst>
              <p:tags r:id="rId7"/>
            </p:custDataLst>
          </p:nvPr>
        </p:nvCxnSpPr>
        <p:spPr>
          <a:xfrm>
            <a:off x="2414905" y="947420"/>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49828" name="任意多边形: 形状 1397"/>
          <p:cNvSpPr/>
          <p:nvPr>
            <p:custDataLst>
              <p:tags r:id="rId8"/>
            </p:custDataLst>
          </p:nvPr>
        </p:nvSpPr>
        <p:spPr>
          <a:xfrm>
            <a:off x="10558145" y="32258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49830" name="任意多边形: 形状 1397"/>
          <p:cNvSpPr/>
          <p:nvPr>
            <p:custDataLst>
              <p:tags r:id="rId9"/>
            </p:custDataLst>
          </p:nvPr>
        </p:nvSpPr>
        <p:spPr>
          <a:xfrm>
            <a:off x="11015345" y="44069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6">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145763" name="直接连接符 1"/>
          <p:cNvCxnSpPr/>
          <p:nvPr>
            <p:custDataLst>
              <p:tags r:id="rId10"/>
            </p:custDataLst>
          </p:nvPr>
        </p:nvCxnSpPr>
        <p:spPr>
          <a:xfrm flipH="1">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145765" name="直接连接符 2"/>
          <p:cNvCxnSpPr/>
          <p:nvPr>
            <p:custDataLst>
              <p:tags r:id="rId11"/>
            </p:custDataLst>
          </p:nvPr>
        </p:nvCxnSpPr>
        <p:spPr>
          <a:xfrm flipH="1">
            <a:off x="11346815" y="556641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049832" name="文本框 6"/>
          <p:cNvSpPr txBox="1"/>
          <p:nvPr>
            <p:custDataLst>
              <p:tags r:id="rId12"/>
            </p:custDataLst>
          </p:nvPr>
        </p:nvSpPr>
        <p:spPr>
          <a:xfrm>
            <a:off x="290830" y="441325"/>
            <a:ext cx="11598275" cy="6059805"/>
          </a:xfrm>
          <a:prstGeom prst="rect">
            <a:avLst/>
          </a:prstGeom>
          <a:noFill/>
        </p:spPr>
        <p:txBody>
          <a:bodyPr wrap="square" rtlCol="0" anchor="ctr" anchorCtr="0">
            <a:noAutofit/>
          </a:bodyPr>
          <a:lstStyle/>
          <a:p>
            <a:pPr marL="457200" lvl="1" indent="457200" fontAlgn="auto">
              <a:lnSpc>
                <a:spcPct val="150000"/>
              </a:lnSpc>
            </a:pPr>
            <a:r>
              <a:rPr lang="en-US" altLang="zh-CN" sz="2800" kern="0">
                <a:solidFill>
                  <a:schemeClr val="tx1"/>
                </a:solidFill>
                <a:effectLst>
                  <a:outerShdw blurRad="38100" dist="19050" dir="2700000" algn="tl" rotWithShape="0">
                    <a:schemeClr val="dk1">
                      <a:alpha val="40000"/>
                    </a:schemeClr>
                  </a:outerShdw>
                </a:effectLst>
                <a:latin typeface="+mn-ea"/>
                <a:sym typeface="+mn-ea"/>
              </a:rPr>
              <a:t>Given their </a:t>
            </a:r>
            <a:r>
              <a:rPr lang="en-US" altLang="zh-CN" sz="2800" kern="0">
                <a:solidFill>
                  <a:srgbClr val="FF0000"/>
                </a:solidFill>
                <a:effectLst>
                  <a:outerShdw blurRad="38100" dist="19050" dir="2700000" algn="tl" rotWithShape="0">
                    <a:schemeClr val="dk1">
                      <a:alpha val="40000"/>
                    </a:schemeClr>
                  </a:outerShdw>
                </a:effectLst>
                <a:latin typeface="+mn-ea"/>
                <a:sym typeface="+mn-ea"/>
              </a:rPr>
              <a:t>profound impact</a:t>
            </a:r>
            <a:r>
              <a:rPr lang="en-US" altLang="zh-CN" sz="2800" kern="0">
                <a:solidFill>
                  <a:schemeClr val="tx1"/>
                </a:solidFill>
                <a:effectLst>
                  <a:outerShdw blurRad="38100" dist="19050" dir="2700000" algn="tl" rotWithShape="0">
                    <a:schemeClr val="dk1">
                      <a:alpha val="40000"/>
                    </a:schemeClr>
                  </a:outerShdw>
                </a:effectLst>
                <a:latin typeface="+mn-ea"/>
                <a:sym typeface="+mn-ea"/>
              </a:rPr>
              <a:t>, I </a:t>
            </a:r>
            <a:r>
              <a:rPr lang="en-US" altLang="zh-CN" sz="2800" kern="0">
                <a:solidFill>
                  <a:srgbClr val="FF0000"/>
                </a:solidFill>
                <a:effectLst>
                  <a:outerShdw blurRad="38100" dist="19050" dir="2700000" algn="tl" rotWithShape="0">
                    <a:schemeClr val="dk1">
                      <a:alpha val="40000"/>
                    </a:schemeClr>
                  </a:outerShdw>
                </a:effectLst>
                <a:latin typeface="+mn-ea"/>
                <a:sym typeface="+mn-ea"/>
              </a:rPr>
              <a:t>urge</a:t>
            </a:r>
            <a:r>
              <a:rPr lang="en-US" altLang="zh-CN" sz="2800" kern="0">
                <a:solidFill>
                  <a:schemeClr val="tx1"/>
                </a:solidFill>
                <a:effectLst>
                  <a:outerShdw blurRad="38100" dist="19050" dir="2700000" algn="tl" rotWithShape="0">
                    <a:schemeClr val="dk1">
                      <a:alpha val="40000"/>
                    </a:schemeClr>
                  </a:outerShdw>
                </a:effectLst>
                <a:latin typeface="+mn-ea"/>
                <a:sym typeface="+mn-ea"/>
              </a:rPr>
              <a:t> everyone to explore museums. They are not mere </a:t>
            </a:r>
            <a:r>
              <a:rPr lang="en-US" altLang="zh-CN" sz="2800" kern="0">
                <a:solidFill>
                  <a:srgbClr val="FF0000"/>
                </a:solidFill>
                <a:effectLst>
                  <a:outerShdw blurRad="38100" dist="19050" dir="2700000" algn="tl" rotWithShape="0">
                    <a:schemeClr val="dk1">
                      <a:alpha val="40000"/>
                    </a:schemeClr>
                  </a:outerShdw>
                </a:effectLst>
                <a:latin typeface="+mn-ea"/>
                <a:sym typeface="+mn-ea"/>
              </a:rPr>
              <a:t>repositories</a:t>
            </a:r>
            <a:r>
              <a:rPr lang="en-US" altLang="zh-CN" sz="2800" kern="0">
                <a:solidFill>
                  <a:schemeClr val="tx1"/>
                </a:solidFill>
                <a:effectLst>
                  <a:outerShdw blurRad="38100" dist="19050" dir="2700000" algn="tl" rotWithShape="0">
                    <a:schemeClr val="dk1">
                      <a:alpha val="40000"/>
                    </a:schemeClr>
                  </a:outerShdw>
                </a:effectLst>
                <a:latin typeface="+mn-ea"/>
                <a:sym typeface="+mn-ea"/>
              </a:rPr>
              <a:t> of the past but </a:t>
            </a:r>
            <a:r>
              <a:rPr lang="en-US" altLang="zh-CN" sz="2800" kern="0">
                <a:solidFill>
                  <a:srgbClr val="FF0000"/>
                </a:solidFill>
                <a:effectLst>
                  <a:outerShdw blurRad="38100" dist="19050" dir="2700000" algn="tl" rotWithShape="0">
                    <a:schemeClr val="dk1">
                      <a:alpha val="40000"/>
                    </a:schemeClr>
                  </a:outerShdw>
                </a:effectLst>
                <a:latin typeface="+mn-ea"/>
                <a:sym typeface="+mn-ea"/>
              </a:rPr>
              <a:t>gateways</a:t>
            </a:r>
            <a:r>
              <a:rPr lang="en-US" altLang="zh-CN" sz="2800" kern="0">
                <a:solidFill>
                  <a:schemeClr val="tx1"/>
                </a:solidFill>
                <a:effectLst>
                  <a:outerShdw blurRad="38100" dist="19050" dir="2700000" algn="tl" rotWithShape="0">
                    <a:schemeClr val="dk1">
                      <a:alpha val="40000"/>
                    </a:schemeClr>
                  </a:outerShdw>
                </a:effectLst>
                <a:latin typeface="+mn-ea"/>
                <a:sym typeface="+mn-ea"/>
              </a:rPr>
              <a:t> to </a:t>
            </a:r>
            <a:r>
              <a:rPr lang="en-US" altLang="zh-CN" sz="2800" kern="0">
                <a:solidFill>
                  <a:srgbClr val="FF0000"/>
                </a:solidFill>
                <a:effectLst>
                  <a:outerShdw blurRad="38100" dist="19050" dir="2700000" algn="tl" rotWithShape="0">
                    <a:schemeClr val="dk1">
                      <a:alpha val="40000"/>
                    </a:schemeClr>
                  </a:outerShdw>
                </a:effectLst>
                <a:latin typeface="+mn-ea"/>
                <a:sym typeface="+mn-ea"/>
              </a:rPr>
              <a:t>inspiration, critical thinking, and cultural appreciation.</a:t>
            </a:r>
            <a:r>
              <a:rPr lang="en-US" altLang="zh-CN" sz="2800" kern="0">
                <a:solidFill>
                  <a:schemeClr val="tx1"/>
                </a:solidFill>
                <a:effectLst>
                  <a:outerShdw blurRad="38100" dist="19050" dir="2700000" algn="tl" rotWithShape="0">
                    <a:schemeClr val="dk1">
                      <a:alpha val="40000"/>
                    </a:schemeClr>
                  </a:outerShdw>
                </a:effectLst>
                <a:latin typeface="+mn-ea"/>
                <a:sym typeface="+mn-ea"/>
              </a:rPr>
              <a:t> By stepping into these spaces, we </a:t>
            </a:r>
            <a:r>
              <a:rPr lang="en-US" altLang="zh-CN" sz="2800" kern="0">
                <a:solidFill>
                  <a:srgbClr val="FF0000"/>
                </a:solidFill>
                <a:effectLst>
                  <a:outerShdw blurRad="38100" dist="19050" dir="2700000" algn="tl" rotWithShape="0">
                    <a:schemeClr val="dk1">
                      <a:alpha val="40000"/>
                    </a:schemeClr>
                  </a:outerShdw>
                </a:effectLst>
                <a:latin typeface="+mn-ea"/>
                <a:sym typeface="+mn-ea"/>
              </a:rPr>
              <a:t>enrich our horizons</a:t>
            </a:r>
            <a:r>
              <a:rPr lang="en-US" altLang="zh-CN" sz="2800" kern="0">
                <a:solidFill>
                  <a:schemeClr val="tx1"/>
                </a:solidFill>
                <a:effectLst>
                  <a:outerShdw blurRad="38100" dist="19050" dir="2700000" algn="tl" rotWithShape="0">
                    <a:schemeClr val="dk1">
                      <a:alpha val="40000"/>
                    </a:schemeClr>
                  </a:outerShdw>
                </a:effectLst>
                <a:latin typeface="+mn-ea"/>
                <a:sym typeface="+mn-ea"/>
              </a:rPr>
              <a:t> and contribute to </a:t>
            </a:r>
            <a:r>
              <a:rPr lang="en-US" altLang="zh-CN" sz="2800" kern="0">
                <a:solidFill>
                  <a:srgbClr val="FF0000"/>
                </a:solidFill>
                <a:effectLst>
                  <a:outerShdw blurRad="38100" dist="19050" dir="2700000" algn="tl" rotWithShape="0">
                    <a:schemeClr val="dk1">
                      <a:alpha val="40000"/>
                    </a:schemeClr>
                  </a:outerShdw>
                </a:effectLst>
                <a:latin typeface="+mn-ea"/>
                <a:sym typeface="+mn-ea"/>
              </a:rPr>
              <a:t>sustaining humanity’s shared heritage</a:t>
            </a:r>
            <a:r>
              <a:rPr lang="en-US" altLang="zh-CN" sz="2800" kern="0">
                <a:solidFill>
                  <a:schemeClr val="tx1"/>
                </a:solidFill>
                <a:effectLst>
                  <a:outerShdw blurRad="38100" dist="19050" dir="2700000" algn="tl" rotWithShape="0">
                    <a:schemeClr val="dk1">
                      <a:alpha val="40000"/>
                    </a:schemeClr>
                  </a:outerShdw>
                </a:effectLst>
                <a:latin typeface="+mn-ea"/>
                <a:sym typeface="+mn-ea"/>
              </a:rPr>
              <a:t>. Let museums </a:t>
            </a:r>
            <a:r>
              <a:rPr lang="en-US" altLang="zh-CN" sz="2800" kern="0">
                <a:solidFill>
                  <a:srgbClr val="FF0000"/>
                </a:solidFill>
                <a:effectLst>
                  <a:outerShdw blurRad="38100" dist="19050" dir="2700000" algn="tl" rotWithShape="0">
                    <a:schemeClr val="dk1">
                      <a:alpha val="40000"/>
                    </a:schemeClr>
                  </a:outerShdw>
                </a:effectLst>
                <a:latin typeface="+mn-ea"/>
                <a:sym typeface="+mn-ea"/>
              </a:rPr>
              <a:t>empower your journey of discovery</a:t>
            </a:r>
            <a:r>
              <a:rPr lang="en-US" altLang="zh-CN" sz="2800" kern="0">
                <a:solidFill>
                  <a:schemeClr val="tx1"/>
                </a:solidFill>
                <a:effectLst>
                  <a:outerShdw blurRad="38100" dist="19050" dir="2700000" algn="tl" rotWithShape="0">
                    <a:schemeClr val="dk1">
                      <a:alpha val="40000"/>
                    </a:schemeClr>
                  </a:outerShdw>
                </a:effectLst>
                <a:latin typeface="+mn-ea"/>
                <a:sym typeface="+mn-ea"/>
              </a:rPr>
              <a:t>!</a:t>
            </a:r>
            <a:endParaRPr lang="en-US" altLang="zh-CN" sz="2800" kern="0">
              <a:solidFill>
                <a:schemeClr val="tx1"/>
              </a:solidFill>
              <a:effectLst>
                <a:outerShdw blurRad="38100" dist="19050" dir="2700000" algn="tl" rotWithShape="0">
                  <a:schemeClr val="dk1">
                    <a:alpha val="40000"/>
                  </a:schemeClr>
                </a:outerShdw>
              </a:effectLst>
              <a:latin typeface="+mn-ea"/>
              <a:sym typeface="+mn-ea"/>
            </a:endParaRPr>
          </a:p>
        </p:txBody>
      </p:sp>
      <p:sp>
        <p:nvSpPr>
          <p:cNvPr id="2" name="文本框 1"/>
          <p:cNvSpPr txBox="1"/>
          <p:nvPr/>
        </p:nvSpPr>
        <p:spPr>
          <a:xfrm>
            <a:off x="1311910" y="4192905"/>
            <a:ext cx="9703435" cy="2408555"/>
          </a:xfrm>
          <a:prstGeom prst="rect">
            <a:avLst/>
          </a:prstGeom>
          <a:solidFill>
            <a:schemeClr val="accent3">
              <a:lumMod val="20000"/>
              <a:lumOff val="80000"/>
            </a:schemeClr>
          </a:solidFill>
        </p:spPr>
        <p:txBody>
          <a:bodyPr wrap="square" rtlCol="0">
            <a:normAutofit/>
          </a:bodyPr>
          <a:lstStyle/>
          <a:p>
            <a:pPr>
              <a:lnSpc>
                <a:spcPct val="140000"/>
              </a:lnSpc>
            </a:pPr>
            <a:r>
              <a:rPr lang="zh-CN" altLang="en-US" sz="2400" kern="100">
                <a:effectLst/>
                <a:latin typeface="+mn-ea"/>
                <a:cs typeface="江城圆体 400W" panose="020B0500000000000000" pitchFamily="34" charset="-122"/>
              </a:rPr>
              <a:t>鉴于博物馆的深远影响力，我诚挚呼吁各位走进博物馆。它们不仅是保存历史的宝库，更是激发灵感、培育批判性思维、深化文化认知的桥梁。当我们踏入这些文化空间，既是在拓展认知边界，亦是在守护人类文明共同遗产。让博物馆为每位探索者的求知之旅注入力量！</a:t>
            </a:r>
            <a:endParaRPr lang="zh-CN" altLang="en-US" sz="2400" kern="100">
              <a:effectLst/>
              <a:latin typeface="+mn-ea"/>
              <a:cs typeface="江城圆体 400W" panose="020B0500000000000000" pitchFamily="34" charset="-122"/>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61" name=""/>
        <p:cNvGrpSpPr/>
        <p:nvPr/>
      </p:nvGrpSpPr>
      <p:grpSpPr>
        <a:xfrm>
          <a:off x="0" y="0"/>
          <a:ext cx="0" cy="0"/>
          <a:chOff x="0" y="0"/>
          <a:chExt cx="0" cy="0"/>
        </a:xfrm>
      </p:grpSpPr>
      <p:sp>
        <p:nvSpPr>
          <p:cNvPr id="1049874" name="标题"/>
          <p:cNvSpPr>
            <a:spLocks noGrp="1"/>
          </p:cNvSpPr>
          <p:nvPr>
            <p:ph type="ctrTitle"/>
            <p:custDataLst>
              <p:tags r:id="rId1"/>
            </p:custDataLst>
          </p:nvPr>
        </p:nvSpPr>
        <p:spPr/>
        <p:txBody>
          <a:bodyPr/>
          <a:lstStyle/>
          <a:p>
            <a:r>
              <a:rPr lang="zh-CN" altLang="en-US"/>
              <a:t>谢谢</a:t>
            </a:r>
            <a:endParaRPr lang="zh-CN" altLang="en-US"/>
          </a:p>
        </p:txBody>
      </p:sp>
      <p:sp>
        <p:nvSpPr>
          <p:cNvPr id="1049876" name="副标题"/>
          <p:cNvSpPr>
            <a:spLocks noGrp="1"/>
          </p:cNvSpPr>
          <p:nvPr>
            <p:ph type="subTitle" idx="1"/>
            <p:custDataLst>
              <p:tags r:id="rId2"/>
            </p:custDataLst>
          </p:nvPr>
        </p:nvSpPr>
        <p:spPr/>
        <p:txBody>
          <a:bodyPr/>
          <a:lstStyle/>
          <a:p>
            <a:r>
              <a:rPr lang="en-US" altLang="zh-CN"/>
              <a:t>Thanks for watching</a:t>
            </a:r>
            <a:endParaRPr lang="en-US" altLang="zh-CN"/>
          </a:p>
        </p:txBody>
      </p:sp>
      <p:sp>
        <p:nvSpPr>
          <p:cNvPr id="1049878" name="署名"/>
          <p:cNvSpPr>
            <a:spLocks noGrp="1"/>
          </p:cNvSpPr>
          <p:nvPr>
            <p:ph type="body" sz="quarter" idx="17"/>
            <p:custDataLst>
              <p:tags r:id="rId3"/>
            </p:custDataLst>
          </p:nvPr>
        </p:nvSpPr>
        <p:spPr/>
        <p:txBody>
          <a:bodyPr/>
          <a:lstStyle/>
          <a:p>
            <a:r>
              <a:rPr lang="zh-CN" altLang="en-US"/>
              <a:t>汇报人：</a:t>
            </a:r>
            <a:r>
              <a:rPr lang="en-US" altLang="zh-CN"/>
              <a:t>Wendy</a:t>
            </a:r>
            <a:endParaRPr lang="en-US" altLang="zh-CN"/>
          </a:p>
        </p:txBody>
      </p:sp>
    </p:spTree>
    <p:custDataLst>
      <p:tags r:id="rId4"/>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6967855" y="752475"/>
            <a:ext cx="4617085" cy="521970"/>
          </a:xfrm>
          <a:prstGeom prst="rect">
            <a:avLst/>
          </a:prstGeom>
          <a:solidFill>
            <a:schemeClr val="accent6"/>
          </a:solidFill>
        </p:spPr>
        <p:txBody>
          <a:bodyPr wrap="square">
            <a:spAutoFit/>
          </a:bodyPr>
          <a:lstStyle/>
          <a:p>
            <a:r>
              <a:rPr lang="zh-CN" altLang="en-US" sz="2800" b="1" smtClean="0">
                <a:solidFill>
                  <a:schemeClr val="bg1"/>
                </a:solidFill>
              </a:rPr>
              <a:t>真题呈现</a:t>
            </a:r>
            <a:r>
              <a:rPr lang="en-US" altLang="zh-CN" sz="2800" b="1" smtClean="0">
                <a:solidFill>
                  <a:schemeClr val="bg1"/>
                </a:solidFill>
              </a:rPr>
              <a:t> </a:t>
            </a:r>
            <a:r>
              <a:rPr lang="zh-CN" altLang="en-US" sz="2800" b="1" smtClean="0">
                <a:solidFill>
                  <a:schemeClr val="bg1"/>
                </a:solidFill>
              </a:rPr>
              <a:t>（</a:t>
            </a:r>
            <a:r>
              <a:rPr lang="en-US" altLang="zh-CN" sz="2800" b="1" smtClean="0">
                <a:solidFill>
                  <a:schemeClr val="bg1"/>
                </a:solidFill>
              </a:rPr>
              <a:t>2022</a:t>
            </a:r>
            <a:r>
              <a:rPr lang="zh-CN" altLang="en-US" sz="2800" b="1" smtClean="0">
                <a:solidFill>
                  <a:schemeClr val="bg1"/>
                </a:solidFill>
              </a:rPr>
              <a:t>全国乙卷）</a:t>
            </a:r>
            <a:endParaRPr lang="zh-CN" altLang="en-US" sz="2800" b="1" smtClean="0">
              <a:solidFill>
                <a:schemeClr val="bg1"/>
              </a:solidFill>
            </a:endParaRPr>
          </a:p>
        </p:txBody>
      </p:sp>
      <p:sp>
        <p:nvSpPr>
          <p:cNvPr id="1025" name="Rectangle 1"/>
          <p:cNvSpPr>
            <a:spLocks noChangeArrowheads="1"/>
          </p:cNvSpPr>
          <p:nvPr>
            <p:custDataLst>
              <p:tags r:id="rId2"/>
            </p:custDataLst>
          </p:nvPr>
        </p:nvSpPr>
        <p:spPr bwMode="auto">
          <a:xfrm>
            <a:off x="842645" y="1337395"/>
            <a:ext cx="9144000" cy="26765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ctr"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sz="28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学校英文报正在开展以</a:t>
            </a:r>
            <a:r>
              <a:rPr kumimoji="0" lang="en-US" altLang="zh-CN" sz="2800" b="1"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Learning English Beyond the Classroom</a:t>
            </a:r>
            <a:r>
              <a:rPr kumimoji="0" lang="zh-CN" altLang="en-US" sz="28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为题的讨论。请使用图表中的调查结果写一篇短文投稿，内容包括：</a:t>
            </a:r>
            <a:endParaRPr kumimoji="0" lang="zh-CN" altLang="en-US" sz="2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ctr" latinLnBrk="0" hangingPunct="0">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kumimoji="0" lang="zh-CN" altLang="en-US" sz="28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学习活动状况描述：</a:t>
            </a:r>
            <a:endParaRPr kumimoji="0" lang="zh-CN" altLang="en-US" sz="2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ctr" latinLnBrk="0" hangingPunct="0">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 </a:t>
            </a:r>
            <a:r>
              <a:rPr kumimoji="0" lang="zh-CN" altLang="en-US" sz="28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简单评论</a:t>
            </a:r>
            <a:r>
              <a:rPr kumimoji="0" lang="en-US" altLang="zh-CN" sz="2800" b="1"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altLang="zh-CN" sz="2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ctr" latinLnBrk="0" hangingPunct="0">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3. </a:t>
            </a:r>
            <a:r>
              <a:rPr kumimoji="0" lang="zh-CN" altLang="en-US" sz="28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你的建议。</a:t>
            </a:r>
            <a:endParaRPr kumimoji="0" lang="zh-CN" altLang="en-US" sz="5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7" name="图片 6"/>
          <p:cNvPicPr/>
          <p:nvPr>
            <p:custDataLst>
              <p:tags r:id="rId3"/>
            </p:custDataLst>
          </p:nvPr>
        </p:nvPicPr>
        <p:blipFill>
          <a:blip r:embed="rId4"/>
          <a:stretch>
            <a:fillRect/>
          </a:stretch>
        </p:blipFill>
        <p:spPr>
          <a:xfrm>
            <a:off x="5951855" y="2357755"/>
            <a:ext cx="5978525" cy="3462020"/>
          </a:xfrm>
          <a:prstGeom prst="rect">
            <a:avLst/>
          </a:prstGeom>
        </p:spPr>
      </p:pic>
      <p:sp>
        <p:nvSpPr>
          <p:cNvPr id="1026" name="Rectangle 2"/>
          <p:cNvSpPr>
            <a:spLocks noChangeArrowheads="1"/>
          </p:cNvSpPr>
          <p:nvPr>
            <p:custDataLst>
              <p:tags r:id="rId5"/>
            </p:custDataLst>
          </p:nvPr>
        </p:nvSpPr>
        <p:spPr bwMode="auto">
          <a:xfrm>
            <a:off x="842700" y="4436383"/>
            <a:ext cx="6660232" cy="1383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00000"/>
              </a:lnSpc>
              <a:spcBef>
                <a:spcPct val="0"/>
              </a:spcBef>
              <a:spcAft>
                <a:spcPct val="0"/>
              </a:spcAft>
              <a:buClrTx/>
              <a:buSzTx/>
              <a:buFontTx/>
              <a:buNone/>
            </a:pPr>
            <a:r>
              <a:rPr lang="zh-CN" altLang="en-US"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a:t>
            </a:r>
            <a:endParaRPr lang="zh-CN" altLang="en-US"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lvl="0" eaLnBrk="0" fontAlgn="ctr" hangingPunct="0">
              <a:spcBef>
                <a:spcPct val="0"/>
              </a:spcBef>
              <a:spcAft>
                <a:spcPct val="0"/>
              </a:spcAft>
            </a:pPr>
            <a:r>
              <a:rPr lang="en-US" altLang="zh-CN"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词数</a:t>
            </a:r>
            <a:r>
              <a:rPr lang="en-US" altLang="zh-CN"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en-US"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左右</a:t>
            </a:r>
            <a:r>
              <a:rPr lang="en-US" altLang="zh-CN"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lvl="0" eaLnBrk="0" fontAlgn="base" hangingPunct="0">
              <a:spcBef>
                <a:spcPct val="0"/>
              </a:spcBef>
              <a:spcAft>
                <a:spcPct val="0"/>
              </a:spcAft>
            </a:pPr>
            <a:r>
              <a:rPr lang="en-US" altLang="zh-CN"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短文的题目和首句已为你写好。 </a:t>
            </a:r>
            <a:endParaRPr lang="zh-CN" altLang="en-US"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custDataLst>
              <p:tags r:id="rId6"/>
            </p:custDataLst>
          </p:nvPr>
        </p:nvSpPr>
        <p:spPr>
          <a:xfrm>
            <a:off x="244475" y="100330"/>
            <a:ext cx="4064000" cy="652145"/>
          </a:xfrm>
          <a:prstGeom prst="rect">
            <a:avLst/>
          </a:prstGeom>
          <a:solidFill>
            <a:schemeClr val="accent6"/>
          </a:solidFill>
        </p:spPr>
        <p:txBody>
          <a:bodyPr wrap="square" lIns="90000" tIns="46800" rIns="90000" bIns="46800" rtlCol="0" anchor="t" anchorCtr="0">
            <a:spAutoFit/>
          </a:bodyPr>
          <a:lstStyle/>
          <a:p>
            <a:pPr algn="just">
              <a:lnSpc>
                <a:spcPct val="130000"/>
              </a:lnSpc>
            </a:pPr>
            <a:r>
              <a:rPr lang="en-US" altLang="zh-CN" sz="2800" smtClean="0"/>
              <a:t> </a:t>
            </a:r>
            <a:r>
              <a:rPr lang="en-US" altLang="zh-CN" sz="2800" smtClean="0">
                <a:solidFill>
                  <a:schemeClr val="bg1"/>
                </a:solidFill>
              </a:rPr>
              <a:t>  </a:t>
            </a:r>
            <a:r>
              <a:rPr lang="zh-CN" altLang="en-US" sz="2800" b="1" smtClean="0">
                <a:solidFill>
                  <a:schemeClr val="bg1"/>
                </a:solidFill>
              </a:rPr>
              <a:t>写作补充：图表写作：</a:t>
            </a:r>
            <a:endParaRPr lang="zh-CN" altLang="en-US" sz="2800" b="1" smtClean="0">
              <a:solidFill>
                <a:schemeClr val="bg1"/>
              </a:solidFill>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custDataLst>
              <p:tags r:id="rId2"/>
            </p:custDataLst>
          </p:nvPr>
        </p:nvGraphicFramePr>
        <p:xfrm>
          <a:off x="605225" y="450270"/>
          <a:ext cx="10969200" cy="4759200"/>
        </p:xfrm>
        <a:graphic>
          <a:graphicData uri="http://schemas.openxmlformats.org/drawingml/2006/chart">
            <c:chart xmlns:c="http://schemas.openxmlformats.org/drawingml/2006/chart" xmlns:r="http://schemas.openxmlformats.org/officeDocument/2006/relationships" r:id="rId1"/>
          </a:graphicData>
        </a:graphic>
      </p:graphicFrame>
      <p:sp>
        <p:nvSpPr>
          <p:cNvPr id="7" name="椭圆 6"/>
          <p:cNvSpPr/>
          <p:nvPr>
            <p:custDataLst>
              <p:tags r:id="rId3"/>
            </p:custDataLst>
          </p:nvPr>
        </p:nvSpPr>
        <p:spPr>
          <a:xfrm>
            <a:off x="1491615" y="4686300"/>
            <a:ext cx="7524750" cy="523240"/>
          </a:xfrm>
          <a:prstGeom prst="ellipse">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形标注 7"/>
          <p:cNvSpPr/>
          <p:nvPr>
            <p:custDataLst>
              <p:tags r:id="rId4"/>
            </p:custDataLst>
          </p:nvPr>
        </p:nvSpPr>
        <p:spPr>
          <a:xfrm>
            <a:off x="3126740" y="2988310"/>
            <a:ext cx="2682875" cy="1443990"/>
          </a:xfrm>
          <a:prstGeom prst="wedgeEllipseCallou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5"/>
            </p:custDataLst>
          </p:nvPr>
        </p:nvSpPr>
        <p:spPr>
          <a:xfrm>
            <a:off x="3237865" y="3295015"/>
            <a:ext cx="2571750" cy="829945"/>
          </a:xfrm>
          <a:prstGeom prst="rect">
            <a:avLst/>
          </a:prstGeom>
          <a:noFill/>
        </p:spPr>
        <p:txBody>
          <a:bodyPr wrap="square" rtlCol="0">
            <a:spAutoFit/>
          </a:bodyPr>
          <a:lstStyle/>
          <a:p>
            <a:r>
              <a:rPr lang="en-US" altLang="zh-CN" sz="2400" b="1"/>
              <a:t> printed materials</a:t>
            </a:r>
            <a:endParaRPr lang="en-US" altLang="zh-CN" sz="2400" b="1"/>
          </a:p>
        </p:txBody>
      </p:sp>
      <p:sp>
        <p:nvSpPr>
          <p:cNvPr id="10" name="椭圆 9"/>
          <p:cNvSpPr/>
          <p:nvPr>
            <p:custDataLst>
              <p:tags r:id="rId6"/>
            </p:custDataLst>
          </p:nvPr>
        </p:nvSpPr>
        <p:spPr>
          <a:xfrm>
            <a:off x="9016365" y="4686300"/>
            <a:ext cx="2191385" cy="523240"/>
          </a:xfrm>
          <a:prstGeom prst="ellipse">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形标注 10"/>
          <p:cNvSpPr/>
          <p:nvPr>
            <p:custDataLst>
              <p:tags r:id="rId7"/>
            </p:custDataLst>
          </p:nvPr>
        </p:nvSpPr>
        <p:spPr>
          <a:xfrm>
            <a:off x="8954770" y="2919095"/>
            <a:ext cx="2682875" cy="1443990"/>
          </a:xfrm>
          <a:prstGeom prst="wedgeEllipseCallou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8"/>
            </p:custDataLst>
          </p:nvPr>
        </p:nvSpPr>
        <p:spPr>
          <a:xfrm>
            <a:off x="9016365" y="3225800"/>
            <a:ext cx="2571750" cy="460375"/>
          </a:xfrm>
          <a:prstGeom prst="rect">
            <a:avLst/>
          </a:prstGeom>
          <a:noFill/>
        </p:spPr>
        <p:txBody>
          <a:bodyPr wrap="square" rtlCol="0">
            <a:spAutoFit/>
          </a:bodyPr>
          <a:lstStyle/>
          <a:p>
            <a:r>
              <a:rPr lang="en-US" altLang="zh-CN" sz="2400" b="1"/>
              <a:t>digital materials</a:t>
            </a:r>
            <a:endParaRPr lang="en-US" altLang="zh-CN" sz="2400" b="1"/>
          </a:p>
        </p:txBody>
      </p:sp>
      <p:sp>
        <p:nvSpPr>
          <p:cNvPr id="13" name="文本框 12"/>
          <p:cNvSpPr txBox="1"/>
          <p:nvPr>
            <p:custDataLst>
              <p:tags r:id="rId9"/>
            </p:custDataLst>
          </p:nvPr>
        </p:nvSpPr>
        <p:spPr>
          <a:xfrm>
            <a:off x="131445" y="5626100"/>
            <a:ext cx="11817350" cy="521970"/>
          </a:xfrm>
          <a:prstGeom prst="rect">
            <a:avLst/>
          </a:prstGeom>
          <a:noFill/>
        </p:spPr>
        <p:txBody>
          <a:bodyPr wrap="square" rtlCol="0">
            <a:spAutoFit/>
          </a:bodyPr>
          <a:lstStyle/>
          <a:p>
            <a:r>
              <a:rPr lang="en-US" altLang="zh-CN" sz="2800" b="1">
                <a:solidFill>
                  <a:schemeClr val="bg1"/>
                </a:solidFill>
                <a:latin typeface="Times New Roman" panose="02020603050405020304"/>
                <a:cs typeface="Times New Roman" panose="02020603050405020304" pitchFamily="18" charset="0"/>
              </a:rPr>
              <a:t>_______________________is more popular than_______________________.</a:t>
            </a:r>
            <a:endParaRPr lang="en-US" altLang="zh-CN" sz="2800" b="1">
              <a:solidFill>
                <a:schemeClr val="bg1"/>
              </a:solidFill>
              <a:latin typeface="Times New Roman" panose="02020603050405020304"/>
              <a:cs typeface="Times New Roman" panose="02020603050405020304" pitchFamily="18" charset="0"/>
            </a:endParaRPr>
          </a:p>
        </p:txBody>
      </p:sp>
      <p:sp>
        <p:nvSpPr>
          <p:cNvPr id="14" name="文本框 13"/>
          <p:cNvSpPr txBox="1"/>
          <p:nvPr>
            <p:custDataLst>
              <p:tags r:id="rId10"/>
            </p:custDataLst>
          </p:nvPr>
        </p:nvSpPr>
        <p:spPr>
          <a:xfrm>
            <a:off x="7479665" y="5626735"/>
            <a:ext cx="4157980" cy="460375"/>
          </a:xfrm>
          <a:prstGeom prst="rect">
            <a:avLst/>
          </a:prstGeom>
          <a:noFill/>
        </p:spPr>
        <p:txBody>
          <a:bodyPr wrap="square" rtlCol="0">
            <a:spAutoFit/>
          </a:bodyPr>
          <a:lstStyle/>
          <a:p>
            <a:r>
              <a:rPr lang="en-US" altLang="zh-CN" sz="2400" b="1">
                <a:solidFill>
                  <a:srgbClr val="FF0000"/>
                </a:solidFill>
              </a:rPr>
              <a:t>reading printed materials</a:t>
            </a:r>
            <a:endParaRPr lang="en-US" altLang="zh-CN" sz="2400" b="1">
              <a:solidFill>
                <a:srgbClr val="FF0000"/>
              </a:solidFill>
            </a:endParaRPr>
          </a:p>
        </p:txBody>
      </p:sp>
      <p:sp>
        <p:nvSpPr>
          <p:cNvPr id="15" name="文本框 14"/>
          <p:cNvSpPr txBox="1"/>
          <p:nvPr>
            <p:custDataLst>
              <p:tags r:id="rId11"/>
            </p:custDataLst>
          </p:nvPr>
        </p:nvSpPr>
        <p:spPr>
          <a:xfrm>
            <a:off x="131445" y="5532755"/>
            <a:ext cx="4152265" cy="521970"/>
          </a:xfrm>
          <a:prstGeom prst="rect">
            <a:avLst/>
          </a:prstGeom>
          <a:noFill/>
        </p:spPr>
        <p:txBody>
          <a:bodyPr wrap="square" rtlCol="0">
            <a:spAutoFit/>
          </a:bodyPr>
          <a:lstStyle/>
          <a:p>
            <a:r>
              <a:rPr lang="en-US" altLang="zh-CN" sz="2800" b="1">
                <a:solidFill>
                  <a:srgbClr val="FF0000"/>
                </a:solidFill>
                <a:latin typeface="Times New Roman" panose="02020603050405020304"/>
                <a:cs typeface="Times New Roman" panose="02020603050405020304" pitchFamily="18" charset="0"/>
              </a:rPr>
              <a:t>Reading digital materials</a:t>
            </a:r>
            <a:endParaRPr lang="en-US" altLang="zh-CN" sz="2800" b="1">
              <a:solidFill>
                <a:srgbClr val="FF0000"/>
              </a:solidFill>
              <a:latin typeface="Times New Roman" panose="02020603050405020304"/>
              <a:cs typeface="Times New Roman" panose="02020603050405020304" pitchFamily="18" charset="0"/>
            </a:endParaRPr>
          </a:p>
        </p:txBody>
      </p:sp>
      <p:cxnSp>
        <p:nvCxnSpPr>
          <p:cNvPr id="2" name="直接连接符 1"/>
          <p:cNvCxnSpPr/>
          <p:nvPr>
            <p:custDataLst>
              <p:tags r:id="rId12"/>
            </p:custDataLst>
          </p:nvPr>
        </p:nvCxnSpPr>
        <p:spPr>
          <a:xfrm flipH="1">
            <a:off x="1425575" y="1129665"/>
            <a:ext cx="10795" cy="3567430"/>
          </a:xfrm>
          <a:prstGeom prst="line">
            <a:avLst/>
          </a:prstGeom>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3"/>
            </p:custDataLst>
          </p:nvPr>
        </p:nvCxnSpPr>
        <p:spPr>
          <a:xfrm flipV="1">
            <a:off x="1470025" y="4674870"/>
            <a:ext cx="10336530" cy="33020"/>
          </a:xfrm>
          <a:prstGeom prst="line">
            <a:avLst/>
          </a:prstGeom>
        </p:spPr>
        <p:style>
          <a:lnRef idx="2">
            <a:schemeClr val="accent1"/>
          </a:lnRef>
          <a:fillRef idx="0">
            <a:srgbClr val="FFFFFF"/>
          </a:fillRef>
          <a:effectRef idx="0">
            <a:srgbClr val="FFFFFF"/>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animBg="1"/>
      <p:bldP spid="12" grpId="0"/>
      <p:bldP spid="13" grpId="0"/>
      <p:bldP spid="14" grpId="0"/>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6967855" y="752475"/>
            <a:ext cx="4617085" cy="521970"/>
          </a:xfrm>
          <a:prstGeom prst="rect">
            <a:avLst/>
          </a:prstGeom>
          <a:solidFill>
            <a:schemeClr val="accent6"/>
          </a:solidFill>
        </p:spPr>
        <p:txBody>
          <a:bodyPr wrap="square">
            <a:spAutoFit/>
          </a:bodyPr>
          <a:lstStyle/>
          <a:p>
            <a:r>
              <a:rPr lang="zh-CN" altLang="en-US" sz="2800" b="1" smtClean="0">
                <a:solidFill>
                  <a:schemeClr val="bg1"/>
                </a:solidFill>
              </a:rPr>
              <a:t>真题呈现</a:t>
            </a:r>
            <a:r>
              <a:rPr lang="en-US" altLang="zh-CN" sz="2800" b="1" smtClean="0">
                <a:solidFill>
                  <a:schemeClr val="bg1"/>
                </a:solidFill>
              </a:rPr>
              <a:t> </a:t>
            </a:r>
            <a:r>
              <a:rPr lang="zh-CN" altLang="en-US" sz="2800" b="1" smtClean="0">
                <a:solidFill>
                  <a:schemeClr val="bg1"/>
                </a:solidFill>
              </a:rPr>
              <a:t>（</a:t>
            </a:r>
            <a:r>
              <a:rPr lang="en-US" altLang="zh-CN" sz="2800" b="1" smtClean="0">
                <a:solidFill>
                  <a:schemeClr val="bg1"/>
                </a:solidFill>
              </a:rPr>
              <a:t>2022</a:t>
            </a:r>
            <a:r>
              <a:rPr lang="zh-CN" altLang="en-US" sz="2800" b="1" smtClean="0">
                <a:solidFill>
                  <a:schemeClr val="bg1"/>
                </a:solidFill>
              </a:rPr>
              <a:t>全国乙卷）</a:t>
            </a:r>
            <a:endParaRPr lang="zh-CN" altLang="en-US" sz="2800" b="1" smtClean="0">
              <a:solidFill>
                <a:schemeClr val="bg1"/>
              </a:solidFill>
            </a:endParaRPr>
          </a:p>
        </p:txBody>
      </p:sp>
      <p:sp>
        <p:nvSpPr>
          <p:cNvPr id="1025" name="Rectangle 1"/>
          <p:cNvSpPr>
            <a:spLocks noChangeArrowheads="1"/>
          </p:cNvSpPr>
          <p:nvPr>
            <p:custDataLst>
              <p:tags r:id="rId2"/>
            </p:custDataLst>
          </p:nvPr>
        </p:nvSpPr>
        <p:spPr bwMode="auto">
          <a:xfrm>
            <a:off x="842645" y="1337395"/>
            <a:ext cx="9144000" cy="26765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ctr"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sz="28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学校英文报正在开展以</a:t>
            </a:r>
            <a:r>
              <a:rPr kumimoji="0" lang="en-US" altLang="zh-CN" sz="2800" b="1"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Learning English Beyond the Classroom</a:t>
            </a:r>
            <a:r>
              <a:rPr kumimoji="0" lang="zh-CN" altLang="en-US" sz="28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为题的讨论。请使用图表中的调查结果写一篇短文投稿，内容包括：</a:t>
            </a:r>
            <a:endParaRPr kumimoji="0" lang="zh-CN" altLang="en-US" sz="2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ctr" latinLnBrk="0" hangingPunct="0">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kumimoji="0" lang="zh-CN" altLang="en-US" sz="28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学习活动状况描述：</a:t>
            </a:r>
            <a:endParaRPr kumimoji="0" lang="zh-CN" altLang="en-US" sz="2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ctr" latinLnBrk="0" hangingPunct="0">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 </a:t>
            </a:r>
            <a:r>
              <a:rPr kumimoji="0" lang="zh-CN" altLang="en-US" sz="28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简单评论</a:t>
            </a:r>
            <a:r>
              <a:rPr kumimoji="0" lang="en-US" altLang="zh-CN" sz="2800" b="1"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altLang="zh-CN" sz="2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ctr" latinLnBrk="0" hangingPunct="0">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3. </a:t>
            </a:r>
            <a:r>
              <a:rPr kumimoji="0" lang="zh-CN" altLang="en-US" sz="28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你的建议。</a:t>
            </a:r>
            <a:endParaRPr kumimoji="0" lang="zh-CN" altLang="en-US" sz="5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7" name="图片 6"/>
          <p:cNvPicPr/>
          <p:nvPr>
            <p:custDataLst>
              <p:tags r:id="rId3"/>
            </p:custDataLst>
          </p:nvPr>
        </p:nvPicPr>
        <p:blipFill>
          <a:blip r:embed="rId4"/>
          <a:stretch>
            <a:fillRect/>
          </a:stretch>
        </p:blipFill>
        <p:spPr>
          <a:xfrm>
            <a:off x="5951855" y="2357755"/>
            <a:ext cx="5978525" cy="3462020"/>
          </a:xfrm>
          <a:prstGeom prst="rect">
            <a:avLst/>
          </a:prstGeom>
        </p:spPr>
      </p:pic>
      <p:sp>
        <p:nvSpPr>
          <p:cNvPr id="1026" name="Rectangle 2"/>
          <p:cNvSpPr>
            <a:spLocks noChangeArrowheads="1"/>
          </p:cNvSpPr>
          <p:nvPr>
            <p:custDataLst>
              <p:tags r:id="rId5"/>
            </p:custDataLst>
          </p:nvPr>
        </p:nvSpPr>
        <p:spPr bwMode="auto">
          <a:xfrm>
            <a:off x="842700" y="4436383"/>
            <a:ext cx="6660232" cy="1383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00000"/>
              </a:lnSpc>
              <a:spcBef>
                <a:spcPct val="0"/>
              </a:spcBef>
              <a:spcAft>
                <a:spcPct val="0"/>
              </a:spcAft>
              <a:buClrTx/>
              <a:buSzTx/>
              <a:buFontTx/>
              <a:buNone/>
            </a:pPr>
            <a:r>
              <a:rPr lang="zh-CN" altLang="en-US"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a:t>
            </a:r>
            <a:endParaRPr lang="zh-CN" altLang="en-US"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lvl="0" eaLnBrk="0" fontAlgn="ctr" hangingPunct="0">
              <a:spcBef>
                <a:spcPct val="0"/>
              </a:spcBef>
              <a:spcAft>
                <a:spcPct val="0"/>
              </a:spcAft>
            </a:pPr>
            <a:r>
              <a:rPr lang="en-US" altLang="zh-CN"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词数</a:t>
            </a:r>
            <a:r>
              <a:rPr lang="en-US" altLang="zh-CN"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en-US"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左右</a:t>
            </a:r>
            <a:r>
              <a:rPr lang="en-US" altLang="zh-CN"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lvl="0" eaLnBrk="0" fontAlgn="base" hangingPunct="0">
              <a:spcBef>
                <a:spcPct val="0"/>
              </a:spcBef>
              <a:spcAft>
                <a:spcPct val="0"/>
              </a:spcAft>
            </a:pPr>
            <a:r>
              <a:rPr lang="en-US" altLang="zh-CN"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短文的题目和首句已为你写好。 </a:t>
            </a:r>
            <a:endParaRPr lang="zh-CN" altLang="en-US" sz="28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custDataLst>
              <p:tags r:id="rId6"/>
            </p:custDataLst>
          </p:nvPr>
        </p:nvSpPr>
        <p:spPr>
          <a:xfrm>
            <a:off x="244475" y="100330"/>
            <a:ext cx="4064000" cy="652145"/>
          </a:xfrm>
          <a:prstGeom prst="rect">
            <a:avLst/>
          </a:prstGeom>
          <a:solidFill>
            <a:schemeClr val="accent6"/>
          </a:solidFill>
        </p:spPr>
        <p:txBody>
          <a:bodyPr wrap="square" lIns="90000" tIns="46800" rIns="90000" bIns="46800" rtlCol="0" anchor="t" anchorCtr="0">
            <a:spAutoFit/>
          </a:bodyPr>
          <a:lstStyle/>
          <a:p>
            <a:pPr algn="just">
              <a:lnSpc>
                <a:spcPct val="130000"/>
              </a:lnSpc>
            </a:pPr>
            <a:r>
              <a:rPr lang="en-US" altLang="zh-CN" sz="2800" smtClean="0"/>
              <a:t> </a:t>
            </a:r>
            <a:r>
              <a:rPr lang="en-US" altLang="zh-CN" sz="2800" smtClean="0">
                <a:solidFill>
                  <a:schemeClr val="bg1"/>
                </a:solidFill>
              </a:rPr>
              <a:t>  </a:t>
            </a:r>
            <a:r>
              <a:rPr lang="zh-CN" altLang="en-US" sz="2800" b="1" smtClean="0">
                <a:solidFill>
                  <a:schemeClr val="bg1"/>
                </a:solidFill>
              </a:rPr>
              <a:t>写作补充：图表写作：</a:t>
            </a:r>
            <a:endParaRPr lang="zh-CN" altLang="en-US" sz="2800" b="1" smtClean="0">
              <a:solidFill>
                <a:schemeClr val="bg1"/>
              </a:solidFill>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2">
            <a:duotone>
              <a:schemeClr val="accent1">
                <a:shade val="45000"/>
                <a:satMod val="135000"/>
              </a:schemeClr>
              <a:prstClr val="white"/>
            </a:duotone>
          </a:blip>
          <a:stretch>
            <a:fillRect/>
          </a:stretch>
        </p:blipFill>
        <p:spPr>
          <a:xfrm>
            <a:off x="7977779" y="5707363"/>
            <a:ext cx="2690221" cy="1150637"/>
          </a:xfrm>
          <a:prstGeom prst="rect">
            <a:avLst/>
          </a:prstGeom>
        </p:spPr>
      </p:pic>
      <p:sp>
        <p:nvSpPr>
          <p:cNvPr id="6" name="矩形 5"/>
          <p:cNvSpPr/>
          <p:nvPr>
            <p:custDataLst>
              <p:tags r:id="rId3"/>
            </p:custDataLst>
          </p:nvPr>
        </p:nvSpPr>
        <p:spPr>
          <a:xfrm>
            <a:off x="530920" y="166787"/>
            <a:ext cx="3888432" cy="521970"/>
          </a:xfrm>
          <a:prstGeom prst="rect">
            <a:avLst/>
          </a:prstGeom>
          <a:solidFill>
            <a:schemeClr val="accent6"/>
          </a:solidFill>
        </p:spPr>
        <p:txBody>
          <a:bodyPr wrap="square">
            <a:spAutoFit/>
          </a:bodyPr>
          <a:lstStyle/>
          <a:p>
            <a:r>
              <a:rPr lang="en-US" altLang="zh-CN" sz="2800" b="1">
                <a:solidFill>
                  <a:schemeClr val="bg1"/>
                </a:solidFill>
              </a:rPr>
              <a:t>Useful expressions:</a:t>
            </a:r>
            <a:endParaRPr lang="en-US" altLang="zh-CN" sz="2800" b="1">
              <a:solidFill>
                <a:schemeClr val="bg1"/>
              </a:solidFill>
            </a:endParaRPr>
          </a:p>
        </p:txBody>
      </p:sp>
      <p:sp>
        <p:nvSpPr>
          <p:cNvPr id="7" name="矩形 6"/>
          <p:cNvSpPr/>
          <p:nvPr>
            <p:custDataLst>
              <p:tags r:id="rId4"/>
            </p:custDataLst>
          </p:nvPr>
        </p:nvSpPr>
        <p:spPr>
          <a:xfrm>
            <a:off x="1859280" y="915035"/>
            <a:ext cx="9491980" cy="583565"/>
          </a:xfrm>
          <a:prstGeom prst="rect">
            <a:avLst/>
          </a:prstGeom>
        </p:spPr>
        <p:txBody>
          <a:bodyPr wrap="square">
            <a:spAutoFit/>
          </a:bodyPr>
          <a:lstStyle/>
          <a:p>
            <a:pPr marL="514350" indent="-514350" algn="l">
              <a:buClrTx/>
              <a:buSzTx/>
              <a:buNone/>
            </a:pPr>
            <a:r>
              <a:rPr lang="en-US" altLang="zh-CN" sz="20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Para. 1</a:t>
            </a:r>
            <a:r>
              <a:rPr lang="en-US" altLang="zh-CN"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要点1：学习活动状况描述</a:t>
            </a:r>
            <a:endParaRPr lang="zh-CN" altLang="en-US"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265" name="Rectangle 1"/>
          <p:cNvSpPr>
            <a:spLocks noChangeArrowheads="1"/>
          </p:cNvSpPr>
          <p:nvPr>
            <p:custDataLst>
              <p:tags r:id="rId5"/>
            </p:custDataLst>
          </p:nvPr>
        </p:nvSpPr>
        <p:spPr bwMode="auto">
          <a:xfrm>
            <a:off x="1331595" y="1724660"/>
            <a:ext cx="9646285" cy="3834130"/>
          </a:xfrm>
          <a:prstGeom prst="rect">
            <a:avLst/>
          </a:prstGeom>
          <a:noFill/>
          <a:ln w="28575" cmpd="sng">
            <a:solidFill>
              <a:schemeClr val="accent1">
                <a:shade val="50000"/>
              </a:schemeClr>
            </a:solidFill>
            <a:prstDash val="solid"/>
            <a:miter lim="800000"/>
          </a:ln>
          <a:effectLst/>
        </p:spPr>
        <p:txBody>
          <a:bodyPr vert="horz" wrap="square" lIns="91440" tIns="45720" rIns="91440" bIns="45720" numCol="1" anchor="ctr" anchorCtr="0" compatLnSpc="1">
            <a:noAutofit/>
          </a:bodyPr>
          <a:lstStyle/>
          <a:p>
            <a:pPr marR="0" lvl="0" indent="0" algn="l" defTabSz="914400" rtl="0" eaLnBrk="1" fontAlgn="base" hangingPunct="1">
              <a:lnSpc>
                <a:spcPct val="150000"/>
              </a:lnSpc>
              <a:spcBef>
                <a:spcPct val="0"/>
              </a:spcBef>
              <a:spcAft>
                <a:spcPct val="0"/>
              </a:spcAft>
              <a:buClrTx/>
              <a:buSzTx/>
              <a:buFontTx/>
              <a:buNone/>
            </a:pPr>
            <a:r>
              <a:rPr kumimoji="0" lang="en-US" altLang="zh-CN" sz="2800" u="none" strike="noStrike" cap="none" normalizeH="0" baseline="0" smtClean="0">
                <a:ln>
                  <a:noFill/>
                </a:ln>
                <a:solidFill>
                  <a:schemeClr val="tx1"/>
                </a:solidFill>
                <a:effectLst/>
                <a:ea typeface="宋体" panose="02010600030101010101" pitchFamily="2" charset="-122"/>
                <a:cs typeface="+mn-lt"/>
              </a:rPr>
              <a:t>The graph (chart, picture, table) above shows that…</a:t>
            </a:r>
            <a:endParaRPr kumimoji="0" lang="en-US" altLang="zh-CN" sz="2800" u="none" strike="noStrike" cap="none" normalizeH="0" baseline="0" smtClean="0">
              <a:ln>
                <a:noFill/>
              </a:ln>
              <a:solidFill>
                <a:schemeClr val="tx1"/>
              </a:solidFill>
              <a:effectLst/>
              <a:ea typeface="宋体" panose="02010600030101010101" pitchFamily="2" charset="-122"/>
              <a:cs typeface="+mn-lt"/>
            </a:endParaRPr>
          </a:p>
          <a:p>
            <a:pPr marR="0" lvl="0" indent="0" algn="l" defTabSz="914400" rtl="0" eaLnBrk="0" fontAlgn="base" hangingPunct="0">
              <a:lnSpc>
                <a:spcPct val="150000"/>
              </a:lnSpc>
              <a:spcBef>
                <a:spcPct val="0"/>
              </a:spcBef>
              <a:spcAft>
                <a:spcPct val="0"/>
              </a:spcAft>
              <a:buClrTx/>
              <a:buSzTx/>
              <a:buFontTx/>
              <a:buNone/>
            </a:pPr>
            <a:r>
              <a:rPr kumimoji="0" lang="en-US" altLang="zh-CN" sz="2800" u="none" strike="noStrike" cap="none" normalizeH="0" baseline="0" smtClean="0">
                <a:ln>
                  <a:noFill/>
                </a:ln>
                <a:solidFill>
                  <a:schemeClr val="tx1"/>
                </a:solidFill>
                <a:effectLst/>
                <a:ea typeface="宋体" panose="02010600030101010101" pitchFamily="2" charset="-122"/>
                <a:cs typeface="+mn-lt"/>
              </a:rPr>
              <a:t>As is shown by the graph/in th chart,…</a:t>
            </a:r>
            <a:endParaRPr kumimoji="0" lang="en-US" altLang="zh-CN" sz="2800" u="none" strike="noStrike" cap="none" normalizeH="0" baseline="0" smtClean="0">
              <a:ln>
                <a:noFill/>
              </a:ln>
              <a:solidFill>
                <a:schemeClr val="tx1"/>
              </a:solidFill>
              <a:effectLst/>
              <a:ea typeface="宋体" panose="02010600030101010101" pitchFamily="2" charset="-122"/>
              <a:cs typeface="+mn-lt"/>
            </a:endParaRPr>
          </a:p>
          <a:p>
            <a:pPr marR="0" lvl="0" indent="0" algn="l" defTabSz="914400" rtl="0" eaLnBrk="0" fontAlgn="base" hangingPunct="0">
              <a:lnSpc>
                <a:spcPct val="150000"/>
              </a:lnSpc>
              <a:spcBef>
                <a:spcPct val="0"/>
              </a:spcBef>
              <a:spcAft>
                <a:spcPct val="0"/>
              </a:spcAft>
              <a:buClrTx/>
              <a:buSzTx/>
              <a:buFontTx/>
              <a:buNone/>
            </a:pPr>
            <a:r>
              <a:rPr kumimoji="0" lang="en-US" altLang="zh-CN" sz="2800" u="none" strike="noStrike" cap="none" normalizeH="0" baseline="0" smtClean="0">
                <a:ln>
                  <a:noFill/>
                </a:ln>
                <a:solidFill>
                  <a:schemeClr val="tx1"/>
                </a:solidFill>
                <a:effectLst/>
                <a:ea typeface="宋体" panose="02010600030101010101" pitchFamily="2" charset="-122"/>
                <a:cs typeface="+mn-lt"/>
              </a:rPr>
              <a:t>It can be seen from the graph that…</a:t>
            </a:r>
            <a:endParaRPr kumimoji="0" lang="en-US" altLang="zh-CN" sz="2800" u="none" strike="noStrike" cap="none" normalizeH="0" baseline="0" smtClean="0">
              <a:ln>
                <a:noFill/>
              </a:ln>
              <a:solidFill>
                <a:schemeClr val="tx1"/>
              </a:solidFill>
              <a:effectLst/>
              <a:ea typeface="宋体" panose="02010600030101010101" pitchFamily="2" charset="-122"/>
              <a:cs typeface="+mn-lt"/>
            </a:endParaRPr>
          </a:p>
          <a:p>
            <a:pPr marR="0" lvl="0" indent="0" algn="l" defTabSz="914400" rtl="0" eaLnBrk="0" fontAlgn="base" hangingPunct="0">
              <a:lnSpc>
                <a:spcPct val="150000"/>
              </a:lnSpc>
              <a:spcBef>
                <a:spcPct val="0"/>
              </a:spcBef>
              <a:spcAft>
                <a:spcPct val="0"/>
              </a:spcAft>
              <a:buClrTx/>
              <a:buSzTx/>
              <a:buFontTx/>
              <a:buNone/>
            </a:pPr>
            <a:r>
              <a:rPr kumimoji="0" lang="en-US" altLang="zh-CN" sz="2800" u="none" strike="noStrike" cap="none" normalizeH="0" baseline="0" smtClean="0">
                <a:ln>
                  <a:noFill/>
                </a:ln>
                <a:solidFill>
                  <a:srgbClr val="FF0000"/>
                </a:solidFill>
                <a:effectLst/>
                <a:ea typeface="宋体" panose="02010600030101010101" pitchFamily="2" charset="-122"/>
                <a:cs typeface="+mn-lt"/>
              </a:rPr>
              <a:t>From the graph/chart above, we can see…</a:t>
            </a:r>
            <a:endParaRPr kumimoji="0" lang="en-US" altLang="zh-CN" sz="2800" u="none" strike="noStrike" cap="none" normalizeH="0" baseline="0" smtClean="0">
              <a:ln>
                <a:noFill/>
              </a:ln>
              <a:solidFill>
                <a:srgbClr val="FF0000"/>
              </a:solidFill>
              <a:effectLst/>
              <a:ea typeface="宋体" panose="02010600030101010101" pitchFamily="2" charset="-122"/>
              <a:cs typeface="+mn-lt"/>
            </a:endParaRPr>
          </a:p>
          <a:p>
            <a:pPr marR="0" lvl="0" indent="0" algn="l" defTabSz="914400" rtl="0" eaLnBrk="0" fontAlgn="base" hangingPunct="0">
              <a:lnSpc>
                <a:spcPct val="150000"/>
              </a:lnSpc>
              <a:spcBef>
                <a:spcPct val="0"/>
              </a:spcBef>
              <a:spcAft>
                <a:spcPct val="0"/>
              </a:spcAft>
              <a:buClrTx/>
              <a:buSzTx/>
              <a:buFontTx/>
              <a:buNone/>
            </a:pPr>
            <a:r>
              <a:rPr kumimoji="0" lang="en-US" altLang="zh-CN" sz="2800" u="none" strike="noStrike" cap="none" normalizeH="0" baseline="0" smtClean="0">
                <a:ln>
                  <a:noFill/>
                </a:ln>
                <a:solidFill>
                  <a:srgbClr val="FF0000"/>
                </a:solidFill>
                <a:effectLst/>
                <a:ea typeface="宋体" panose="02010600030101010101" pitchFamily="2" charset="-122"/>
                <a:cs typeface="+mn-lt"/>
              </a:rPr>
              <a:t>From the figures given in the table, it can be seen that…</a:t>
            </a:r>
            <a:endParaRPr kumimoji="0" lang="en-US" altLang="zh-CN" sz="2800" u="none" strike="noStrike" cap="none" normalizeH="0" baseline="0" smtClean="0">
              <a:ln>
                <a:noFill/>
              </a:ln>
              <a:solidFill>
                <a:srgbClr val="FF0000"/>
              </a:solidFill>
              <a:effectLst/>
              <a:ea typeface="宋体" panose="02010600030101010101" pitchFamily="2" charset="-122"/>
              <a:cs typeface="+mn-lt"/>
            </a:endParaRPr>
          </a:p>
          <a:p>
            <a:pPr marR="0" lvl="0" indent="0" algn="l" defTabSz="914400" rtl="0" eaLnBrk="0" fontAlgn="base" hangingPunct="0">
              <a:lnSpc>
                <a:spcPct val="150000"/>
              </a:lnSpc>
              <a:spcBef>
                <a:spcPct val="0"/>
              </a:spcBef>
              <a:spcAft>
                <a:spcPct val="0"/>
              </a:spcAft>
              <a:buClrTx/>
              <a:buSzTx/>
              <a:buFontTx/>
              <a:buNone/>
            </a:pPr>
            <a:r>
              <a:rPr kumimoji="0" lang="en-US" altLang="zh-CN" sz="2800" u="none" strike="noStrike" cap="none" normalizeH="0" baseline="0" smtClean="0">
                <a:ln>
                  <a:noFill/>
                </a:ln>
                <a:solidFill>
                  <a:schemeClr val="tx1"/>
                </a:solidFill>
                <a:effectLst/>
                <a:ea typeface="宋体" panose="02010600030101010101" pitchFamily="2" charset="-122"/>
                <a:cs typeface="+mn-lt"/>
              </a:rPr>
              <a:t>It accounts for 30% of the total…</a:t>
            </a:r>
            <a:endParaRPr kumimoji="0" lang="en-US" altLang="zh-CN" sz="2800" u="none" strike="noStrike" cap="none" normalizeH="0" baseline="0" smtClean="0">
              <a:ln>
                <a:noFill/>
              </a:ln>
              <a:solidFill>
                <a:schemeClr val="tx1"/>
              </a:solidFill>
              <a:effectLst/>
              <a:ea typeface="宋体" panose="02010600030101010101" pitchFamily="2" charset="-122"/>
              <a:cs typeface="+mn-lt"/>
            </a:endParaRPr>
          </a:p>
        </p:txBody>
      </p:sp>
    </p:spTree>
  </p:cSld>
  <p:clrMapOvr>
    <a:masterClrMapping/>
  </p:clrMapOvr>
  <p:transition/>
  <p:timing>
    <p:tnLst>
      <p:par>
        <p:cTn id="1" dur="indefinite" restart="never" nodeType="tmRoot"/>
      </p:par>
    </p:tnLst>
    <p:bldLst>
      <p:bldP spid="11265"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2">
            <a:duotone>
              <a:schemeClr val="accent1">
                <a:shade val="45000"/>
                <a:satMod val="135000"/>
              </a:schemeClr>
              <a:prstClr val="white"/>
            </a:duotone>
          </a:blip>
          <a:stretch>
            <a:fillRect/>
          </a:stretch>
        </p:blipFill>
        <p:spPr>
          <a:xfrm>
            <a:off x="7977779" y="5707363"/>
            <a:ext cx="2690221" cy="1150637"/>
          </a:xfrm>
          <a:prstGeom prst="rect">
            <a:avLst/>
          </a:prstGeom>
        </p:spPr>
      </p:pic>
      <p:sp>
        <p:nvSpPr>
          <p:cNvPr id="7" name="矩形 6"/>
          <p:cNvSpPr/>
          <p:nvPr>
            <p:custDataLst>
              <p:tags r:id="rId3"/>
            </p:custDataLst>
          </p:nvPr>
        </p:nvSpPr>
        <p:spPr>
          <a:xfrm>
            <a:off x="1819717" y="277014"/>
            <a:ext cx="7848872" cy="583565"/>
          </a:xfrm>
          <a:prstGeom prst="rect">
            <a:avLst/>
          </a:prstGeom>
        </p:spPr>
        <p:txBody>
          <a:bodyPr wrap="square">
            <a:spAutoFit/>
          </a:bodyPr>
          <a:lstStyle/>
          <a:p>
            <a:r>
              <a:rPr lang="en-US" altLang="zh-CN" sz="20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Para. 2 </a:t>
            </a:r>
            <a:r>
              <a:rPr lang="en-US" altLang="zh-CN"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要点2：简单评论</a:t>
            </a:r>
            <a:endParaRPr lang="zh-CN" altLang="en-US"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265" name="Rectangle 1"/>
          <p:cNvSpPr>
            <a:spLocks noChangeArrowheads="1"/>
          </p:cNvSpPr>
          <p:nvPr>
            <p:custDataLst>
              <p:tags r:id="rId4"/>
            </p:custDataLst>
          </p:nvPr>
        </p:nvSpPr>
        <p:spPr bwMode="auto">
          <a:xfrm>
            <a:off x="1216660" y="1378585"/>
            <a:ext cx="8892540" cy="4506595"/>
          </a:xfrm>
          <a:prstGeom prst="rect">
            <a:avLst/>
          </a:prstGeom>
          <a:noFill/>
          <a:ln w="28575" cmpd="sng">
            <a:solidFill>
              <a:schemeClr val="accent1">
                <a:shade val="50000"/>
              </a:schemeClr>
            </a:solidFill>
            <a:prstDash val="solid"/>
            <a:miter lim="800000"/>
          </a:ln>
          <a:effectLst/>
        </p:spPr>
        <p:txBody>
          <a:bodyPr vert="horz" wrap="square" lIns="91440" tIns="45720" rIns="91440" bIns="45720" numCol="1" anchor="ctr" anchorCtr="0" compatLnSpc="1">
            <a:noAutofit/>
          </a:bodyPr>
          <a:lstStyle/>
          <a:p>
            <a:pPr indent="0" fontAlgn="auto">
              <a:lnSpc>
                <a:spcPct val="150000"/>
              </a:lnSpc>
            </a:pPr>
            <a:r>
              <a:rPr lang="en-US" altLang="zh-CN" sz="2800" b="1" smtClean="0">
                <a:ln>
                  <a:noFill/>
                </a:ln>
                <a:effectLst/>
                <a:ea typeface="宋体" panose="02010600030101010101" pitchFamily="2" charset="-122"/>
                <a:cs typeface="+mn-lt"/>
              </a:rPr>
              <a:t>There are several reasons that account for it.</a:t>
            </a:r>
            <a:endParaRPr lang="en-US" altLang="zh-CN" sz="2800" b="1" smtClean="0">
              <a:ln>
                <a:noFill/>
              </a:ln>
              <a:effectLst/>
              <a:ea typeface="宋体" panose="02010600030101010101" pitchFamily="2" charset="-122"/>
              <a:cs typeface="+mn-lt"/>
            </a:endParaRPr>
          </a:p>
          <a:p>
            <a:pPr indent="0" fontAlgn="auto">
              <a:lnSpc>
                <a:spcPct val="150000"/>
              </a:lnSpc>
            </a:pPr>
            <a:r>
              <a:rPr lang="en-US" altLang="zh-CN" sz="2800" b="1" smtClean="0">
                <a:ln>
                  <a:noFill/>
                </a:ln>
                <a:effectLst/>
                <a:ea typeface="宋体" panose="02010600030101010101" pitchFamily="2" charset="-122"/>
                <a:cs typeface="+mn-lt"/>
              </a:rPr>
              <a:t>A number of factors account for...</a:t>
            </a:r>
            <a:endParaRPr lang="en-US" altLang="zh-CN" sz="2800" b="1" smtClean="0">
              <a:ln>
                <a:noFill/>
              </a:ln>
              <a:effectLst/>
              <a:ea typeface="宋体" panose="02010600030101010101" pitchFamily="2" charset="-122"/>
              <a:cs typeface="+mn-lt"/>
            </a:endParaRPr>
          </a:p>
          <a:p>
            <a:pPr indent="0" fontAlgn="auto">
              <a:lnSpc>
                <a:spcPct val="150000"/>
              </a:lnSpc>
            </a:pPr>
            <a:r>
              <a:rPr lang="en-US" altLang="zh-CN" sz="2800" b="1" smtClean="0">
                <a:ln>
                  <a:noFill/>
                </a:ln>
                <a:solidFill>
                  <a:srgbClr val="FF0000"/>
                </a:solidFill>
                <a:effectLst/>
                <a:ea typeface="宋体" panose="02010600030101010101" pitchFamily="2" charset="-122"/>
                <a:cs typeface="+mn-lt"/>
              </a:rPr>
              <a:t>The change in...largely results from the fact that...</a:t>
            </a:r>
            <a:endParaRPr lang="en-US" altLang="zh-CN" sz="2800" b="1" smtClean="0">
              <a:ln>
                <a:noFill/>
              </a:ln>
              <a:solidFill>
                <a:srgbClr val="FF0000"/>
              </a:solidFill>
              <a:effectLst/>
              <a:ea typeface="宋体" panose="02010600030101010101" pitchFamily="2" charset="-122"/>
              <a:cs typeface="+mn-lt"/>
            </a:endParaRPr>
          </a:p>
          <a:p>
            <a:pPr indent="0" fontAlgn="auto">
              <a:lnSpc>
                <a:spcPct val="150000"/>
              </a:lnSpc>
            </a:pPr>
            <a:r>
              <a:rPr lang="en-US" altLang="zh-CN" sz="2800" b="1" smtClean="0">
                <a:ln>
                  <a:noFill/>
                </a:ln>
                <a:solidFill>
                  <a:srgbClr val="FF0000"/>
                </a:solidFill>
                <a:effectLst/>
                <a:ea typeface="宋体" panose="02010600030101010101" pitchFamily="2" charset="-122"/>
                <a:cs typeface="+mn-lt"/>
              </a:rPr>
              <a:t>From the table/figures/data/results/information above, it can be seen/concluded/shown that...</a:t>
            </a:r>
            <a:endParaRPr lang="en-US" altLang="zh-CN" sz="2800" b="1" smtClean="0">
              <a:ln>
                <a:noFill/>
              </a:ln>
              <a:solidFill>
                <a:srgbClr val="FF0000"/>
              </a:solidFill>
              <a:effectLst/>
              <a:ea typeface="宋体" panose="02010600030101010101" pitchFamily="2" charset="-122"/>
              <a:cs typeface="+mn-lt"/>
            </a:endParaRPr>
          </a:p>
          <a:p>
            <a:pPr indent="0" fontAlgn="auto">
              <a:lnSpc>
                <a:spcPct val="150000"/>
              </a:lnSpc>
            </a:pPr>
            <a:r>
              <a:rPr lang="en-US" altLang="zh-CN" sz="2800" b="1" smtClean="0">
                <a:ln>
                  <a:noFill/>
                </a:ln>
                <a:effectLst/>
                <a:ea typeface="宋体" panose="02010600030101010101" pitchFamily="2" charset="-122"/>
                <a:cs typeface="+mn-lt"/>
              </a:rPr>
              <a:t>The reasons lie in the following.</a:t>
            </a:r>
            <a:endParaRPr lang="en-US" altLang="zh-CN" sz="2800" b="1" smtClean="0">
              <a:ln>
                <a:noFill/>
              </a:ln>
              <a:effectLst/>
              <a:ea typeface="宋体" panose="02010600030101010101" pitchFamily="2" charset="-122"/>
              <a:cs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265"/>
                                        </p:tgtEl>
                                        <p:attrNameLst>
                                          <p:attrName>style.visibility</p:attrName>
                                        </p:attrNameLst>
                                      </p:cBhvr>
                                      <p:to>
                                        <p:strVal val="visible"/>
                                      </p:to>
                                    </p:set>
                                    <p:animEffect transition="in" filter="checkerboard(across)">
                                      <p:cBhvr>
                                        <p:cTn id="7" dur="500"/>
                                        <p:tgtEl>
                                          <p:spTgt spid="11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2">
            <a:duotone>
              <a:schemeClr val="accent1">
                <a:shade val="45000"/>
                <a:satMod val="135000"/>
              </a:schemeClr>
              <a:prstClr val="white"/>
            </a:duotone>
          </a:blip>
          <a:stretch>
            <a:fillRect/>
          </a:stretch>
        </p:blipFill>
        <p:spPr>
          <a:xfrm>
            <a:off x="7977779" y="5707363"/>
            <a:ext cx="2690221" cy="1150637"/>
          </a:xfrm>
          <a:prstGeom prst="rect">
            <a:avLst/>
          </a:prstGeom>
        </p:spPr>
      </p:pic>
      <p:sp>
        <p:nvSpPr>
          <p:cNvPr id="7" name="矩形 6"/>
          <p:cNvSpPr/>
          <p:nvPr>
            <p:custDataLst>
              <p:tags r:id="rId3"/>
            </p:custDataLst>
          </p:nvPr>
        </p:nvSpPr>
        <p:spPr>
          <a:xfrm>
            <a:off x="1318702" y="397029"/>
            <a:ext cx="7848872" cy="583565"/>
          </a:xfrm>
          <a:prstGeom prst="rect">
            <a:avLst/>
          </a:prstGeom>
        </p:spPr>
        <p:txBody>
          <a:bodyPr wrap="square">
            <a:spAutoFit/>
          </a:bodyPr>
          <a:lstStyle/>
          <a:p>
            <a:pPr algn="l">
              <a:buClrTx/>
              <a:buSzTx/>
              <a:buFontTx/>
            </a:pPr>
            <a:r>
              <a:rPr lang="en-US" altLang="zh-CN" sz="20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3200" b="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Para. 3   要点3：你的建议</a:t>
            </a:r>
            <a:endParaRPr lang="en-US" altLang="zh-CN" sz="20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265" name="Rectangle 1"/>
          <p:cNvSpPr>
            <a:spLocks noChangeArrowheads="1"/>
          </p:cNvSpPr>
          <p:nvPr>
            <p:custDataLst>
              <p:tags r:id="rId4"/>
            </p:custDataLst>
          </p:nvPr>
        </p:nvSpPr>
        <p:spPr bwMode="auto">
          <a:xfrm>
            <a:off x="1236980" y="1520190"/>
            <a:ext cx="8676640" cy="4729480"/>
          </a:xfrm>
          <a:prstGeom prst="rect">
            <a:avLst/>
          </a:prstGeom>
          <a:noFill/>
          <a:ln w="28575" cmpd="sng">
            <a:solidFill>
              <a:schemeClr val="accent1">
                <a:shade val="50000"/>
              </a:schemeClr>
            </a:solidFill>
            <a:prstDash val="solid"/>
            <a:miter lim="800000"/>
          </a:ln>
          <a:effectLst/>
        </p:spPr>
        <p:txBody>
          <a:bodyPr vert="horz" wrap="square" lIns="91440" tIns="45720" rIns="91440" bIns="45720" numCol="1" anchor="ctr" anchorCtr="0" compatLnSpc="1">
            <a:noAutofit/>
          </a:bodyPr>
          <a:lstStyle/>
          <a:p>
            <a:pPr indent="0" fontAlgn="auto">
              <a:lnSpc>
                <a:spcPct val="150000"/>
              </a:lnSpc>
            </a:pPr>
            <a:r>
              <a:rPr lang="en-US" altLang="zh-CN" sz="2800" b="1" smtClean="0"/>
              <a:t>We can draw the conclusion that...</a:t>
            </a:r>
            <a:endParaRPr lang="zh-CN" altLang="zh-CN" sz="2800" b="1" smtClean="0"/>
          </a:p>
          <a:p>
            <a:pPr indent="0" fontAlgn="auto">
              <a:lnSpc>
                <a:spcPct val="150000"/>
              </a:lnSpc>
            </a:pPr>
            <a:r>
              <a:rPr lang="en-US" altLang="zh-CN" sz="2800" b="1" smtClean="0"/>
              <a:t>In my opinion/Personally/As far as I'm concerned…</a:t>
            </a:r>
            <a:endParaRPr lang="zh-CN" altLang="zh-CN" sz="2800" b="1" smtClean="0"/>
          </a:p>
          <a:p>
            <a:pPr indent="0" fontAlgn="auto">
              <a:lnSpc>
                <a:spcPct val="150000"/>
              </a:lnSpc>
            </a:pPr>
            <a:r>
              <a:rPr lang="en-US" altLang="zh-CN" sz="2800" b="1" smtClean="0">
                <a:solidFill>
                  <a:srgbClr val="0000CC"/>
                </a:solidFill>
              </a:rPr>
              <a:t>It’s clear from the chart that…</a:t>
            </a:r>
            <a:endParaRPr lang="zh-CN" altLang="zh-CN" sz="2800" b="1" smtClean="0">
              <a:solidFill>
                <a:srgbClr val="0000CC"/>
              </a:solidFill>
            </a:endParaRPr>
          </a:p>
          <a:p>
            <a:pPr indent="0" fontAlgn="auto">
              <a:lnSpc>
                <a:spcPct val="150000"/>
              </a:lnSpc>
            </a:pPr>
            <a:r>
              <a:rPr lang="en-US" altLang="zh-CN" sz="2800" b="1" smtClean="0">
                <a:solidFill>
                  <a:srgbClr val="0000CC"/>
                </a:solidFill>
              </a:rPr>
              <a:t>We can know/learn that...</a:t>
            </a:r>
            <a:endParaRPr lang="zh-CN" altLang="zh-CN" sz="2800" b="1" smtClean="0">
              <a:solidFill>
                <a:srgbClr val="0000CC"/>
              </a:solidFill>
            </a:endParaRPr>
          </a:p>
          <a:p>
            <a:pPr indent="0" fontAlgn="auto">
              <a:lnSpc>
                <a:spcPct val="150000"/>
              </a:lnSpc>
            </a:pPr>
            <a:r>
              <a:rPr lang="en-US" altLang="zh-CN" sz="2800" b="1" smtClean="0">
                <a:solidFill>
                  <a:srgbClr val="0000CC"/>
                </a:solidFill>
              </a:rPr>
              <a:t>The result seem to suggest that…</a:t>
            </a:r>
            <a:endParaRPr lang="zh-CN" altLang="zh-CN" sz="2800" b="1" smtClean="0">
              <a:solidFill>
                <a:srgbClr val="0000CC"/>
              </a:solidFill>
            </a:endParaRPr>
          </a:p>
          <a:p>
            <a:pPr indent="0" fontAlgn="auto">
              <a:lnSpc>
                <a:spcPct val="150000"/>
              </a:lnSpc>
            </a:pPr>
            <a:r>
              <a:rPr lang="en-US" altLang="zh-CN" sz="2800" b="1" smtClean="0"/>
              <a:t>Only in this way can we…</a:t>
            </a:r>
            <a:endParaRPr lang="zh-CN" altLang="zh-CN" sz="2800" b="1" smtClean="0"/>
          </a:p>
          <a:p>
            <a:pPr indent="0" fontAlgn="auto">
              <a:lnSpc>
                <a:spcPct val="150000"/>
              </a:lnSpc>
            </a:pPr>
            <a:r>
              <a:rPr lang="en-US" altLang="zh-CN" sz="2800" b="1" smtClean="0"/>
              <a:t>It is recommended/suggested that…</a:t>
            </a:r>
            <a:endParaRPr lang="zh-CN" altLang="zh-CN" sz="28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1265">
                                            <p:txEl>
                                              <p:pRg st="0" end="0"/>
                                            </p:txEl>
                                          </p:spTgt>
                                        </p:tgtEl>
                                        <p:attrNameLst>
                                          <p:attrName>style.visibility</p:attrName>
                                        </p:attrNameLst>
                                      </p:cBhvr>
                                      <p:to>
                                        <p:strVal val="visible"/>
                                      </p:to>
                                    </p:set>
                                    <p:animEffect transition="in" filter="checkerboard(across)">
                                      <p:cBhvr>
                                        <p:cTn id="7" dur="500"/>
                                        <p:tgtEl>
                                          <p:spTgt spid="11265">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1265">
                                            <p:txEl>
                                              <p:pRg st="1" end="1"/>
                                            </p:txEl>
                                          </p:spTgt>
                                        </p:tgtEl>
                                        <p:attrNameLst>
                                          <p:attrName>style.visibility</p:attrName>
                                        </p:attrNameLst>
                                      </p:cBhvr>
                                      <p:to>
                                        <p:strVal val="visible"/>
                                      </p:to>
                                    </p:set>
                                    <p:animEffect transition="in" filter="checkerboard(across)">
                                      <p:cBhvr>
                                        <p:cTn id="10" dur="500"/>
                                        <p:tgtEl>
                                          <p:spTgt spid="11265">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11265">
                                            <p:txEl>
                                              <p:pRg st="2" end="2"/>
                                            </p:txEl>
                                          </p:spTgt>
                                        </p:tgtEl>
                                        <p:attrNameLst>
                                          <p:attrName>style.visibility</p:attrName>
                                        </p:attrNameLst>
                                      </p:cBhvr>
                                      <p:to>
                                        <p:strVal val="visible"/>
                                      </p:to>
                                    </p:set>
                                    <p:animEffect transition="in" filter="checkerboard(across)">
                                      <p:cBhvr>
                                        <p:cTn id="13" dur="500"/>
                                        <p:tgtEl>
                                          <p:spTgt spid="11265">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11265">
                                            <p:txEl>
                                              <p:pRg st="3" end="3"/>
                                            </p:txEl>
                                          </p:spTgt>
                                        </p:tgtEl>
                                        <p:attrNameLst>
                                          <p:attrName>style.visibility</p:attrName>
                                        </p:attrNameLst>
                                      </p:cBhvr>
                                      <p:to>
                                        <p:strVal val="visible"/>
                                      </p:to>
                                    </p:set>
                                    <p:animEffect transition="in" filter="checkerboard(across)">
                                      <p:cBhvr>
                                        <p:cTn id="16" dur="500"/>
                                        <p:tgtEl>
                                          <p:spTgt spid="11265">
                                            <p:txEl>
                                              <p:pRg st="3" end="3"/>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11265">
                                            <p:txEl>
                                              <p:pRg st="4" end="4"/>
                                            </p:txEl>
                                          </p:spTgt>
                                        </p:tgtEl>
                                        <p:attrNameLst>
                                          <p:attrName>style.visibility</p:attrName>
                                        </p:attrNameLst>
                                      </p:cBhvr>
                                      <p:to>
                                        <p:strVal val="visible"/>
                                      </p:to>
                                    </p:set>
                                    <p:animEffect transition="in" filter="checkerboard(across)">
                                      <p:cBhvr>
                                        <p:cTn id="19" dur="500"/>
                                        <p:tgtEl>
                                          <p:spTgt spid="11265">
                                            <p:txEl>
                                              <p:pRg st="4" end="4"/>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11265">
                                            <p:txEl>
                                              <p:pRg st="5" end="5"/>
                                            </p:txEl>
                                          </p:spTgt>
                                        </p:tgtEl>
                                        <p:attrNameLst>
                                          <p:attrName>style.visibility</p:attrName>
                                        </p:attrNameLst>
                                      </p:cBhvr>
                                      <p:to>
                                        <p:strVal val="visible"/>
                                      </p:to>
                                    </p:set>
                                    <p:animEffect transition="in" filter="checkerboard(across)">
                                      <p:cBhvr>
                                        <p:cTn id="22" dur="500"/>
                                        <p:tgtEl>
                                          <p:spTgt spid="11265">
                                            <p:txEl>
                                              <p:pRg st="5" end="5"/>
                                            </p:txEl>
                                          </p:spTgt>
                                        </p:tgtEl>
                                      </p:cBhvr>
                                    </p:animEffect>
                                  </p:childTnLst>
                                </p:cTn>
                              </p:par>
                              <p:par>
                                <p:cTn id="23" presetID="5" presetClass="entr" presetSubtype="10" fill="hold" nodeType="withEffect">
                                  <p:stCondLst>
                                    <p:cond delay="0"/>
                                  </p:stCondLst>
                                  <p:childTnLst>
                                    <p:set>
                                      <p:cBhvr>
                                        <p:cTn id="24" dur="1" fill="hold">
                                          <p:stCondLst>
                                            <p:cond delay="0"/>
                                          </p:stCondLst>
                                        </p:cTn>
                                        <p:tgtEl>
                                          <p:spTgt spid="11265">
                                            <p:txEl>
                                              <p:pRg st="6" end="6"/>
                                            </p:txEl>
                                          </p:spTgt>
                                        </p:tgtEl>
                                        <p:attrNameLst>
                                          <p:attrName>style.visibility</p:attrName>
                                        </p:attrNameLst>
                                      </p:cBhvr>
                                      <p:to>
                                        <p:strVal val="visible"/>
                                      </p:to>
                                    </p:set>
                                    <p:animEffect transition="in" filter="checkerboard(across)">
                                      <p:cBhvr>
                                        <p:cTn id="25" dur="500"/>
                                        <p:tgtEl>
                                          <p:spTgt spid="1126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70535" y="802005"/>
            <a:ext cx="10591800" cy="6275705"/>
          </a:xfrm>
          <a:prstGeom prst="rect">
            <a:avLst/>
          </a:prstGeom>
          <a:noFill/>
        </p:spPr>
        <p:txBody>
          <a:bodyPr wrap="square" lIns="90000" tIns="46800" rIns="90000" bIns="46800" rtlCol="0" anchor="t" anchorCtr="0">
            <a:noAutofit/>
          </a:bodyPr>
          <a:lstStyle/>
          <a:p>
            <a:pPr indent="0" algn="just" fontAlgn="auto">
              <a:lnSpc>
                <a:spcPts val="3300"/>
              </a:lnSpc>
            </a:pPr>
            <a:r>
              <a:rPr lang="en-US" altLang="zh-CN" sz="2800" smtClean="0"/>
              <a:t>                     Learning English Beyond the Classroom </a:t>
            </a:r>
            <a:endParaRPr lang="en-US" altLang="zh-CN" sz="2800" smtClean="0"/>
          </a:p>
          <a:p>
            <a:pPr indent="0" algn="just" fontAlgn="auto">
              <a:lnSpc>
                <a:spcPts val="3300"/>
              </a:lnSpc>
            </a:pPr>
            <a:r>
              <a:rPr lang="en-US" altLang="zh-CN" sz="2800" smtClean="0"/>
              <a:t>       There are many things we can do to learn English well. </a:t>
            </a:r>
            <a:r>
              <a:rPr lang="en-US" altLang="zh-CN" sz="2800" smtClean="0">
                <a:highlight>
                  <a:srgbClr val="FFFF00"/>
                </a:highlight>
              </a:rPr>
              <a:t>As the chart shows</a:t>
            </a:r>
            <a:r>
              <a:rPr lang="en-US" altLang="zh-CN" sz="2800" smtClean="0"/>
              <a:t>, students adopt different ways to learn English beyond the classroom.</a:t>
            </a:r>
            <a:endParaRPr lang="en-US" altLang="zh-CN" sz="2800" smtClean="0"/>
          </a:p>
          <a:p>
            <a:pPr indent="0" algn="just" fontAlgn="auto">
              <a:lnSpc>
                <a:spcPts val="3300"/>
              </a:lnSpc>
            </a:pPr>
            <a:r>
              <a:rPr lang="en-US" altLang="zh-CN" sz="2800" smtClean="0"/>
              <a:t>       The percent of the students who listen to English songs is as high as 65% . 50% of them watch English movies while only 18% read English books. Those who visit English-learning websites account for 12% .</a:t>
            </a:r>
            <a:endParaRPr lang="en-US" altLang="zh-CN" sz="2800" smtClean="0"/>
          </a:p>
          <a:p>
            <a:pPr indent="0" algn="just" fontAlgn="auto">
              <a:lnSpc>
                <a:spcPts val="3300"/>
              </a:lnSpc>
            </a:pPr>
            <a:r>
              <a:rPr lang="en-US" altLang="zh-CN" sz="2800" smtClean="0"/>
              <a:t>       </a:t>
            </a:r>
            <a:r>
              <a:rPr lang="en-US" altLang="zh-CN" sz="2800" smtClean="0">
                <a:highlight>
                  <a:srgbClr val="FFFF00"/>
                </a:highlight>
              </a:rPr>
              <a:t>The figures of the chart suggest that</a:t>
            </a:r>
            <a:r>
              <a:rPr lang="en-US" altLang="zh-CN" sz="2800" smtClean="0"/>
              <a:t> there are a variety of ways to learn English beyond the classroom with the development of modern technology. Students can choose what they like to enrich their English-learning experiences.</a:t>
            </a:r>
            <a:endParaRPr lang="en-US" altLang="zh-CN" sz="2800" smtClean="0"/>
          </a:p>
          <a:p>
            <a:pPr indent="0" algn="just" fontAlgn="auto">
              <a:lnSpc>
                <a:spcPts val="3300"/>
              </a:lnSpc>
            </a:pPr>
            <a:r>
              <a:rPr lang="en-US" altLang="zh-CN" sz="2800" smtClean="0"/>
              <a:t>       </a:t>
            </a:r>
            <a:r>
              <a:rPr lang="en-US" altLang="zh-CN" sz="2800" smtClean="0">
                <a:highlight>
                  <a:srgbClr val="FFFF00"/>
                </a:highlight>
              </a:rPr>
              <a:t>As far as I am concerned</a:t>
            </a:r>
            <a:r>
              <a:rPr lang="en-US" altLang="zh-CN" sz="2800" smtClean="0"/>
              <a:t>,students should do more listening and speaking so that they can develop their communication skills.</a:t>
            </a:r>
            <a:endParaRPr lang="zh-CN" altLang="en-US" sz="2800" smtClean="0"/>
          </a:p>
        </p:txBody>
      </p:sp>
      <p:sp>
        <p:nvSpPr>
          <p:cNvPr id="6" name="矩形 5"/>
          <p:cNvSpPr/>
          <p:nvPr>
            <p:custDataLst>
              <p:tags r:id="rId2"/>
            </p:custDataLst>
          </p:nvPr>
        </p:nvSpPr>
        <p:spPr>
          <a:xfrm>
            <a:off x="219710" y="155575"/>
            <a:ext cx="1640205" cy="521970"/>
          </a:xfrm>
          <a:prstGeom prst="rect">
            <a:avLst/>
          </a:prstGeom>
          <a:solidFill>
            <a:schemeClr val="accent6"/>
          </a:solidFill>
        </p:spPr>
        <p:txBody>
          <a:bodyPr wrap="square">
            <a:spAutoFit/>
          </a:bodyPr>
          <a:lstStyle/>
          <a:p>
            <a:r>
              <a:rPr lang="zh-CN" altLang="en-US" sz="2800" b="1" smtClean="0">
                <a:solidFill>
                  <a:schemeClr val="bg1"/>
                </a:solidFill>
              </a:rPr>
              <a:t>参考范文</a:t>
            </a:r>
            <a:endParaRPr lang="zh-CN" altLang="en-US" sz="2800" b="1">
              <a:solidFill>
                <a:schemeClr val="bg1"/>
              </a:solidFill>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8677" name="图片 4"/>
          <p:cNvPicPr>
            <a:picLocks noChangeAspect="1"/>
          </p:cNvPicPr>
          <p:nvPr>
            <p:custDataLst>
              <p:tags r:id="rId1"/>
            </p:custDataLst>
          </p:nvPr>
        </p:nvPicPr>
        <p:blipFill>
          <a:blip r:embed="rId2">
            <a:lum contrast="12000"/>
          </a:blip>
          <a:stretch>
            <a:fillRect/>
          </a:stretch>
        </p:blipFill>
        <p:spPr>
          <a:xfrm>
            <a:off x="186690" y="161290"/>
            <a:ext cx="11817985" cy="4753610"/>
          </a:xfrm>
          <a:prstGeom prst="rect">
            <a:avLst/>
          </a:prstGeom>
          <a:noFill/>
          <a:ln w="9525">
            <a:noFill/>
          </a:ln>
        </p:spPr>
      </p:pic>
      <p:sp>
        <p:nvSpPr>
          <p:cNvPr id="6" name="圆角矩形 5"/>
          <p:cNvSpPr/>
          <p:nvPr>
            <p:custDataLst>
              <p:tags r:id="rId3"/>
            </p:custDataLst>
          </p:nvPr>
        </p:nvSpPr>
        <p:spPr>
          <a:xfrm>
            <a:off x="1176020" y="1069975"/>
            <a:ext cx="4201160" cy="1638935"/>
          </a:xfrm>
          <a:prstGeom prst="roundRect">
            <a:avLst/>
          </a:prstGeom>
          <a:noFill/>
          <a:ln w="38100">
            <a:gradFill>
              <a:gsLst>
                <a:gs pos="0">
                  <a:srgbClr val="14CD68"/>
                </a:gs>
                <a:gs pos="100000">
                  <a:srgbClr val="035C7D"/>
                </a:gs>
              </a:gsLst>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0A37"/>
              </a:solidFill>
            </a:endParaRPr>
          </a:p>
        </p:txBody>
      </p:sp>
      <p:sp>
        <p:nvSpPr>
          <p:cNvPr id="17" name="线形标注 2 16"/>
          <p:cNvSpPr/>
          <p:nvPr>
            <p:custDataLst>
              <p:tags r:id="rId4"/>
            </p:custDataLst>
          </p:nvPr>
        </p:nvSpPr>
        <p:spPr>
          <a:xfrm>
            <a:off x="2194560" y="691515"/>
            <a:ext cx="2396490" cy="650240"/>
          </a:xfrm>
          <a:prstGeom prst="borderCallout2">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0A37"/>
              </a:solidFill>
            </a:endParaRPr>
          </a:p>
        </p:txBody>
      </p:sp>
      <p:sp>
        <p:nvSpPr>
          <p:cNvPr id="5" name="文本框 4"/>
          <p:cNvSpPr txBox="1"/>
          <p:nvPr>
            <p:custDataLst>
              <p:tags r:id="rId5"/>
            </p:custDataLst>
          </p:nvPr>
        </p:nvSpPr>
        <p:spPr>
          <a:xfrm>
            <a:off x="2324735" y="786130"/>
            <a:ext cx="2376805" cy="521970"/>
          </a:xfrm>
          <a:prstGeom prst="rect">
            <a:avLst/>
          </a:prstGeom>
          <a:noFill/>
        </p:spPr>
        <p:txBody>
          <a:bodyPr wrap="square" rtlCol="0">
            <a:spAutoFit/>
          </a:bodyPr>
          <a:lstStyle/>
          <a:p>
            <a:r>
              <a:rPr lang="en-US" altLang="zh-CN" sz="2800" b="1">
                <a:solidFill>
                  <a:srgbClr val="020A37"/>
                </a:solidFill>
                <a:latin typeface="Times New Roman" panose="02020603050405020304"/>
                <a:cs typeface="Times New Roman" panose="02020603050405020304" pitchFamily="18" charset="0"/>
              </a:rPr>
              <a:t>print reading</a:t>
            </a:r>
            <a:endParaRPr lang="en-US" altLang="zh-CN" sz="2800" b="1">
              <a:solidFill>
                <a:srgbClr val="020A37"/>
              </a:solidFill>
              <a:latin typeface="Times New Roman" panose="02020603050405020304"/>
              <a:cs typeface="Times New Roman" panose="02020603050405020304" pitchFamily="18" charset="0"/>
            </a:endParaRPr>
          </a:p>
        </p:txBody>
      </p:sp>
      <p:sp>
        <p:nvSpPr>
          <p:cNvPr id="19" name="圆角矩形 18"/>
          <p:cNvSpPr/>
          <p:nvPr>
            <p:custDataLst>
              <p:tags r:id="rId6"/>
            </p:custDataLst>
          </p:nvPr>
        </p:nvSpPr>
        <p:spPr>
          <a:xfrm>
            <a:off x="1176020" y="2708910"/>
            <a:ext cx="4201160" cy="1731010"/>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0A37"/>
              </a:solidFill>
            </a:endParaRPr>
          </a:p>
        </p:txBody>
      </p:sp>
      <p:sp>
        <p:nvSpPr>
          <p:cNvPr id="20" name="线形标注 2 19"/>
          <p:cNvSpPr/>
          <p:nvPr>
            <p:custDataLst>
              <p:tags r:id="rId7"/>
            </p:custDataLst>
          </p:nvPr>
        </p:nvSpPr>
        <p:spPr>
          <a:xfrm>
            <a:off x="463550" y="3789680"/>
            <a:ext cx="2396490" cy="650240"/>
          </a:xfrm>
          <a:prstGeom prst="borderCallout2">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0A37"/>
              </a:solidFill>
            </a:endParaRPr>
          </a:p>
        </p:txBody>
      </p:sp>
      <p:sp>
        <p:nvSpPr>
          <p:cNvPr id="21" name="文本框 20"/>
          <p:cNvSpPr txBox="1"/>
          <p:nvPr>
            <p:custDataLst>
              <p:tags r:id="rId8"/>
            </p:custDataLst>
          </p:nvPr>
        </p:nvSpPr>
        <p:spPr>
          <a:xfrm>
            <a:off x="563245" y="3907155"/>
            <a:ext cx="2376805" cy="460375"/>
          </a:xfrm>
          <a:prstGeom prst="rect">
            <a:avLst/>
          </a:prstGeom>
          <a:noFill/>
        </p:spPr>
        <p:txBody>
          <a:bodyPr wrap="square" rtlCol="0">
            <a:spAutoFit/>
          </a:bodyPr>
          <a:lstStyle/>
          <a:p>
            <a:r>
              <a:rPr lang="en-US" altLang="zh-CN" sz="2400" b="1">
                <a:solidFill>
                  <a:srgbClr val="020A37"/>
                </a:solidFill>
              </a:rPr>
              <a:t>digital reading</a:t>
            </a:r>
            <a:endParaRPr lang="en-US" altLang="zh-CN" sz="2400" b="1">
              <a:solidFill>
                <a:srgbClr val="020A37"/>
              </a:solidFill>
            </a:endParaRPr>
          </a:p>
        </p:txBody>
      </p:sp>
      <p:sp>
        <p:nvSpPr>
          <p:cNvPr id="8" name="等于号 7"/>
          <p:cNvSpPr/>
          <p:nvPr>
            <p:custDataLst>
              <p:tags r:id="rId9"/>
            </p:custDataLst>
          </p:nvPr>
        </p:nvSpPr>
        <p:spPr>
          <a:xfrm>
            <a:off x="7265035" y="1534795"/>
            <a:ext cx="527050" cy="460375"/>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0A37"/>
              </a:solidFill>
            </a:endParaRPr>
          </a:p>
        </p:txBody>
      </p:sp>
      <p:sp>
        <p:nvSpPr>
          <p:cNvPr id="10" name="文本框 9"/>
          <p:cNvSpPr txBox="1"/>
          <p:nvPr>
            <p:custDataLst>
              <p:tags r:id="rId10"/>
            </p:custDataLst>
          </p:nvPr>
        </p:nvSpPr>
        <p:spPr>
          <a:xfrm>
            <a:off x="7987030" y="1534795"/>
            <a:ext cx="3251835" cy="460375"/>
          </a:xfrm>
          <a:prstGeom prst="rect">
            <a:avLst/>
          </a:prstGeom>
          <a:noFill/>
        </p:spPr>
        <p:txBody>
          <a:bodyPr wrap="square" rtlCol="0">
            <a:spAutoFit/>
          </a:bodyPr>
          <a:lstStyle/>
          <a:p>
            <a:r>
              <a:rPr lang="en-US" altLang="zh-CN" sz="2400" b="1">
                <a:solidFill>
                  <a:srgbClr val="020A37"/>
                </a:solidFill>
              </a:rPr>
              <a:t>39.96(about 40mins)</a:t>
            </a:r>
            <a:endParaRPr lang="en-US" altLang="zh-CN" sz="2400" b="1">
              <a:solidFill>
                <a:srgbClr val="020A37"/>
              </a:solidFill>
            </a:endParaRPr>
          </a:p>
        </p:txBody>
      </p:sp>
      <p:sp>
        <p:nvSpPr>
          <p:cNvPr id="13" name="等于号 12"/>
          <p:cNvSpPr/>
          <p:nvPr>
            <p:custDataLst>
              <p:tags r:id="rId11"/>
            </p:custDataLst>
          </p:nvPr>
        </p:nvSpPr>
        <p:spPr>
          <a:xfrm>
            <a:off x="7265035" y="2841625"/>
            <a:ext cx="527050" cy="460375"/>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0A37"/>
              </a:solidFill>
            </a:endParaRPr>
          </a:p>
        </p:txBody>
      </p:sp>
      <p:sp>
        <p:nvSpPr>
          <p:cNvPr id="14" name="文本框 13"/>
          <p:cNvSpPr txBox="1"/>
          <p:nvPr>
            <p:custDataLst>
              <p:tags r:id="rId12"/>
            </p:custDataLst>
          </p:nvPr>
        </p:nvSpPr>
        <p:spPr>
          <a:xfrm>
            <a:off x="7792085" y="2841625"/>
            <a:ext cx="2459990" cy="460375"/>
          </a:xfrm>
          <a:prstGeom prst="rect">
            <a:avLst/>
          </a:prstGeom>
          <a:noFill/>
        </p:spPr>
        <p:txBody>
          <a:bodyPr wrap="square" rtlCol="0">
            <a:spAutoFit/>
          </a:bodyPr>
          <a:lstStyle/>
          <a:p>
            <a:r>
              <a:rPr lang="en-US" altLang="zh-CN" sz="2400" b="1">
                <a:solidFill>
                  <a:srgbClr val="020A37"/>
                </a:solidFill>
              </a:rPr>
              <a:t>145.5(2.5hours)</a:t>
            </a:r>
            <a:endParaRPr lang="en-US" altLang="zh-CN" sz="2400" b="1">
              <a:solidFill>
                <a:srgbClr val="020A37"/>
              </a:solidFill>
            </a:endParaRPr>
          </a:p>
        </p:txBody>
      </p:sp>
      <p:sp>
        <p:nvSpPr>
          <p:cNvPr id="22" name="文本框 21"/>
          <p:cNvSpPr txBox="1"/>
          <p:nvPr>
            <p:custDataLst>
              <p:tags r:id="rId13"/>
            </p:custDataLst>
          </p:nvPr>
        </p:nvSpPr>
        <p:spPr>
          <a:xfrm>
            <a:off x="563245" y="5250815"/>
            <a:ext cx="11141710" cy="553085"/>
          </a:xfrm>
          <a:prstGeom prst="rect">
            <a:avLst/>
          </a:prstGeom>
          <a:noFill/>
        </p:spPr>
        <p:txBody>
          <a:bodyPr wrap="square" rtlCol="0">
            <a:spAutoFit/>
          </a:bodyPr>
          <a:lstStyle/>
          <a:p>
            <a:r>
              <a:rPr lang="en-US" altLang="zh-CN" sz="3000" b="1">
                <a:solidFill>
                  <a:srgbClr val="020A37"/>
                </a:solidFill>
                <a:latin typeface="Times New Roman" panose="02020603050405020304"/>
                <a:cs typeface="Times New Roman" panose="02020603050405020304" pitchFamily="18" charset="0"/>
              </a:rPr>
              <a:t>Chinese people prefer _______________to_______________.</a:t>
            </a:r>
            <a:endParaRPr lang="en-US" altLang="zh-CN" sz="3000" b="1">
              <a:solidFill>
                <a:srgbClr val="020A37"/>
              </a:solidFill>
              <a:latin typeface="Times New Roman" panose="02020603050405020304"/>
              <a:cs typeface="Times New Roman" panose="02020603050405020304" pitchFamily="18" charset="0"/>
            </a:endParaRPr>
          </a:p>
        </p:txBody>
      </p:sp>
      <p:sp>
        <p:nvSpPr>
          <p:cNvPr id="23" name="文本框 22"/>
          <p:cNvSpPr txBox="1"/>
          <p:nvPr>
            <p:custDataLst>
              <p:tags r:id="rId14"/>
            </p:custDataLst>
          </p:nvPr>
        </p:nvSpPr>
        <p:spPr>
          <a:xfrm>
            <a:off x="4301490" y="5155565"/>
            <a:ext cx="2963545" cy="553085"/>
          </a:xfrm>
          <a:prstGeom prst="rect">
            <a:avLst/>
          </a:prstGeom>
          <a:noFill/>
        </p:spPr>
        <p:txBody>
          <a:bodyPr wrap="square" rtlCol="0">
            <a:spAutoFit/>
          </a:bodyPr>
          <a:lstStyle/>
          <a:p>
            <a:r>
              <a:rPr lang="en-US" altLang="zh-CN" sz="3000" b="1">
                <a:solidFill>
                  <a:srgbClr val="FF0000"/>
                </a:solidFill>
                <a:latin typeface="Times New Roman" panose="02020603050405020304"/>
                <a:cs typeface="Times New Roman" panose="02020603050405020304" pitchFamily="18" charset="0"/>
              </a:rPr>
              <a:t>digital reading </a:t>
            </a:r>
            <a:endParaRPr lang="en-US" altLang="zh-CN" sz="3000" b="1">
              <a:solidFill>
                <a:srgbClr val="FF0000"/>
              </a:solidFill>
              <a:latin typeface="Times New Roman" panose="02020603050405020304"/>
              <a:cs typeface="Times New Roman" panose="02020603050405020304" pitchFamily="18" charset="0"/>
            </a:endParaRPr>
          </a:p>
        </p:txBody>
      </p:sp>
      <p:sp>
        <p:nvSpPr>
          <p:cNvPr id="24" name="文本框 23"/>
          <p:cNvSpPr txBox="1"/>
          <p:nvPr>
            <p:custDataLst>
              <p:tags r:id="rId15"/>
            </p:custDataLst>
          </p:nvPr>
        </p:nvSpPr>
        <p:spPr>
          <a:xfrm>
            <a:off x="7586345" y="5155565"/>
            <a:ext cx="2553970" cy="553085"/>
          </a:xfrm>
          <a:prstGeom prst="rect">
            <a:avLst/>
          </a:prstGeom>
          <a:noFill/>
        </p:spPr>
        <p:txBody>
          <a:bodyPr wrap="square" rtlCol="0">
            <a:spAutoFit/>
          </a:bodyPr>
          <a:lstStyle/>
          <a:p>
            <a:r>
              <a:rPr lang="en-US" altLang="zh-CN" sz="3000" b="1">
                <a:solidFill>
                  <a:srgbClr val="FF0000"/>
                </a:solidFill>
                <a:latin typeface="Times New Roman" panose="02020603050405020304"/>
                <a:cs typeface="Times New Roman" panose="02020603050405020304" pitchFamily="18" charset="0"/>
              </a:rPr>
              <a:t>print reading </a:t>
            </a:r>
            <a:endParaRPr lang="en-US" altLang="zh-CN" sz="3000" b="1">
              <a:solidFill>
                <a:srgbClr val="FF0000"/>
              </a:solidFill>
              <a:latin typeface="Times New Roman" panose="02020603050405020304"/>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additive="base">
                                        <p:cTn id="69" dur="500" fill="hold"/>
                                        <p:tgtEl>
                                          <p:spTgt spid="23"/>
                                        </p:tgtEl>
                                        <p:attrNameLst>
                                          <p:attrName>ppt_x</p:attrName>
                                        </p:attrNameLst>
                                      </p:cBhvr>
                                      <p:tavLst>
                                        <p:tav tm="0">
                                          <p:val>
                                            <p:strVal val="#ppt_x"/>
                                          </p:val>
                                        </p:tav>
                                        <p:tav tm="100000">
                                          <p:val>
                                            <p:strVal val="#ppt_x"/>
                                          </p:val>
                                        </p:tav>
                                      </p:tavLst>
                                    </p:anim>
                                    <p:anim calcmode="lin" valueType="num">
                                      <p:cBhvr additive="base">
                                        <p:cTn id="7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500" fill="hold"/>
                                        <p:tgtEl>
                                          <p:spTgt spid="24"/>
                                        </p:tgtEl>
                                        <p:attrNameLst>
                                          <p:attrName>ppt_x</p:attrName>
                                        </p:attrNameLst>
                                      </p:cBhvr>
                                      <p:tavLst>
                                        <p:tav tm="0">
                                          <p:val>
                                            <p:strVal val="#ppt_x"/>
                                          </p:val>
                                        </p:tav>
                                        <p:tav tm="100000">
                                          <p:val>
                                            <p:strVal val="#ppt_x"/>
                                          </p:val>
                                        </p:tav>
                                      </p:tavLst>
                                    </p:anim>
                                    <p:anim calcmode="lin" valueType="num">
                                      <p:cBhvr additive="base">
                                        <p:cTn id="7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animBg="1"/>
      <p:bldP spid="5" grpId="0"/>
      <p:bldP spid="19" grpId="0" animBg="1"/>
      <p:bldP spid="20" grpId="0" animBg="1"/>
      <p:bldP spid="21" grpId="0"/>
      <p:bldP spid="8" grpId="0" animBg="1"/>
      <p:bldP spid="10" grpId="0"/>
      <p:bldP spid="13" grpId="0" animBg="1"/>
      <p:bldP spid="14" grpId="0"/>
      <p:bldP spid="22"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374650" y="225425"/>
            <a:ext cx="9039860" cy="706755"/>
          </a:xfrm>
          <a:prstGeom prst="rect">
            <a:avLst/>
          </a:prstGeom>
          <a:solidFill>
            <a:schemeClr val="accent6">
              <a:lumMod val="75000"/>
            </a:schemeClr>
          </a:solidFill>
        </p:spPr>
        <p:txBody>
          <a:bodyPr wrap="square" rtlCol="0">
            <a:spAutoFit/>
          </a:bodyPr>
          <a:lstStyle/>
          <a:p>
            <a:pPr algn="l">
              <a:buClrTx/>
              <a:buSzTx/>
              <a:buFontTx/>
            </a:pPr>
            <a:r>
              <a:rPr lang="en-US" altLang="zh-CN" sz="4000" b="1">
                <a:solidFill>
                  <a:schemeClr val="bg1"/>
                </a:solidFill>
              </a:rPr>
              <a:t> </a:t>
            </a:r>
            <a:r>
              <a:rPr lang="en-US" altLang="zh-CN" sz="4000" b="1">
                <a:solidFill>
                  <a:schemeClr val="tx1"/>
                </a:solidFill>
              </a:rPr>
              <a:t>  Summary and  Discussion :</a:t>
            </a:r>
            <a:endParaRPr lang="en-US" altLang="zh-CN" sz="4000" b="1">
              <a:solidFill>
                <a:schemeClr val="tx1"/>
              </a:solidFill>
            </a:endParaRPr>
          </a:p>
        </p:txBody>
      </p:sp>
      <p:sp>
        <p:nvSpPr>
          <p:cNvPr id="6" name="文本框 5"/>
          <p:cNvSpPr txBox="1"/>
          <p:nvPr>
            <p:custDataLst>
              <p:tags r:id="rId2"/>
            </p:custDataLst>
          </p:nvPr>
        </p:nvSpPr>
        <p:spPr>
          <a:xfrm>
            <a:off x="1500505" y="1453515"/>
            <a:ext cx="9065895" cy="1814830"/>
          </a:xfrm>
          <a:prstGeom prst="rect">
            <a:avLst/>
          </a:prstGeom>
          <a:noFill/>
          <a:ln w="28575" cmpd="sng">
            <a:noFill/>
            <a:prstDash val="solid"/>
          </a:ln>
        </p:spPr>
        <p:txBody>
          <a:bodyPr wrap="square" rtlCol="0" anchor="t">
            <a:spAutoFit/>
          </a:bodyPr>
          <a:lstStyle/>
          <a:p>
            <a:r>
              <a:rPr lang="en-US" altLang="zh-CN" sz="2800">
                <a:solidFill>
                  <a:schemeClr val="bg1"/>
                </a:solidFill>
              </a:rPr>
              <a:t>   </a:t>
            </a:r>
            <a:r>
              <a:rPr lang="en-US" altLang="zh-CN" sz="2800">
                <a:solidFill>
                  <a:schemeClr val="bg1"/>
                </a:solidFill>
                <a:highlight>
                  <a:srgbClr val="FFFF00"/>
                </a:highlight>
              </a:rPr>
              <a:t> </a:t>
            </a:r>
            <a:r>
              <a:rPr lang="en-US" altLang="zh-CN" sz="2800" i="1">
                <a:solidFill>
                  <a:srgbClr val="FF0000"/>
                </a:solidFill>
                <a:highlight>
                  <a:srgbClr val="FFFF00"/>
                </a:highlight>
              </a:rPr>
              <a:t>Digital reading</a:t>
            </a:r>
            <a:r>
              <a:rPr lang="en-US" altLang="zh-CN" sz="2800" i="1">
                <a:solidFill>
                  <a:schemeClr val="bg1"/>
                </a:solidFill>
              </a:rPr>
              <a:t> is more popular than reading printed materials. Chinese people spend about 40 minutes a day reading printed materials and </a:t>
            </a:r>
            <a:r>
              <a:rPr lang="en-US" altLang="zh-CN" sz="2800" i="1">
                <a:solidFill>
                  <a:schemeClr val="accent4"/>
                </a:solidFill>
                <a:highlight>
                  <a:srgbClr val="FFFF00"/>
                </a:highlight>
              </a:rPr>
              <a:t>over 2 hours </a:t>
            </a:r>
            <a:r>
              <a:rPr lang="en-US" altLang="zh-CN" sz="2800" i="1">
                <a:solidFill>
                  <a:schemeClr val="bg1"/>
                </a:solidFill>
                <a:highlight>
                  <a:srgbClr val="FFFF00"/>
                </a:highlight>
              </a:rPr>
              <a:t>a day reading</a:t>
            </a:r>
            <a:r>
              <a:rPr lang="en-US" altLang="zh-CN" sz="2800" i="1">
                <a:solidFill>
                  <a:srgbClr val="FF0000"/>
                </a:solidFill>
                <a:highlight>
                  <a:srgbClr val="FFFF00"/>
                </a:highlight>
              </a:rPr>
              <a:t> digital materials.</a:t>
            </a:r>
            <a:endParaRPr lang="en-US" altLang="zh-CN" sz="2800" i="1">
              <a:solidFill>
                <a:srgbClr val="FF0000"/>
              </a:solidFill>
              <a:highlight>
                <a:srgbClr val="FFFF00"/>
              </a:highlight>
            </a:endParaRPr>
          </a:p>
        </p:txBody>
      </p:sp>
      <p:sp>
        <p:nvSpPr>
          <p:cNvPr id="9" name="文本框 8"/>
          <p:cNvSpPr txBox="1"/>
          <p:nvPr>
            <p:custDataLst>
              <p:tags r:id="rId3"/>
            </p:custDataLst>
          </p:nvPr>
        </p:nvSpPr>
        <p:spPr>
          <a:xfrm>
            <a:off x="974725" y="3923665"/>
            <a:ext cx="10541000" cy="1322070"/>
          </a:xfrm>
          <a:prstGeom prst="rect">
            <a:avLst/>
          </a:prstGeom>
          <a:solidFill>
            <a:schemeClr val="tx1"/>
          </a:solidFill>
          <a:ln w="28575" cmpd="sng">
            <a:solidFill>
              <a:schemeClr val="accent1">
                <a:shade val="50000"/>
              </a:schemeClr>
            </a:solidFill>
            <a:prstDash val="solid"/>
          </a:ln>
        </p:spPr>
        <p:txBody>
          <a:bodyPr wrap="square" rtlCol="0">
            <a:spAutoFit/>
          </a:bodyPr>
          <a:lstStyle/>
          <a:p>
            <a:r>
              <a:rPr lang="en-US" altLang="zh-CN" sz="4000" b="1">
                <a:solidFill>
                  <a:schemeClr val="bg1"/>
                </a:solidFill>
                <a:latin typeface="Times New Roman" panose="02020603050405020304" pitchFamily="18" charset="0"/>
                <a:cs typeface="Times New Roman" panose="02020603050405020304" pitchFamily="18" charset="0"/>
              </a:rPr>
              <a:t>Do you think digital reading will completely replace print reading ? Why or why not ?</a:t>
            </a:r>
            <a:endParaRPr lang="en-US" altLang="zh-CN" sz="4000" b="1">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660400" y="1270635"/>
            <a:ext cx="10858500" cy="1605280"/>
          </a:xfrm>
        </p:spPr>
        <p:txBody>
          <a:bodyPr/>
          <a:lstStyle/>
          <a:p>
            <a:pPr marL="0" indent="0">
              <a:buNone/>
            </a:pPr>
            <a:r>
              <a:rPr lang="en-US" altLang="zh-CN" sz="2800" b="1">
                <a:solidFill>
                  <a:prstClr val="black"/>
                </a:solidFill>
                <a:latin typeface="Times New Roman" panose="02020603050405020304"/>
                <a:ea typeface="宋体" panose="02010600030101010101" pitchFamily="2" charset="-122"/>
                <a:cs typeface="Times New Roman" panose="02020603050405020304" pitchFamily="18" charset="0"/>
                <a:sym typeface="+mn-ea"/>
              </a:rPr>
              <a:t>    Amy is listening to an interview between Mr Zhou, a director from a public library, and a reporter. Listen and finish the exercises below.</a:t>
            </a:r>
            <a:endParaRPr lang="en-US" altLang="zh-CN" sz="2800" b="1">
              <a:solidFill>
                <a:prstClr val="black"/>
              </a:solidFill>
              <a:latin typeface="Times New Roman" panose="02020603050405020304"/>
              <a:ea typeface="宋体" panose="02010600030101010101" pitchFamily="2" charset="-122"/>
              <a:cs typeface="Times New Roman" panose="02020603050405020304" pitchFamily="18" charset="0"/>
            </a:endParaRPr>
          </a:p>
          <a:p>
            <a:endParaRPr lang="zh-CN" altLang="en-US" sz="2800"/>
          </a:p>
        </p:txBody>
      </p:sp>
      <p:sp>
        <p:nvSpPr>
          <p:cNvPr id="4" name="文本框 3"/>
          <p:cNvSpPr txBox="1"/>
          <p:nvPr>
            <p:custDataLst>
              <p:tags r:id="rId2"/>
            </p:custDataLst>
          </p:nvPr>
        </p:nvSpPr>
        <p:spPr>
          <a:xfrm>
            <a:off x="372110" y="187960"/>
            <a:ext cx="2990215" cy="706755"/>
          </a:xfrm>
          <a:prstGeom prst="rect">
            <a:avLst/>
          </a:prstGeom>
          <a:solidFill>
            <a:schemeClr val="accent6">
              <a:lumMod val="75000"/>
            </a:schemeClr>
          </a:solidFill>
        </p:spPr>
        <p:txBody>
          <a:bodyPr wrap="square" rtlCol="0">
            <a:spAutoFit/>
          </a:bodyPr>
          <a:lstStyle/>
          <a:p>
            <a:r>
              <a:rPr lang="en-US" altLang="zh-CN"/>
              <a:t>   </a:t>
            </a:r>
            <a:r>
              <a:rPr lang="en-US" altLang="zh-CN" sz="4000" b="1"/>
              <a:t> Listening</a:t>
            </a:r>
            <a:r>
              <a:rPr lang="en-US" altLang="zh-CN" sz="4000" b="1">
                <a:solidFill>
                  <a:schemeClr val="bg1"/>
                </a:solidFill>
              </a:rPr>
              <a:t> </a:t>
            </a:r>
            <a:r>
              <a:rPr lang="en-US" altLang="zh-CN" sz="4000" b="1">
                <a:solidFill>
                  <a:schemeClr val="tx1"/>
                </a:solidFill>
              </a:rPr>
              <a:t>:</a:t>
            </a:r>
            <a:endParaRPr lang="en-US" altLang="zh-CN" sz="4000" b="1">
              <a:solidFill>
                <a:schemeClr val="tx1"/>
              </a:solidFill>
            </a:endParaRPr>
          </a:p>
        </p:txBody>
      </p:sp>
      <p:sp>
        <p:nvSpPr>
          <p:cNvPr id="5" name="文本框 4"/>
          <p:cNvSpPr txBox="1"/>
          <p:nvPr>
            <p:custDataLst>
              <p:tags r:id="rId3"/>
            </p:custDataLst>
          </p:nvPr>
        </p:nvSpPr>
        <p:spPr>
          <a:xfrm>
            <a:off x="1019810" y="2875915"/>
            <a:ext cx="10213340" cy="3107690"/>
          </a:xfrm>
          <a:prstGeom prst="rect">
            <a:avLst/>
          </a:prstGeom>
          <a:solidFill>
            <a:schemeClr val="accent6">
              <a:lumMod val="20000"/>
              <a:lumOff val="80000"/>
            </a:schemeClr>
          </a:solidFill>
        </p:spPr>
        <p:txBody>
          <a:bodyPr wrap="square" rtlCol="0" anchor="t">
            <a:spAutoFit/>
          </a:bodyPr>
          <a:lstStyle/>
          <a:p>
            <a:r>
              <a:rPr lang="en-US" altLang="zh-CN"/>
              <a:t>1</a:t>
            </a:r>
            <a:r>
              <a:rPr lang="en-US" altLang="zh-CN" sz="2800">
                <a:solidFill>
                  <a:schemeClr val="bg1"/>
                </a:solidFill>
                <a:latin typeface="Times New Roman" panose="02020603050405020304" pitchFamily="18" charset="0"/>
                <a:cs typeface="Times New Roman" panose="02020603050405020304" pitchFamily="18" charset="0"/>
              </a:rPr>
              <a:t>What are the speakers talking about?</a:t>
            </a:r>
            <a:endParaRPr lang="en-US" altLang="zh-CN" sz="2800">
              <a:solidFill>
                <a:schemeClr val="bg1"/>
              </a:solidFill>
              <a:latin typeface="Times New Roman" panose="02020603050405020304" pitchFamily="18" charset="0"/>
              <a:cs typeface="Times New Roman" panose="02020603050405020304" pitchFamily="18" charset="0"/>
            </a:endParaRPr>
          </a:p>
          <a:p>
            <a:endParaRPr lang="en-US" altLang="zh-CN" sz="2800">
              <a:solidFill>
                <a:schemeClr val="bg1"/>
              </a:solidFill>
              <a:latin typeface="Times New Roman" panose="02020603050405020304" pitchFamily="18" charset="0"/>
              <a:cs typeface="Times New Roman" panose="02020603050405020304" pitchFamily="18" charset="0"/>
            </a:endParaRPr>
          </a:p>
          <a:p>
            <a:r>
              <a:rPr lang="en-US" altLang="zh-CN" sz="2800">
                <a:solidFill>
                  <a:schemeClr val="bg1"/>
                </a:solidFill>
                <a:latin typeface="Times New Roman" panose="02020603050405020304" pitchFamily="18" charset="0"/>
                <a:cs typeface="Times New Roman" panose="02020603050405020304" pitchFamily="18" charset="0"/>
              </a:rPr>
              <a:t>A. Measures taken to encourage people to read more.</a:t>
            </a:r>
            <a:endParaRPr lang="en-US" altLang="zh-CN" sz="2800">
              <a:solidFill>
                <a:schemeClr val="bg1"/>
              </a:solidFill>
              <a:latin typeface="Times New Roman" panose="02020603050405020304" pitchFamily="18" charset="0"/>
              <a:cs typeface="Times New Roman" panose="02020603050405020304" pitchFamily="18" charset="0"/>
            </a:endParaRPr>
          </a:p>
          <a:p>
            <a:r>
              <a:rPr lang="en-US" altLang="zh-CN" sz="2800">
                <a:solidFill>
                  <a:schemeClr val="bg1"/>
                </a:solidFill>
                <a:latin typeface="Times New Roman" panose="02020603050405020304" pitchFamily="18" charset="0"/>
                <a:cs typeface="Times New Roman" panose="02020603050405020304" pitchFamily="18" charset="0"/>
              </a:rPr>
              <a:t>	</a:t>
            </a:r>
            <a:endParaRPr lang="en-US" altLang="zh-CN" sz="2800">
              <a:solidFill>
                <a:schemeClr val="bg1"/>
              </a:solidFill>
              <a:latin typeface="Times New Roman" panose="02020603050405020304" pitchFamily="18" charset="0"/>
              <a:cs typeface="Times New Roman" panose="02020603050405020304" pitchFamily="18" charset="0"/>
            </a:endParaRPr>
          </a:p>
          <a:p>
            <a:r>
              <a:rPr lang="en-US" altLang="zh-CN" sz="2800">
                <a:solidFill>
                  <a:schemeClr val="bg1"/>
                </a:solidFill>
                <a:latin typeface="Times New Roman" panose="02020603050405020304" pitchFamily="18" charset="0"/>
                <a:cs typeface="Times New Roman" panose="02020603050405020304" pitchFamily="18" charset="0"/>
              </a:rPr>
              <a:t>B. Reasons for encouraging people to read more.</a:t>
            </a:r>
            <a:endParaRPr lang="en-US" altLang="zh-CN" sz="2800">
              <a:solidFill>
                <a:schemeClr val="bg1"/>
              </a:solidFill>
              <a:latin typeface="Times New Roman" panose="02020603050405020304" pitchFamily="18" charset="0"/>
              <a:cs typeface="Times New Roman" panose="02020603050405020304" pitchFamily="18" charset="0"/>
            </a:endParaRPr>
          </a:p>
          <a:p>
            <a:endParaRPr lang="en-US" altLang="zh-CN" sz="2800">
              <a:solidFill>
                <a:schemeClr val="bg1"/>
              </a:solidFill>
              <a:latin typeface="Times New Roman" panose="02020603050405020304" pitchFamily="18" charset="0"/>
              <a:cs typeface="Times New Roman" panose="02020603050405020304" pitchFamily="18" charset="0"/>
            </a:endParaRPr>
          </a:p>
          <a:p>
            <a:r>
              <a:rPr lang="en-US" altLang="zh-CN" sz="2800">
                <a:solidFill>
                  <a:schemeClr val="bg1"/>
                </a:solidFill>
                <a:latin typeface="Times New Roman" panose="02020603050405020304" pitchFamily="18" charset="0"/>
                <a:cs typeface="Times New Roman" panose="02020603050405020304" pitchFamily="18" charset="0"/>
              </a:rPr>
              <a:t>C. Benefits brought by encouraging people to read more</a:t>
            </a:r>
            <a:r>
              <a:rPr lang="en-US" altLang="zh-CN" sz="2800">
                <a:latin typeface="Times New Roman" panose="02020603050405020304" pitchFamily="18" charset="0"/>
                <a:cs typeface="Times New Roman" panose="02020603050405020304" pitchFamily="18" charset="0"/>
              </a:rPr>
              <a:t>.</a:t>
            </a:r>
            <a:endParaRPr lang="zh-CN" altLang="en-US" sz="2800">
              <a:latin typeface="Times New Roman" panose="02020603050405020304" pitchFamily="18" charset="0"/>
              <a:cs typeface="Times New Roman" panose="02020603050405020304" pitchFamily="18" charset="0"/>
            </a:endParaRPr>
          </a:p>
        </p:txBody>
      </p:sp>
      <p:sp>
        <p:nvSpPr>
          <p:cNvPr id="6" name="文本框 5"/>
          <p:cNvSpPr txBox="1"/>
          <p:nvPr>
            <p:custDataLst>
              <p:tags r:id="rId4"/>
            </p:custDataLst>
          </p:nvPr>
        </p:nvSpPr>
        <p:spPr>
          <a:xfrm>
            <a:off x="866775" y="3630295"/>
            <a:ext cx="598170" cy="583565"/>
          </a:xfrm>
          <a:prstGeom prst="rect">
            <a:avLst/>
          </a:prstGeom>
          <a:solidFill>
            <a:schemeClr val="accent2"/>
          </a:solidFill>
        </p:spPr>
        <p:txBody>
          <a:bodyPr wrap="square" rtlCol="0">
            <a:spAutoFit/>
          </a:bodyPr>
          <a:lstStyle/>
          <a:p>
            <a:r>
              <a:rPr lang="en-US" altLang="zh-CN" sz="3200" b="1"/>
              <a:t> </a:t>
            </a:r>
            <a:r>
              <a:rPr lang="en-US" altLang="zh-CN" sz="3200" b="1">
                <a:solidFill>
                  <a:schemeClr val="bg1"/>
                </a:solidFill>
              </a:rPr>
              <a:t>A</a:t>
            </a:r>
            <a:endParaRPr lang="en-US" altLang="zh-CN" sz="3200" b="1">
              <a:solidFill>
                <a:schemeClr val="bg1"/>
              </a:solidFill>
            </a:endParaRPr>
          </a:p>
        </p:txBody>
      </p:sp>
      <p:pic>
        <p:nvPicPr>
          <p:cNvPr id="7" name="U4 Integrated skills">
            <a:hlinkClick r:id="" action="ppaction://media"/>
          </p:cNvPr>
          <p:cNvPicPr>
            <a:picLocks noRot="1" noChangeAspect="1"/>
          </p:cNvPicPr>
          <p:nvPr>
            <a:audi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a:off x="8919210" y="5786120"/>
            <a:ext cx="871220" cy="6635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1" presetClass="mediacall" presetSubtype="0" fill="hold" nodeType="afterEffect">
                                  <p:stCondLst>
                                    <p:cond delay="0"/>
                                  </p:stCondLst>
                                  <p:childTnLst>
                                    <p:cmd type="call" cmd="playFrom(0.0)">
                                      <p:cBhvr additive="base">
                                        <p:cTn id="17" dur="12105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8" fill="hold" display="0">
                  <p:stCondLst>
                    <p:cond delay="indefinite"/>
                  </p:stCondLst>
                  <p:endCondLst>
                    <p:cond evt="onStopAudio">
                      <p:tgtEl>
                        <p:sldTgt/>
                      </p:tgtEl>
                    </p:cond>
                  </p:endCondLst>
                </p:cTn>
                <p:tgtEl>
                  <p:spTgt spid="7"/>
                </p:tgtEl>
              </p:cMediaNode>
            </p:audio>
          </p:childTnLst>
        </p:cTn>
      </p:par>
    </p:tnLst>
    <p:bldLst>
      <p:bldP spid="6"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287900" y="234951"/>
            <a:ext cx="11068864" cy="584775"/>
          </a:xfrm>
          <a:prstGeom prst="rect">
            <a:avLst/>
          </a:prstGeom>
          <a:noFill/>
        </p:spPr>
        <p:txBody>
          <a:bodyPr wrap="none" rtlCol="0" anchor="t">
            <a:spAutoFit/>
          </a:bodyPr>
          <a:lstStyle/>
          <a:p>
            <a:r>
              <a:rPr lang="en-US" altLang="zh-CN" sz="3200" b="1" i="1">
                <a:solidFill>
                  <a:prstClr val="black"/>
                </a:solidFill>
                <a:latin typeface="Times New Roman" panose="02020603050405020304"/>
                <a:ea typeface="宋体" panose="02010600030101010101" pitchFamily="2" charset="-122"/>
                <a:sym typeface="+mn-ea"/>
              </a:rPr>
              <a:t>B2</a:t>
            </a:r>
            <a:r>
              <a:rPr lang="en-US" altLang="zh-CN" sz="3200">
                <a:solidFill>
                  <a:prstClr val="black"/>
                </a:solidFill>
                <a:latin typeface="Times New Roman" panose="02020603050405020304"/>
                <a:ea typeface="宋体" panose="02010600030101010101" pitchFamily="2" charset="-122"/>
                <a:sym typeface="+mn-ea"/>
              </a:rPr>
              <a:t> </a:t>
            </a:r>
            <a:r>
              <a:rPr lang="en-US" altLang="zh-CN" sz="3200" b="1">
                <a:solidFill>
                  <a:prstClr val="black"/>
                </a:solidFill>
                <a:latin typeface="Times New Roman" panose="02020603050405020304"/>
                <a:ea typeface="宋体" panose="02010600030101010101" pitchFamily="2" charset="-122"/>
                <a:sym typeface="+mn-ea"/>
              </a:rPr>
              <a:t>Listen to the interview again and complete the notes below.</a:t>
            </a:r>
            <a:endParaRPr lang="en-US" altLang="zh-CN" sz="3200" b="1">
              <a:solidFill>
                <a:prstClr val="black"/>
              </a:solidFill>
              <a:latin typeface="Times New Roman" panose="02020603050405020304"/>
              <a:ea typeface="宋体" panose="02010600030101010101" pitchFamily="2" charset="-122"/>
              <a:sym typeface="+mn-ea"/>
            </a:endParaRPr>
          </a:p>
        </p:txBody>
      </p:sp>
      <p:sp>
        <p:nvSpPr>
          <p:cNvPr id="9" name="文本框 8"/>
          <p:cNvSpPr txBox="1"/>
          <p:nvPr>
            <p:custDataLst>
              <p:tags r:id="rId2"/>
            </p:custDataLst>
          </p:nvPr>
        </p:nvSpPr>
        <p:spPr>
          <a:xfrm>
            <a:off x="635000" y="1219835"/>
            <a:ext cx="10922635" cy="5333365"/>
          </a:xfrm>
          <a:prstGeom prst="rect">
            <a:avLst/>
          </a:prstGeom>
          <a:noFill/>
          <a:ln>
            <a:solidFill>
              <a:schemeClr val="tx1"/>
            </a:solidFill>
          </a:ln>
        </p:spPr>
        <p:txBody>
          <a:bodyPr wrap="square">
            <a:spAutoFit/>
          </a:bodyPr>
          <a:lstStyle/>
          <a:p>
            <a:pPr algn="ctr">
              <a:lnSpc>
                <a:spcPct val="120000"/>
              </a:lnSpc>
              <a:spcBef>
                <a:spcPct val="0"/>
              </a:spcBef>
              <a:spcAft>
                <a:spcPct val="0"/>
              </a:spcAft>
              <a:defRPr/>
            </a:pPr>
            <a:r>
              <a:rPr kumimoji="1" lang="en-US" altLang="zh-CN" sz="3200" b="1">
                <a:solidFill>
                  <a:prstClr val="black"/>
                </a:solidFill>
                <a:latin typeface="Times New Roman" panose="02020603050405020304"/>
                <a:ea typeface="宋体" panose="02010600030101010101" pitchFamily="2" charset="-122"/>
                <a:cs typeface="Times New Roman" panose="02020603050405020304" pitchFamily="18" charset="0"/>
              </a:rPr>
              <a:t>Encourage people to read more</a:t>
            </a:r>
            <a:endParaRPr kumimoji="1" lang="en-US" altLang="zh-CN" sz="3200" b="1">
              <a:solidFill>
                <a:prstClr val="black"/>
              </a:solidFill>
              <a:latin typeface="Times New Roman" panose="02020603050405020304"/>
              <a:ea typeface="宋体" panose="02010600030101010101" pitchFamily="2" charset="-122"/>
              <a:cs typeface="Times New Roman" panose="02020603050405020304" pitchFamily="18" charset="0"/>
            </a:endParaRPr>
          </a:p>
          <a:p>
            <a:pPr>
              <a:lnSpc>
                <a:spcPct val="120000"/>
              </a:lnSpc>
              <a:spcBef>
                <a:spcPct val="0"/>
              </a:spcBef>
              <a:spcAft>
                <a:spcPct val="0"/>
              </a:spcAft>
              <a:defRPr/>
            </a:pPr>
            <a:r>
              <a:rPr kumimoji="1" lang="en-US" altLang="zh-CN" sz="2800" b="1">
                <a:solidFill>
                  <a:prstClr val="black"/>
                </a:solidFill>
                <a:latin typeface="Times New Roman" panose="02020603050405020304"/>
                <a:ea typeface="宋体" panose="02010600030101010101" pitchFamily="2" charset="-122"/>
                <a:cs typeface="Times New Roman" panose="02020603050405020304" pitchFamily="18" charset="0"/>
              </a:rPr>
              <a:t>Measures taken</a:t>
            </a:r>
            <a:endParaRPr kumimoji="1" lang="en-US" altLang="zh-CN" sz="2800" b="1">
              <a:solidFill>
                <a:prstClr val="black"/>
              </a:solidFill>
              <a:latin typeface="Times New Roman" panose="02020603050405020304"/>
              <a:ea typeface="宋体" panose="02010600030101010101" pitchFamily="2" charset="-122"/>
              <a:cs typeface="Times New Roman" panose="02020603050405020304" pitchFamily="18" charset="0"/>
            </a:endParaRPr>
          </a:p>
          <a:p>
            <a:pPr marL="457200" indent="-457200">
              <a:lnSpc>
                <a:spcPct val="120000"/>
              </a:lnSpc>
              <a:spcBef>
                <a:spcPct val="0"/>
              </a:spcBef>
              <a:spcAft>
                <a:spcPct val="0"/>
              </a:spcAft>
              <a:buFont typeface="Wingdings" panose="05000000000000000000" pitchFamily="2" charset="2"/>
              <a:buChar char="l"/>
              <a:defRPr/>
            </a:pPr>
            <a:r>
              <a:rPr kumimoji="1" lang="en-US" altLang="zh-CN" sz="2800">
                <a:solidFill>
                  <a:prstClr val="black"/>
                </a:solidFill>
                <a:latin typeface="Times New Roman" panose="02020603050405020304"/>
                <a:ea typeface="宋体" panose="02010600030101010101" pitchFamily="2" charset="-122"/>
                <a:cs typeface="Times New Roman" panose="02020603050405020304" pitchFamily="18" charset="0"/>
              </a:rPr>
              <a:t>Organizing book exchanges at weekends to encourage traditional reading, starting from (1) ________________ </a:t>
            </a:r>
            <a:endParaRPr kumimoji="1" lang="en-US" altLang="zh-CN" sz="2800">
              <a:solidFill>
                <a:prstClr val="black"/>
              </a:solidFill>
              <a:latin typeface="Times New Roman" panose="02020603050405020304"/>
              <a:ea typeface="宋体" panose="02010600030101010101" pitchFamily="2" charset="-122"/>
              <a:cs typeface="Times New Roman" panose="02020603050405020304" pitchFamily="18" charset="0"/>
            </a:endParaRPr>
          </a:p>
          <a:p>
            <a:pPr marL="457200" indent="-457200">
              <a:lnSpc>
                <a:spcPct val="120000"/>
              </a:lnSpc>
              <a:spcBef>
                <a:spcPct val="0"/>
              </a:spcBef>
              <a:spcAft>
                <a:spcPct val="0"/>
              </a:spcAft>
              <a:buFont typeface="Wingdings" panose="05000000000000000000" pitchFamily="2" charset="2"/>
              <a:buChar char="l"/>
              <a:defRPr/>
            </a:pPr>
            <a:r>
              <a:rPr kumimoji="1" lang="en-US" altLang="zh-CN" sz="2800">
                <a:solidFill>
                  <a:prstClr val="black"/>
                </a:solidFill>
                <a:latin typeface="Times New Roman" panose="02020603050405020304"/>
                <a:ea typeface="宋体" panose="02010600030101010101" pitchFamily="2" charset="-122"/>
                <a:cs typeface="Times New Roman" panose="02020603050405020304" pitchFamily="18" charset="0"/>
              </a:rPr>
              <a:t>Organizing reading events to get people to read and (2) __________ with others</a:t>
            </a:r>
            <a:endParaRPr kumimoji="1" lang="en-US" altLang="zh-CN" sz="2800">
              <a:solidFill>
                <a:prstClr val="black"/>
              </a:solidFill>
              <a:latin typeface="Times New Roman" panose="02020603050405020304"/>
              <a:ea typeface="宋体" panose="02010600030101010101" pitchFamily="2" charset="-122"/>
              <a:cs typeface="Times New Roman" panose="02020603050405020304" pitchFamily="18" charset="0"/>
            </a:endParaRPr>
          </a:p>
          <a:p>
            <a:pPr marL="457200" indent="-457200">
              <a:lnSpc>
                <a:spcPct val="120000"/>
              </a:lnSpc>
              <a:spcBef>
                <a:spcPct val="0"/>
              </a:spcBef>
              <a:spcAft>
                <a:spcPct val="0"/>
              </a:spcAft>
              <a:buFont typeface="Wingdings" panose="05000000000000000000" pitchFamily="2" charset="2"/>
              <a:buChar char="l"/>
              <a:defRPr/>
            </a:pPr>
            <a:r>
              <a:rPr kumimoji="1" lang="en-US" altLang="zh-CN" sz="2800">
                <a:solidFill>
                  <a:prstClr val="black"/>
                </a:solidFill>
                <a:latin typeface="Times New Roman" panose="02020603050405020304"/>
                <a:ea typeface="宋体" panose="02010600030101010101" pitchFamily="2" charset="-122"/>
                <a:cs typeface="Times New Roman" panose="02020603050405020304" pitchFamily="18" charset="0"/>
              </a:rPr>
              <a:t>Launching an online learning platform sharing books about literature, art, (3) ____________ and (4) _________________ </a:t>
            </a:r>
            <a:endParaRPr kumimoji="1" lang="en-US" altLang="zh-CN" sz="2800">
              <a:solidFill>
                <a:prstClr val="black"/>
              </a:solidFill>
              <a:latin typeface="Times New Roman" panose="02020603050405020304"/>
              <a:ea typeface="宋体" panose="02010600030101010101" pitchFamily="2" charset="-122"/>
              <a:cs typeface="Times New Roman" panose="02020603050405020304" pitchFamily="18" charset="0"/>
            </a:endParaRPr>
          </a:p>
          <a:p>
            <a:pPr>
              <a:lnSpc>
                <a:spcPct val="120000"/>
              </a:lnSpc>
              <a:spcBef>
                <a:spcPct val="0"/>
              </a:spcBef>
              <a:spcAft>
                <a:spcPct val="0"/>
              </a:spcAft>
              <a:defRPr/>
            </a:pPr>
            <a:r>
              <a:rPr kumimoji="1" lang="en-US" altLang="zh-CN" sz="2800" b="1">
                <a:solidFill>
                  <a:prstClr val="black"/>
                </a:solidFill>
                <a:latin typeface="Times New Roman" panose="02020603050405020304"/>
                <a:ea typeface="宋体" panose="02010600030101010101" pitchFamily="2" charset="-122"/>
                <a:cs typeface="Times New Roman" panose="02020603050405020304" pitchFamily="18" charset="0"/>
              </a:rPr>
              <a:t>Future plan</a:t>
            </a:r>
            <a:endParaRPr kumimoji="1" lang="en-US" altLang="zh-CN" sz="2800" b="1">
              <a:solidFill>
                <a:prstClr val="black"/>
              </a:solidFill>
              <a:latin typeface="Times New Roman" panose="02020603050405020304"/>
              <a:ea typeface="宋体" panose="02010600030101010101" pitchFamily="2" charset="-122"/>
              <a:cs typeface="Times New Roman" panose="02020603050405020304" pitchFamily="18" charset="0"/>
            </a:endParaRPr>
          </a:p>
          <a:p>
            <a:pPr>
              <a:lnSpc>
                <a:spcPct val="120000"/>
              </a:lnSpc>
              <a:spcBef>
                <a:spcPct val="0"/>
              </a:spcBef>
              <a:spcAft>
                <a:spcPct val="0"/>
              </a:spcAft>
              <a:defRPr/>
            </a:pPr>
            <a:r>
              <a:rPr kumimoji="1" lang="en-US" altLang="zh-CN" sz="2800">
                <a:solidFill>
                  <a:prstClr val="black"/>
                </a:solidFill>
                <a:latin typeface="Times New Roman" panose="02020603050405020304"/>
                <a:ea typeface="宋体" panose="02010600030101010101" pitchFamily="2" charset="-122"/>
                <a:cs typeface="Times New Roman" panose="02020603050405020304" pitchFamily="18" charset="0"/>
              </a:rPr>
              <a:t>Organizing book exchanges and reading events in (5) ____________ </a:t>
            </a:r>
            <a:endParaRPr kumimoji="1" lang="en-US" altLang="zh-CN" sz="2800">
              <a:solidFill>
                <a:prstClr val="black"/>
              </a:solidFill>
              <a:latin typeface="Times New Roman" panose="02020603050405020304"/>
              <a:ea typeface="宋体" panose="02010600030101010101" pitchFamily="2" charset="-122"/>
              <a:cs typeface="Times New Roman" panose="02020603050405020304" pitchFamily="18" charset="0"/>
            </a:endParaRPr>
          </a:p>
        </p:txBody>
      </p:sp>
      <p:pic>
        <p:nvPicPr>
          <p:cNvPr id="3" name="U4 Integrated skills">
            <a:hlinkClick r:id="" action="ppaction://media"/>
          </p:cNvPr>
          <p:cNvPicPr>
            <a:picLocks noRot="1" noChangeAspect="1"/>
          </p:cNvPicPr>
          <p:nvPr>
            <a:audioFile r:link="rId3"/>
            <p:extLst>
              <p:ext uri="{DAA4B4D4-6D71-4841-9C94-3DE7FCFB9230}">
                <p14:media xmlns:p14="http://schemas.microsoft.com/office/powerpoint/2010/main" r:embed="rId4"/>
              </p:ext>
            </p:extLst>
            <p:custDataLst>
              <p:tags r:id="rId5"/>
            </p:custDataLst>
          </p:nvPr>
        </p:nvPicPr>
        <p:blipFill>
          <a:blip r:embed="rId6"/>
          <a:stretch>
            <a:fillRect/>
          </a:stretch>
        </p:blipFill>
        <p:spPr>
          <a:xfrm>
            <a:off x="9052560" y="5726430"/>
            <a:ext cx="819150" cy="5461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210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556260" y="762000"/>
            <a:ext cx="11288395" cy="5587365"/>
          </a:xfrm>
          <a:prstGeom prst="rect">
            <a:avLst/>
          </a:prstGeom>
          <a:noFill/>
          <a:ln>
            <a:solidFill>
              <a:schemeClr val="tx1"/>
            </a:solidFill>
          </a:ln>
        </p:spPr>
        <p:txBody>
          <a:bodyPr wrap="square">
            <a:noAutofit/>
          </a:bodyPr>
          <a:lstStyle/>
          <a:p>
            <a:pPr algn="ctr">
              <a:lnSpc>
                <a:spcPct val="120000"/>
              </a:lnSpc>
              <a:spcBef>
                <a:spcPct val="0"/>
              </a:spcBef>
              <a:spcAft>
                <a:spcPct val="0"/>
              </a:spcAft>
              <a:defRPr/>
            </a:pPr>
            <a:r>
              <a:rPr kumimoji="1" lang="en-US" altLang="zh-CN" sz="3200" b="1">
                <a:solidFill>
                  <a:prstClr val="black"/>
                </a:solidFill>
                <a:latin typeface="Times New Roman" panose="02020603050405020304"/>
                <a:ea typeface="宋体" panose="02010600030101010101" pitchFamily="2" charset="-122"/>
                <a:cs typeface="Times New Roman" panose="02020603050405020304" pitchFamily="18" charset="0"/>
              </a:rPr>
              <a:t>Encourage people to read more</a:t>
            </a:r>
            <a:endParaRPr kumimoji="1" lang="en-US" altLang="zh-CN" sz="3200" b="1">
              <a:solidFill>
                <a:prstClr val="black"/>
              </a:solidFill>
              <a:latin typeface="Times New Roman" panose="02020603050405020304"/>
              <a:ea typeface="宋体" panose="02010600030101010101" pitchFamily="2" charset="-122"/>
              <a:cs typeface="Times New Roman" panose="02020603050405020304" pitchFamily="18" charset="0"/>
            </a:endParaRPr>
          </a:p>
          <a:p>
            <a:pPr>
              <a:lnSpc>
                <a:spcPct val="120000"/>
              </a:lnSpc>
              <a:spcBef>
                <a:spcPct val="0"/>
              </a:spcBef>
              <a:spcAft>
                <a:spcPct val="0"/>
              </a:spcAft>
              <a:defRPr/>
            </a:pPr>
            <a:r>
              <a:rPr kumimoji="1" lang="en-US" altLang="zh-CN" sz="2800" b="1">
                <a:solidFill>
                  <a:prstClr val="black"/>
                </a:solidFill>
                <a:latin typeface="Times New Roman" panose="02020603050405020304"/>
                <a:ea typeface="宋体" panose="02010600030101010101" pitchFamily="2" charset="-122"/>
                <a:cs typeface="Times New Roman" panose="02020603050405020304" pitchFamily="18" charset="0"/>
              </a:rPr>
              <a:t>Measures taken</a:t>
            </a:r>
            <a:endParaRPr kumimoji="1" lang="en-US" altLang="zh-CN" sz="2800" b="1">
              <a:solidFill>
                <a:prstClr val="black"/>
              </a:solidFill>
              <a:latin typeface="Times New Roman" panose="02020603050405020304"/>
              <a:ea typeface="宋体" panose="02010600030101010101" pitchFamily="2" charset="-122"/>
              <a:cs typeface="Times New Roman" panose="02020603050405020304" pitchFamily="18" charset="0"/>
            </a:endParaRPr>
          </a:p>
          <a:p>
            <a:pPr marL="457200" indent="-457200">
              <a:lnSpc>
                <a:spcPct val="120000"/>
              </a:lnSpc>
              <a:spcBef>
                <a:spcPct val="0"/>
              </a:spcBef>
              <a:spcAft>
                <a:spcPct val="0"/>
              </a:spcAft>
              <a:buFont typeface="Wingdings" panose="05000000000000000000" pitchFamily="2" charset="2"/>
              <a:buChar char="l"/>
              <a:defRPr/>
            </a:pPr>
            <a:r>
              <a:rPr kumimoji="1" lang="en-US" altLang="zh-CN" sz="2800">
                <a:solidFill>
                  <a:prstClr val="black"/>
                </a:solidFill>
                <a:latin typeface="Times New Roman" panose="02020603050405020304"/>
                <a:ea typeface="宋体" panose="02010600030101010101" pitchFamily="2" charset="-122"/>
                <a:cs typeface="Times New Roman" panose="02020603050405020304" pitchFamily="18" charset="0"/>
              </a:rPr>
              <a:t>Organizing book exchanges at weekends to encourage traditional reading, starting from (1) ________ </a:t>
            </a:r>
            <a:endParaRPr kumimoji="1" lang="en-US" altLang="zh-CN" sz="2800">
              <a:solidFill>
                <a:prstClr val="black"/>
              </a:solidFill>
              <a:latin typeface="Times New Roman" panose="02020603050405020304"/>
              <a:ea typeface="宋体" panose="02010600030101010101" pitchFamily="2" charset="-122"/>
              <a:cs typeface="Times New Roman" panose="02020603050405020304" pitchFamily="18" charset="0"/>
            </a:endParaRPr>
          </a:p>
          <a:p>
            <a:pPr marL="457200" indent="-457200">
              <a:lnSpc>
                <a:spcPct val="120000"/>
              </a:lnSpc>
              <a:spcBef>
                <a:spcPct val="0"/>
              </a:spcBef>
              <a:spcAft>
                <a:spcPct val="0"/>
              </a:spcAft>
              <a:buFont typeface="Wingdings" panose="05000000000000000000" pitchFamily="2" charset="2"/>
              <a:buChar char="l"/>
              <a:defRPr/>
            </a:pPr>
            <a:r>
              <a:rPr kumimoji="1" lang="en-US" altLang="zh-CN" sz="2800">
                <a:solidFill>
                  <a:prstClr val="black"/>
                </a:solidFill>
                <a:latin typeface="Times New Roman" panose="02020603050405020304"/>
                <a:ea typeface="宋体" panose="02010600030101010101" pitchFamily="2" charset="-122"/>
                <a:cs typeface="Times New Roman" panose="02020603050405020304" pitchFamily="18" charset="0"/>
              </a:rPr>
              <a:t>Organizing reading events to get people to read and (2) _______________________ with others</a:t>
            </a:r>
            <a:endParaRPr kumimoji="1" lang="en-US" altLang="zh-CN" sz="2800">
              <a:solidFill>
                <a:prstClr val="black"/>
              </a:solidFill>
              <a:latin typeface="Times New Roman" panose="02020603050405020304"/>
              <a:ea typeface="宋体" panose="02010600030101010101" pitchFamily="2" charset="-122"/>
              <a:cs typeface="Times New Roman" panose="02020603050405020304" pitchFamily="18" charset="0"/>
            </a:endParaRPr>
          </a:p>
          <a:p>
            <a:pPr marL="457200" indent="-457200">
              <a:lnSpc>
                <a:spcPct val="120000"/>
              </a:lnSpc>
              <a:spcBef>
                <a:spcPct val="0"/>
              </a:spcBef>
              <a:spcAft>
                <a:spcPct val="0"/>
              </a:spcAft>
              <a:buFont typeface="Wingdings" panose="05000000000000000000" pitchFamily="2" charset="2"/>
              <a:buChar char="l"/>
              <a:defRPr/>
            </a:pPr>
            <a:r>
              <a:rPr kumimoji="1" lang="en-US" altLang="zh-CN" sz="2800">
                <a:solidFill>
                  <a:prstClr val="black"/>
                </a:solidFill>
                <a:latin typeface="Times New Roman" panose="02020603050405020304"/>
                <a:ea typeface="宋体" panose="02010600030101010101" pitchFamily="2" charset="-122"/>
                <a:cs typeface="Times New Roman" panose="02020603050405020304" pitchFamily="18" charset="0"/>
              </a:rPr>
              <a:t>Launching an online learning platform sharing books about literature, art, (3) ______ and (4) ______________ </a:t>
            </a:r>
            <a:endParaRPr kumimoji="1" lang="en-US" altLang="zh-CN" sz="2800">
              <a:solidFill>
                <a:prstClr val="black"/>
              </a:solidFill>
              <a:latin typeface="Times New Roman" panose="02020603050405020304"/>
              <a:ea typeface="宋体" panose="02010600030101010101" pitchFamily="2" charset="-122"/>
              <a:cs typeface="Times New Roman" panose="02020603050405020304" pitchFamily="18" charset="0"/>
            </a:endParaRPr>
          </a:p>
          <a:p>
            <a:pPr>
              <a:lnSpc>
                <a:spcPct val="120000"/>
              </a:lnSpc>
              <a:spcBef>
                <a:spcPct val="0"/>
              </a:spcBef>
              <a:spcAft>
                <a:spcPct val="0"/>
              </a:spcAft>
              <a:defRPr/>
            </a:pPr>
            <a:r>
              <a:rPr kumimoji="1" lang="en-US" altLang="zh-CN" sz="2800" b="1">
                <a:solidFill>
                  <a:prstClr val="black"/>
                </a:solidFill>
                <a:latin typeface="Times New Roman" panose="02020603050405020304"/>
                <a:ea typeface="宋体" panose="02010600030101010101" pitchFamily="2" charset="-122"/>
                <a:cs typeface="Times New Roman" panose="02020603050405020304" pitchFamily="18" charset="0"/>
              </a:rPr>
              <a:t>Future plan</a:t>
            </a:r>
            <a:endParaRPr kumimoji="1" lang="en-US" altLang="zh-CN" sz="2800" b="1">
              <a:solidFill>
                <a:prstClr val="black"/>
              </a:solidFill>
              <a:latin typeface="Times New Roman" panose="02020603050405020304"/>
              <a:ea typeface="宋体" panose="02010600030101010101" pitchFamily="2" charset="-122"/>
              <a:cs typeface="Times New Roman" panose="02020603050405020304" pitchFamily="18" charset="0"/>
            </a:endParaRPr>
          </a:p>
          <a:p>
            <a:pPr>
              <a:lnSpc>
                <a:spcPct val="120000"/>
              </a:lnSpc>
              <a:spcBef>
                <a:spcPct val="0"/>
              </a:spcBef>
              <a:spcAft>
                <a:spcPct val="0"/>
              </a:spcAft>
              <a:defRPr/>
            </a:pPr>
            <a:r>
              <a:rPr kumimoji="1" lang="en-US" altLang="zh-CN" sz="2800">
                <a:solidFill>
                  <a:prstClr val="black"/>
                </a:solidFill>
                <a:latin typeface="Times New Roman" panose="02020603050405020304"/>
                <a:ea typeface="宋体" panose="02010600030101010101" pitchFamily="2" charset="-122"/>
                <a:cs typeface="Times New Roman" panose="02020603050405020304" pitchFamily="18" charset="0"/>
              </a:rPr>
              <a:t>Organizing book exchanges and reading events in (5) ____________ </a:t>
            </a:r>
            <a:endParaRPr kumimoji="1" lang="en-US" altLang="zh-CN" sz="2800">
              <a:solidFill>
                <a:prstClr val="black"/>
              </a:solidFill>
              <a:latin typeface="Times New Roman" panose="02020603050405020304"/>
              <a:ea typeface="宋体" panose="02010600030101010101" pitchFamily="2" charset="-122"/>
              <a:cs typeface="Times New Roman" panose="02020603050405020304" pitchFamily="18" charset="0"/>
            </a:endParaRPr>
          </a:p>
        </p:txBody>
      </p:sp>
      <p:sp>
        <p:nvSpPr>
          <p:cNvPr id="3" name="文本框 2"/>
          <p:cNvSpPr txBox="1"/>
          <p:nvPr>
            <p:custDataLst>
              <p:tags r:id="rId2"/>
            </p:custDataLst>
          </p:nvPr>
        </p:nvSpPr>
        <p:spPr>
          <a:xfrm>
            <a:off x="3564574" y="2420620"/>
            <a:ext cx="1523365"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nchor="t" anchorCtr="0">
            <a:spAutoFit/>
          </a:bodyPr>
          <a:lstStyle/>
          <a:p>
            <a:r>
              <a:rPr lang="en-US" altLang="zh-CN" sz="2800" b="1">
                <a:solidFill>
                  <a:srgbClr val="FF0000"/>
                </a:solidFill>
                <a:latin typeface="Times New Roman" panose="02020603050405020304"/>
                <a:ea typeface="黑体" panose="02010609060101010101" pitchFamily="49" charset="-122"/>
              </a:rPr>
              <a:t>last year</a:t>
            </a:r>
            <a:endParaRPr lang="en-US" altLang="zh-CN" sz="2800" b="1">
              <a:solidFill>
                <a:srgbClr val="FF0000"/>
              </a:solidFill>
              <a:latin typeface="Times New Roman" panose="02020603050405020304"/>
              <a:ea typeface="黑体" panose="02010609060101010101" pitchFamily="49" charset="-122"/>
            </a:endParaRPr>
          </a:p>
        </p:txBody>
      </p:sp>
      <p:sp>
        <p:nvSpPr>
          <p:cNvPr id="4" name="文本框 3"/>
          <p:cNvSpPr txBox="1"/>
          <p:nvPr>
            <p:custDataLst>
              <p:tags r:id="rId3"/>
            </p:custDataLst>
          </p:nvPr>
        </p:nvSpPr>
        <p:spPr>
          <a:xfrm>
            <a:off x="918845" y="3474085"/>
            <a:ext cx="4665345"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nchor="t" anchorCtr="0">
            <a:spAutoFit/>
          </a:bodyPr>
          <a:lstStyle/>
          <a:p>
            <a:r>
              <a:rPr lang="en-US" altLang="zh-CN" sz="2800" b="1">
                <a:solidFill>
                  <a:srgbClr val="FF0000"/>
                </a:solidFill>
                <a:latin typeface="Times New Roman" panose="02020603050405020304"/>
                <a:ea typeface="黑体" panose="02010609060101010101" pitchFamily="49" charset="-122"/>
              </a:rPr>
              <a:t>share their favourite books</a:t>
            </a:r>
            <a:endParaRPr lang="en-US" altLang="zh-CN" sz="2800" b="1">
              <a:solidFill>
                <a:srgbClr val="FF0000"/>
              </a:solidFill>
              <a:latin typeface="Times New Roman" panose="02020603050405020304"/>
              <a:ea typeface="黑体" panose="02010609060101010101" pitchFamily="49" charset="-122"/>
            </a:endParaRPr>
          </a:p>
        </p:txBody>
      </p:sp>
      <p:sp>
        <p:nvSpPr>
          <p:cNvPr id="5" name="文本框 4"/>
          <p:cNvSpPr txBox="1"/>
          <p:nvPr>
            <p:custDataLst>
              <p:tags r:id="rId4"/>
            </p:custDataLst>
          </p:nvPr>
        </p:nvSpPr>
        <p:spPr>
          <a:xfrm>
            <a:off x="1804353" y="4527550"/>
            <a:ext cx="774700"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nchor="t" anchorCtr="0">
            <a:spAutoFit/>
          </a:bodyPr>
          <a:lstStyle/>
          <a:p>
            <a:r>
              <a:rPr lang="en-US" altLang="zh-CN" sz="2800" b="1">
                <a:solidFill>
                  <a:srgbClr val="FF0000"/>
                </a:solidFill>
                <a:latin typeface="Times New Roman" panose="02020603050405020304"/>
                <a:ea typeface="黑体" panose="02010609060101010101" pitchFamily="49" charset="-122"/>
              </a:rPr>
              <a:t>law</a:t>
            </a:r>
            <a:endParaRPr lang="en-US" altLang="zh-CN" sz="2800" b="1">
              <a:solidFill>
                <a:srgbClr val="FF0000"/>
              </a:solidFill>
              <a:latin typeface="Times New Roman" panose="02020603050405020304"/>
              <a:ea typeface="黑体" panose="02010609060101010101" pitchFamily="49" charset="-122"/>
            </a:endParaRPr>
          </a:p>
        </p:txBody>
      </p:sp>
      <p:sp>
        <p:nvSpPr>
          <p:cNvPr id="6" name="文本框 5"/>
          <p:cNvSpPr txBox="1"/>
          <p:nvPr>
            <p:custDataLst>
              <p:tags r:id="rId5"/>
            </p:custDataLst>
          </p:nvPr>
        </p:nvSpPr>
        <p:spPr>
          <a:xfrm>
            <a:off x="3899535" y="4507865"/>
            <a:ext cx="2614930"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nchor="t" anchorCtr="0">
            <a:spAutoFit/>
          </a:bodyPr>
          <a:lstStyle/>
          <a:p>
            <a:pPr algn="r"/>
            <a:r>
              <a:rPr lang="en-US" altLang="zh-CN" sz="2800" b="1">
                <a:solidFill>
                  <a:srgbClr val="FF0000"/>
                </a:solidFill>
                <a:latin typeface="Times New Roman" panose="02020603050405020304"/>
                <a:ea typeface="黑体" panose="02010609060101010101" pitchFamily="49" charset="-122"/>
              </a:rPr>
              <a:t>popular science</a:t>
            </a:r>
            <a:endParaRPr lang="en-US" altLang="zh-CN" sz="2800" b="1">
              <a:solidFill>
                <a:srgbClr val="FF0000"/>
              </a:solidFill>
              <a:latin typeface="Times New Roman" panose="02020603050405020304"/>
              <a:ea typeface="黑体" panose="02010609060101010101" pitchFamily="49" charset="-122"/>
            </a:endParaRPr>
          </a:p>
        </p:txBody>
      </p:sp>
      <p:sp>
        <p:nvSpPr>
          <p:cNvPr id="7" name="文本框 6"/>
          <p:cNvSpPr txBox="1"/>
          <p:nvPr>
            <p:custDataLst>
              <p:tags r:id="rId6"/>
            </p:custDataLst>
          </p:nvPr>
        </p:nvSpPr>
        <p:spPr>
          <a:xfrm>
            <a:off x="8515668" y="5406390"/>
            <a:ext cx="1901190" cy="521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nchor="t" anchorCtr="0">
            <a:spAutoFit/>
          </a:bodyPr>
          <a:lstStyle/>
          <a:p>
            <a:r>
              <a:rPr lang="en-US" altLang="zh-CN" sz="2800" b="1">
                <a:solidFill>
                  <a:srgbClr val="FF0000"/>
                </a:solidFill>
                <a:latin typeface="Times New Roman" panose="02020603050405020304"/>
                <a:ea typeface="黑体" panose="02010609060101010101" pitchFamily="49" charset="-122"/>
              </a:rPr>
              <a:t>rural areas</a:t>
            </a:r>
            <a:endParaRPr lang="en-US" altLang="zh-CN" sz="2800" b="1">
              <a:solidFill>
                <a:srgbClr val="FF0000"/>
              </a:solidFill>
              <a:latin typeface="Times New Roman" panose="02020603050405020304"/>
              <a:ea typeface="黑体" panose="02010609060101010101" pitchFamily="49" charset="-122"/>
            </a:endParaRPr>
          </a:p>
        </p:txBody>
      </p:sp>
      <p:pic>
        <p:nvPicPr>
          <p:cNvPr id="8" name="U4 Integrated skills">
            <a:hlinkClick r:id="" action="ppaction://media"/>
          </p:cNvPr>
          <p:cNvPicPr>
            <a:picLocks noRot="1" noChangeAspect="1"/>
          </p:cNvPicPr>
          <p:nvPr>
            <a:audioFile r:link="rId7"/>
            <p:extLst>
              <p:ext uri="{DAA4B4D4-6D71-4841-9C94-3DE7FCFB9230}">
                <p14:media xmlns:p14="http://schemas.microsoft.com/office/powerpoint/2010/main" r:embed="rId8">
                  <p14:trim st="32469.000000" end="78428.000000"/>
                </p14:media>
              </p:ext>
            </p:extLst>
            <p:custDataLst>
              <p:tags r:id="rId9"/>
            </p:custDataLst>
          </p:nvPr>
        </p:nvPicPr>
        <p:blipFill>
          <a:blip r:embed="rId10"/>
          <a:stretch>
            <a:fillRect/>
          </a:stretch>
        </p:blipFill>
        <p:spPr>
          <a:xfrm>
            <a:off x="10488613" y="2420620"/>
            <a:ext cx="495300" cy="495300"/>
          </a:xfrm>
          <a:prstGeom prst="rect">
            <a:avLst/>
          </a:prstGeom>
        </p:spPr>
      </p:pic>
      <p:pic>
        <p:nvPicPr>
          <p:cNvPr id="9" name="U4 Integrated skills">
            <a:hlinkClick r:id="" action="ppaction://media"/>
          </p:cNvPr>
          <p:cNvPicPr>
            <a:picLocks noRot="1" noChangeAspect="1"/>
          </p:cNvPicPr>
          <p:nvPr>
            <a:audioFile r:link="rId7"/>
            <p:extLst>
              <p:ext uri="{DAA4B4D4-6D71-4841-9C94-3DE7FCFB9230}">
                <p14:media xmlns:p14="http://schemas.microsoft.com/office/powerpoint/2010/main" r:embed="rId8">
                  <p14:trim st="62934.000000" end="52008.000000"/>
                </p14:media>
              </p:ext>
            </p:extLst>
            <p:custDataLst>
              <p:tags r:id="rId11"/>
            </p:custDataLst>
          </p:nvPr>
        </p:nvPicPr>
        <p:blipFill>
          <a:blip r:embed="rId10"/>
          <a:stretch>
            <a:fillRect/>
          </a:stretch>
        </p:blipFill>
        <p:spPr>
          <a:xfrm>
            <a:off x="10416858" y="3500755"/>
            <a:ext cx="495300" cy="495300"/>
          </a:xfrm>
          <a:prstGeom prst="rect">
            <a:avLst/>
          </a:prstGeom>
        </p:spPr>
      </p:pic>
      <p:pic>
        <p:nvPicPr>
          <p:cNvPr id="11" name="U4 Integrated skills">
            <a:hlinkClick r:id="" action="ppaction://media"/>
          </p:cNvPr>
          <p:cNvPicPr>
            <a:picLocks noRot="1" noChangeAspect="1"/>
          </p:cNvPicPr>
          <p:nvPr>
            <a:audioFile r:link="rId7"/>
            <p:extLst>
              <p:ext uri="{DAA4B4D4-6D71-4841-9C94-3DE7FCFB9230}">
                <p14:media xmlns:p14="http://schemas.microsoft.com/office/powerpoint/2010/main" r:embed="rId8">
                  <p14:trim st="87386.000000" end="23178.000000"/>
                </p14:media>
              </p:ext>
            </p:extLst>
            <p:custDataLst>
              <p:tags r:id="rId12"/>
            </p:custDataLst>
          </p:nvPr>
        </p:nvPicPr>
        <p:blipFill>
          <a:blip r:embed="rId10"/>
          <a:stretch>
            <a:fillRect/>
          </a:stretch>
        </p:blipFill>
        <p:spPr>
          <a:xfrm>
            <a:off x="10488613" y="4580890"/>
            <a:ext cx="495300" cy="495300"/>
          </a:xfrm>
          <a:prstGeom prst="rect">
            <a:avLst/>
          </a:prstGeom>
        </p:spPr>
      </p:pic>
      <p:pic>
        <p:nvPicPr>
          <p:cNvPr id="13" name="U4 Integrated skills">
            <a:hlinkClick r:id="" action="ppaction://media"/>
          </p:cNvPr>
          <p:cNvPicPr>
            <a:picLocks noRot="1" noChangeAspect="1"/>
          </p:cNvPicPr>
          <p:nvPr>
            <a:audioFile r:link="rId7"/>
            <p:extLst>
              <p:ext uri="{DAA4B4D4-6D71-4841-9C94-3DE7FCFB9230}">
                <p14:media xmlns:p14="http://schemas.microsoft.com/office/powerpoint/2010/main" r:embed="rId8">
                  <p14:trim st="109433.000000" end="3546.000000"/>
                </p14:media>
              </p:ext>
            </p:extLst>
            <p:custDataLst>
              <p:tags r:id="rId13"/>
            </p:custDataLst>
          </p:nvPr>
        </p:nvPicPr>
        <p:blipFill>
          <a:blip r:embed="rId10"/>
          <a:stretch>
            <a:fillRect/>
          </a:stretch>
        </p:blipFill>
        <p:spPr>
          <a:xfrm>
            <a:off x="10488613" y="5661025"/>
            <a:ext cx="495300" cy="495300"/>
          </a:xfrm>
          <a:prstGeom prst="rect">
            <a:avLst/>
          </a:prstGeom>
        </p:spPr>
      </p:pic>
      <p:sp>
        <p:nvSpPr>
          <p:cNvPr id="15" name="内容占位符 22"/>
          <p:cNvSpPr txBox="1"/>
          <p:nvPr>
            <p:custDataLst>
              <p:tags r:id="rId14"/>
            </p:custDataLst>
          </p:nvPr>
        </p:nvSpPr>
        <p:spPr>
          <a:xfrm>
            <a:off x="69215" y="148590"/>
            <a:ext cx="4246245" cy="706755"/>
          </a:xfrm>
        </p:spPr>
        <p:txBody>
          <a:bodyPr vert="horz" wrap="square" lIns="101600" tIns="0" rIns="82550" bIns="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baseline="0">
                <a:solidFill>
                  <a:schemeClr val="tx1"/>
                </a:solidFill>
                <a:latin typeface="Times New Roman" panose="02020603050405020304"/>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baseline="0">
                <a:solidFill>
                  <a:schemeClr val="tx1"/>
                </a:solidFill>
                <a:latin typeface="Times New Roman" panose="02020603050405020304"/>
                <a:ea typeface="微软雅黑" panose="020B0503020204020204" charset="-122"/>
                <a:cs typeface="+mn-cs"/>
              </a:defRPr>
            </a:lvl2pPr>
            <a:lvl3pPr marL="1142365"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Times New Roman" panose="02020603050405020304"/>
                <a:ea typeface="微软雅黑" panose="020B0503020204020204" charset="-122"/>
                <a:cs typeface="+mn-cs"/>
              </a:defRPr>
            </a:lvl3pPr>
            <a:lvl4pPr marL="1599565"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Times New Roman" panose="02020603050405020304"/>
                <a:ea typeface="微软雅黑" panose="020B0503020204020204" charset="-122"/>
                <a:cs typeface="+mn-cs"/>
              </a:defRPr>
            </a:lvl4pPr>
            <a:lvl5pPr marL="2056765"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Times New Roman" panose="02020603050405020304"/>
                <a:ea typeface="微软雅黑" panose="020B0503020204020204" charset="-122"/>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0850" indent="-450850" algn="l">
              <a:lnSpc>
                <a:spcPct val="120000"/>
              </a:lnSpc>
              <a:spcBef>
                <a:spcPct val="0"/>
              </a:spcBef>
              <a:spcAft>
                <a:spcPct val="0"/>
              </a:spcAft>
              <a:buNone/>
              <a:defRPr/>
            </a:pPr>
            <a:r>
              <a:rPr lang="en-US" altLang="zh-CN" b="1" spc="150" noProof="1">
                <a:ea typeface="宋体" panose="02010600030101010101" pitchFamily="2" charset="-122"/>
                <a:cs typeface="Times New Roman" panose="02020603050405020304" pitchFamily="18" charset="0"/>
                <a:sym typeface="+mn-ea"/>
              </a:rPr>
              <a:t>Check your answers.</a:t>
            </a:r>
            <a:endParaRPr lang="en-US" altLang="zh-CN" b="1" spc="150" noProof="1">
              <a:ea typeface="宋体" panose="02010600030101010101" pitchFamily="2" charset="-122"/>
              <a:cs typeface="Times New Roman" panose="02020603050405020304" pitchFamily="18"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6" fill="hold" display="0">
                  <p:stCondLst>
                    <p:cond delay="indefinite"/>
                  </p:stCondLst>
                  <p:endCondLst>
                    <p:cond evt="onPrev" delay="0">
                      <p:tgtEl>
                        <p:sldTgt/>
                      </p:tgtEl>
                    </p:cond>
                    <p:cond evt="onStopAudio" delay="0">
                      <p:tgtEl>
                        <p:sldTgt/>
                      </p:tgtEl>
                    </p:cond>
                  </p:endCondLst>
                </p:cTn>
                <p:tgtEl>
                  <p:spTgt spid="8"/>
                </p:tgtEl>
              </p:cMediaNode>
            </p:audio>
            <p:audio>
              <p:cMediaNode>
                <p:cTn id="27" fill="hold" display="0">
                  <p:stCondLst>
                    <p:cond delay="indefinite"/>
                  </p:stCondLst>
                  <p:endCondLst>
                    <p:cond evt="onPrev" delay="0">
                      <p:tgtEl>
                        <p:sldTgt/>
                      </p:tgtEl>
                    </p:cond>
                    <p:cond evt="onStopAudio" delay="0">
                      <p:tgtEl>
                        <p:sldTgt/>
                      </p:tgtEl>
                    </p:cond>
                  </p:endCondLst>
                </p:cTn>
                <p:tgtEl>
                  <p:spTgt spid="9"/>
                </p:tgtEl>
              </p:cMediaNode>
            </p:audio>
            <p:audio>
              <p:cMediaNode>
                <p:cTn id="28" fill="hold" display="0">
                  <p:stCondLst>
                    <p:cond delay="indefinite"/>
                  </p:stCondLst>
                  <p:endCondLst>
                    <p:cond evt="onPrev" delay="0">
                      <p:tgtEl>
                        <p:sldTgt/>
                      </p:tgtEl>
                    </p:cond>
                    <p:cond evt="onStopAudio" delay="0">
                      <p:tgtEl>
                        <p:sldTgt/>
                      </p:tgtEl>
                    </p:cond>
                  </p:endCondLst>
                </p:cTn>
                <p:tgtEl>
                  <p:spTgt spid="11"/>
                </p:tgtEl>
              </p:cMediaNode>
            </p:audio>
            <p:audio>
              <p:cMediaNode>
                <p:cTn id="29" fill="hold" display="0">
                  <p:stCondLst>
                    <p:cond delay="indefinite"/>
                  </p:stCondLst>
                  <p:endCondLst>
                    <p:cond evt="onPrev" delay="0">
                      <p:tgtEl>
                        <p:sldTgt/>
                      </p:tgtEl>
                    </p:cond>
                    <p:cond evt="onStopAudio" delay="0">
                      <p:tgtEl>
                        <p:sldTgt/>
                      </p:tgtEl>
                    </p:cond>
                  </p:endCondLst>
                </p:cTn>
                <p:tgtEl>
                  <p:spTgt spid="13"/>
                </p:tgtEl>
              </p:cMediaNode>
            </p:audio>
          </p:childTnLst>
        </p:cTn>
      </p:par>
    </p:tnLst>
    <p:bldLst>
      <p:bldP spid="3" grpId="0" animBg="1"/>
      <p:bldP spid="4" grpId="0" animBg="1"/>
      <p:bldP spid="5" grpId="0" animBg="1"/>
      <p:bldP spid="6" grpId="0" animBg="1"/>
      <p:bldP spid="7" grpId="0" animBg="1"/>
    </p:bldLst>
  </p:timing>
</p:sld>
</file>

<file path=ppt/tags/tag1.xml><?xml version="1.0" encoding="utf-8"?>
<p:tagLst xmlns:p="http://schemas.openxmlformats.org/presentationml/2006/main">
  <p:tag name="AS_UNIQUEID" val="2518"/>
</p:tagLst>
</file>

<file path=ppt/tags/tag10.xml><?xml version="1.0" encoding="utf-8"?>
<p:tagLst xmlns:p="http://schemas.openxmlformats.org/presentationml/2006/main">
  <p:tag name="AS_UNIQUEID" val="2528"/>
</p:tagLst>
</file>

<file path=ppt/tags/tag100.xml><?xml version="1.0" encoding="utf-8"?>
<p:tagLst xmlns:p="http://schemas.openxmlformats.org/presentationml/2006/main">
  <p:tag name="AS_UNIQUEID" val="1428"/>
</p:tagLst>
</file>

<file path=ppt/tags/tag1000.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10"/>
  <p:tag name="KSO_WM_UNIT_INDEX" val="10"/>
  <p:tag name="KSO_WM_UNIT_LAYERLEVEL" val="1"/>
  <p:tag name="KSO_WM_UNIT_TYPE" val="i"/>
</p:tagLst>
</file>

<file path=ppt/tags/tag1001.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f*1"/>
  <p:tag name="KSO_WM_UNIT_INDEX" val="1"/>
  <p:tag name="KSO_WM_UNIT_LAYERLEVEL" val="1"/>
  <p:tag name="KSO_WM_UNIT_NOCLEAR" val="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SUBTYPE" val="a"/>
  <p:tag name="KSO_WM_UNIT_TEXT_LAYER_COUNT" val="1"/>
  <p:tag name="KSO_WM_UNIT_TEXT_TYPE" val="1"/>
  <p:tag name="KSO_WM_UNIT_TYPE" val="f"/>
  <p:tag name="KSO_WM_UNIT_VALUE" val="432"/>
</p:tagLst>
</file>

<file path=ppt/tags/tag1002.xml><?xml version="1.0" encoding="utf-8"?>
<p:tagLst xmlns:p="http://schemas.openxmlformats.org/presentationml/2006/main">
  <p:tag name="KSO_WM_BEAUTIFY_FLAG" val="#wm#"/>
  <p:tag name="KSO_WM_SLIDE_ID" val="custom20234969_1"/>
  <p:tag name="KSO_WM_SLIDE_INDEX" val="1"/>
  <p:tag name="KSO_WM_SLIDE_ITEM_CNT" val="0"/>
  <p:tag name="KSO_WM_SLIDE_LAYOUT" val="a_f"/>
  <p:tag name="KSO_WM_SLIDE_LAYOUT_CNT" val="1_1"/>
  <p:tag name="KSO_WM_SLIDE_POSITION" val="47*28"/>
  <p:tag name="KSO_WM_SLIDE_SIZE" val="864*458"/>
  <p:tag name="KSO_WM_SLIDE_SUBTYPE" val="picTxt"/>
  <p:tag name="KSO_WM_SLIDE_TYPE" val="text"/>
  <p:tag name="KSO_WM_SPECIAL_SOURCE" val="bdnull"/>
  <p:tag name="KSO_WM_TAG_VERSION" val="3.0"/>
  <p:tag name="KSO_WM_TEMPLATE_CATEGORY" val="custom"/>
  <p:tag name="KSO_WM_TEMPLATE_COLOR_TYPE" val="0"/>
  <p:tag name="KSO_WM_TEMPLATE_INDEX" val="20234969"/>
  <p:tag name="KSO_WM_TEMPLATE_MASTER_TYPE" val="0"/>
  <p:tag name="KSO_WM_TEMPLATE_SUBCATEGORY" val="0"/>
</p:tagLst>
</file>

<file path=ppt/tags/tag1003.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1"/>
  <p:tag name="KSO_WM_UNIT_INDEX" val="1"/>
  <p:tag name="KSO_WM_UNIT_LAYERLEVEL" val="1"/>
  <p:tag name="KSO_WM_UNIT_TYPE" val="i"/>
</p:tagLst>
</file>

<file path=ppt/tags/tag1004.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2"/>
  <p:tag name="KSO_WM_UNIT_INDEX" val="2"/>
  <p:tag name="KSO_WM_UNIT_LAYERLEVEL" val="1"/>
  <p:tag name="KSO_WM_UNIT_TYPE" val="i"/>
</p:tagLst>
</file>

<file path=ppt/tags/tag1005.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3"/>
  <p:tag name="KSO_WM_UNIT_INDEX" val="3"/>
  <p:tag name="KSO_WM_UNIT_LAYERLEVEL" val="1"/>
  <p:tag name="KSO_WM_UNIT_TYPE" val="i"/>
</p:tagLst>
</file>

<file path=ppt/tags/tag1006.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4"/>
  <p:tag name="KSO_WM_UNIT_INDEX" val="4"/>
  <p:tag name="KSO_WM_UNIT_LAYERLEVEL" val="1"/>
  <p:tag name="KSO_WM_UNIT_TYPE" val="i"/>
</p:tagLst>
</file>

<file path=ppt/tags/tag1007.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5"/>
  <p:tag name="KSO_WM_UNIT_INDEX" val="5"/>
  <p:tag name="KSO_WM_UNIT_LAYERLEVEL" val="1"/>
  <p:tag name="KSO_WM_UNIT_TYPE" val="i"/>
</p:tagLst>
</file>

<file path=ppt/tags/tag1008.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6"/>
  <p:tag name="KSO_WM_UNIT_INDEX" val="6"/>
  <p:tag name="KSO_WM_UNIT_LAYERLEVEL" val="1"/>
  <p:tag name="KSO_WM_UNIT_TYPE" val="i"/>
</p:tagLst>
</file>

<file path=ppt/tags/tag1009.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7"/>
  <p:tag name="KSO_WM_UNIT_INDEX" val="7"/>
  <p:tag name="KSO_WM_UNIT_LAYERLEVEL" val="1"/>
  <p:tag name="KSO_WM_UNIT_TYPE" val="i"/>
</p:tagLst>
</file>

<file path=ppt/tags/tag101.xml><?xml version="1.0" encoding="utf-8"?>
<p:tagLst xmlns:p="http://schemas.openxmlformats.org/presentationml/2006/main">
  <p:tag name="AS_UNIQUEID" val="1429"/>
</p:tagLst>
</file>

<file path=ppt/tags/tag1010.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8"/>
  <p:tag name="KSO_WM_UNIT_INDEX" val="8"/>
  <p:tag name="KSO_WM_UNIT_LAYERLEVEL" val="1"/>
  <p:tag name="KSO_WM_UNIT_TYPE" val="i"/>
</p:tagLst>
</file>

<file path=ppt/tags/tag1011.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9"/>
  <p:tag name="KSO_WM_UNIT_INDEX" val="9"/>
  <p:tag name="KSO_WM_UNIT_LAYERLEVEL" val="1"/>
  <p:tag name="KSO_WM_UNIT_TYPE" val="i"/>
</p:tagLst>
</file>

<file path=ppt/tags/tag1012.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10"/>
  <p:tag name="KSO_WM_UNIT_INDEX" val="10"/>
  <p:tag name="KSO_WM_UNIT_LAYERLEVEL" val="1"/>
  <p:tag name="KSO_WM_UNIT_TYPE" val="i"/>
</p:tagLst>
</file>

<file path=ppt/tags/tag1013.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f*1"/>
  <p:tag name="KSO_WM_UNIT_INDEX" val="1"/>
  <p:tag name="KSO_WM_UNIT_LAYERLEVEL" val="1"/>
  <p:tag name="KSO_WM_UNIT_NOCLEAR" val="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SUBTYPE" val="a"/>
  <p:tag name="KSO_WM_UNIT_TEXT_LAYER_COUNT" val="1"/>
  <p:tag name="KSO_WM_UNIT_TEXT_TYPE" val="1"/>
  <p:tag name="KSO_WM_UNIT_TYPE" val="f"/>
  <p:tag name="KSO_WM_UNIT_VALUE" val="432"/>
</p:tagLst>
</file>

<file path=ppt/tags/tag1014.xml><?xml version="1.0" encoding="utf-8"?>
<p:tagLst xmlns:p="http://schemas.openxmlformats.org/presentationml/2006/main">
  <p:tag name="KSO_WM_BEAUTIFY_FLAG" val="#wm#"/>
  <p:tag name="KSO_WM_SLIDE_ID" val="custom20234969_1"/>
  <p:tag name="KSO_WM_SLIDE_INDEX" val="1"/>
  <p:tag name="KSO_WM_SLIDE_ITEM_CNT" val="0"/>
  <p:tag name="KSO_WM_SLIDE_LAYOUT" val="a_f"/>
  <p:tag name="KSO_WM_SLIDE_LAYOUT_CNT" val="1_1"/>
  <p:tag name="KSO_WM_SLIDE_POSITION" val="47*28"/>
  <p:tag name="KSO_WM_SLIDE_SIZE" val="864*458"/>
  <p:tag name="KSO_WM_SLIDE_SUBTYPE" val="picTxt"/>
  <p:tag name="KSO_WM_SLIDE_TYPE" val="text"/>
  <p:tag name="KSO_WM_SPECIAL_SOURCE" val="bdnull"/>
  <p:tag name="KSO_WM_TAG_VERSION" val="3.0"/>
  <p:tag name="KSO_WM_TEMPLATE_CATEGORY" val="custom"/>
  <p:tag name="KSO_WM_TEMPLATE_COLOR_TYPE" val="0"/>
  <p:tag name="KSO_WM_TEMPLATE_INDEX" val="20234969"/>
  <p:tag name="KSO_WM_TEMPLATE_MASTER_TYPE" val="0"/>
  <p:tag name="KSO_WM_TEMPLATE_SUBCATEGORY" val="0"/>
</p:tagLst>
</file>

<file path=ppt/tags/tag1015.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a*1"/>
  <p:tag name="KSO_WM_UNIT_INDEX" val="1"/>
  <p:tag name="KSO_WM_UNIT_ISCONTENTSTITLE" val="0"/>
  <p:tag name="KSO_WM_UNIT_ISNUMDGMTITLE" val="0"/>
  <p:tag name="KSO_WM_UNIT_LAYERLEVEL" val="1"/>
  <p:tag name="KSO_WM_UNIT_NOCLEAR" val="0"/>
  <p:tag name="KSO_WM_UNIT_PRESET_TEXT" val="单击此处添加标题"/>
  <p:tag name="KSO_WM_UNIT_TEXT_TYPE" val="1"/>
  <p:tag name="KSO_WM_UNIT_TYPE" val="a"/>
  <p:tag name="KSO_WM_UNIT_VALUE" val="30"/>
</p:tagLst>
</file>

<file path=ppt/tags/tag1016.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1"/>
  <p:tag name="KSO_WM_UNIT_INDEX" val="1"/>
  <p:tag name="KSO_WM_UNIT_LAYERLEVEL" val="1"/>
  <p:tag name="KSO_WM_UNIT_TYPE" val="i"/>
</p:tagLst>
</file>

<file path=ppt/tags/tag1017.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2"/>
  <p:tag name="KSO_WM_UNIT_INDEX" val="2"/>
  <p:tag name="KSO_WM_UNIT_LAYERLEVEL" val="1"/>
  <p:tag name="KSO_WM_UNIT_TYPE" val="i"/>
</p:tagLst>
</file>

<file path=ppt/tags/tag1018.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3"/>
  <p:tag name="KSO_WM_UNIT_INDEX" val="3"/>
  <p:tag name="KSO_WM_UNIT_LAYERLEVEL" val="1"/>
  <p:tag name="KSO_WM_UNIT_TYPE" val="i"/>
</p:tagLst>
</file>

<file path=ppt/tags/tag1019.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4"/>
  <p:tag name="KSO_WM_UNIT_INDEX" val="4"/>
  <p:tag name="KSO_WM_UNIT_LAYERLEVEL" val="1"/>
  <p:tag name="KSO_WM_UNIT_TYPE" val="i"/>
</p:tagLst>
</file>

<file path=ppt/tags/tag102.xml><?xml version="1.0" encoding="utf-8"?>
<p:tagLst xmlns:p="http://schemas.openxmlformats.org/presentationml/2006/main">
  <p:tag name="AS_UNIQUEID" val="1430"/>
</p:tagLst>
</file>

<file path=ppt/tags/tag1020.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5"/>
  <p:tag name="KSO_WM_UNIT_INDEX" val="5"/>
  <p:tag name="KSO_WM_UNIT_LAYERLEVEL" val="1"/>
  <p:tag name="KSO_WM_UNIT_TYPE" val="i"/>
</p:tagLst>
</file>

<file path=ppt/tags/tag1021.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6"/>
  <p:tag name="KSO_WM_UNIT_INDEX" val="6"/>
  <p:tag name="KSO_WM_UNIT_LAYERLEVEL" val="1"/>
  <p:tag name="KSO_WM_UNIT_TYPE" val="i"/>
</p:tagLst>
</file>

<file path=ppt/tags/tag1022.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7"/>
  <p:tag name="KSO_WM_UNIT_INDEX" val="7"/>
  <p:tag name="KSO_WM_UNIT_LAYERLEVEL" val="1"/>
  <p:tag name="KSO_WM_UNIT_TYPE" val="i"/>
</p:tagLst>
</file>

<file path=ppt/tags/tag1023.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8"/>
  <p:tag name="KSO_WM_UNIT_INDEX" val="8"/>
  <p:tag name="KSO_WM_UNIT_LAYERLEVEL" val="1"/>
  <p:tag name="KSO_WM_UNIT_TYPE" val="i"/>
</p:tagLst>
</file>

<file path=ppt/tags/tag1024.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9"/>
  <p:tag name="KSO_WM_UNIT_INDEX" val="9"/>
  <p:tag name="KSO_WM_UNIT_LAYERLEVEL" val="1"/>
  <p:tag name="KSO_WM_UNIT_TYPE" val="i"/>
</p:tagLst>
</file>

<file path=ppt/tags/tag1025.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10"/>
  <p:tag name="KSO_WM_UNIT_INDEX" val="10"/>
  <p:tag name="KSO_WM_UNIT_LAYERLEVEL" val="1"/>
  <p:tag name="KSO_WM_UNIT_TYPE" val="i"/>
</p:tagLst>
</file>

<file path=ppt/tags/tag1026.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f*1"/>
  <p:tag name="KSO_WM_UNIT_INDEX" val="1"/>
  <p:tag name="KSO_WM_UNIT_LAYERLEVEL" val="1"/>
  <p:tag name="KSO_WM_UNIT_NOCLEAR" val="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SUBTYPE" val="a"/>
  <p:tag name="KSO_WM_UNIT_TEXT_LAYER_COUNT" val="1"/>
  <p:tag name="KSO_WM_UNIT_TEXT_TYPE" val="1"/>
  <p:tag name="KSO_WM_UNIT_TYPE" val="f"/>
  <p:tag name="KSO_WM_UNIT_VALUE" val="432"/>
</p:tagLst>
</file>

<file path=ppt/tags/tag1027.xml><?xml version="1.0" encoding="utf-8"?>
<p:tagLst xmlns:p="http://schemas.openxmlformats.org/presentationml/2006/main">
  <p:tag name="KSO_WM_BEAUTIFY_FLAG" val="#wm#"/>
  <p:tag name="KSO_WM_SLIDE_ID" val="custom20234969_1"/>
  <p:tag name="KSO_WM_SLIDE_INDEX" val="1"/>
  <p:tag name="KSO_WM_SLIDE_ITEM_CNT" val="0"/>
  <p:tag name="KSO_WM_SLIDE_LAYOUT" val="a_f"/>
  <p:tag name="KSO_WM_SLIDE_LAYOUT_CNT" val="1_1"/>
  <p:tag name="KSO_WM_SLIDE_POSITION" val="47*28"/>
  <p:tag name="KSO_WM_SLIDE_SIZE" val="864*458"/>
  <p:tag name="KSO_WM_SLIDE_SUBTYPE" val="picTxt"/>
  <p:tag name="KSO_WM_SLIDE_TYPE" val="text"/>
  <p:tag name="KSO_WM_SPECIAL_SOURCE" val="bdnull"/>
  <p:tag name="KSO_WM_TAG_VERSION" val="3.0"/>
  <p:tag name="KSO_WM_TEMPLATE_CATEGORY" val="custom"/>
  <p:tag name="KSO_WM_TEMPLATE_COLOR_TYPE" val="0"/>
  <p:tag name="KSO_WM_TEMPLATE_INDEX" val="20234969"/>
  <p:tag name="KSO_WM_TEMPLATE_MASTER_TYPE" val="0"/>
  <p:tag name="KSO_WM_TEMPLATE_SUBCATEGORY" val="0"/>
</p:tagLst>
</file>

<file path=ppt/tags/tag1028.xml><?xml version="1.0" encoding="utf-8"?>
<p:tagLst xmlns:p="http://schemas.openxmlformats.org/presentationml/2006/main">
  <p:tag name="KSO_WM_BEAUTIFY_FLAG" val="#wm#"/>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9*a*1"/>
  <p:tag name="KSO_WM_UNIT_INDEX" val="1"/>
  <p:tag name="KSO_WM_UNIT_ISCONTENTSTITLE" val="0"/>
  <p:tag name="KSO_WM_UNIT_ISNUMDGMTITLE" val="0"/>
  <p:tag name="KSO_WM_UNIT_LAYERLEVEL" val="1"/>
  <p:tag name="KSO_WM_UNIT_NOCLEAR" val="0"/>
  <p:tag name="KSO_WM_UNIT_TYPE" val="a"/>
</p:tagLst>
</file>

<file path=ppt/tags/tag1029.xml><?xml version="1.0" encoding="utf-8"?>
<p:tagLst xmlns:p="http://schemas.openxmlformats.org/presentationml/2006/main">
  <p:tag name="KSO_WM_BEAUTIFY_FLAG" val="#wm#"/>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9*b*1"/>
  <p:tag name="KSO_WM_UNIT_INDEX" val="1"/>
  <p:tag name="KSO_WM_UNIT_ISCONTENTSTITLE" val="0"/>
  <p:tag name="KSO_WM_UNIT_ISNUMDGMTITLE" val="0"/>
  <p:tag name="KSO_WM_UNIT_LAYERLEVEL" val="1"/>
  <p:tag name="KSO_WM_UNIT_NOCLEAR" val="0"/>
  <p:tag name="KSO_WM_UNIT_TYPE" val="b"/>
  <p:tag name="KSO_WM_UNIT_VALUE" val="64"/>
</p:tagLst>
</file>

<file path=ppt/tags/tag103.xml><?xml version="1.0" encoding="utf-8"?>
<p:tagLst xmlns:p="http://schemas.openxmlformats.org/presentationml/2006/main">
  <p:tag name="AS_UNIQUEID" val="1431"/>
</p:tagLst>
</file>

<file path=ppt/tags/tag1030.xml><?xml version="1.0" encoding="utf-8"?>
<p:tagLst xmlns:p="http://schemas.openxmlformats.org/presentationml/2006/main">
  <p:tag name="KSO_WM_BEAUTIFY_FLAG" val="#wm#"/>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9*f*1"/>
  <p:tag name="KSO_WM_UNIT_INDEX" val="1"/>
  <p:tag name="KSO_WM_UNIT_ISNUMDGMTITLE" val="0"/>
  <p:tag name="KSO_WM_UNIT_LAYERLEVEL" val="1"/>
  <p:tag name="KSO_WM_UNIT_NOCLEAR" val="0"/>
  <p:tag name="KSO_WM_UNIT_SUBTYPE" val="b"/>
  <p:tag name="KSO_WM_UNIT_TYPE" val="f"/>
  <p:tag name="KSO_WM_UNIT_VALUE" val="26"/>
</p:tagLst>
</file>

<file path=ppt/tags/tag1031.xml><?xml version="1.0" encoding="utf-8"?>
<p:tagLst xmlns:p="http://schemas.openxmlformats.org/presentationml/2006/main">
  <p:tag name="KSO_WM_BEAUTIFY_FLAG" val="#wm#"/>
  <p:tag name="KSO_WM_SLIDE_ID" val="custom20236792_9"/>
  <p:tag name="KSO_WM_SLIDE_INDEX" val="9"/>
  <p:tag name="KSO_WM_SLIDE_ITEM_CNT" val="0"/>
  <p:tag name="KSO_WM_SLIDE_LAYOUT" val="a_b_f"/>
  <p:tag name="KSO_WM_SLIDE_LAYOUT_CNT" val="1_1_1"/>
  <p:tag name="KSO_WM_SLIDE_SUBTYPE" val="pureTxt"/>
  <p:tag name="KSO_WM_SLIDE_TYPE" val="endPage"/>
  <p:tag name="KSO_WM_TAG_VERSION" val="3.0"/>
  <p:tag name="KSO_WM_TEMPLATE_CATEGORY" val="custom"/>
  <p:tag name="KSO_WM_TEMPLATE_COLOR_TYPE" val="0"/>
  <p:tag name="KSO_WM_TEMPLATE_INDEX" val="20236792"/>
  <p:tag name="KSO_WM_TEMPLATE_MASTER_TYPE" val="0"/>
  <p:tag name="KSO_WM_TEMPLATE_SUBCATEGORY" val="29"/>
</p:tagLst>
</file>

<file path=ppt/tags/tag1032.xml><?xml version="1.0" encoding="utf-8"?>
<p:tagLst xmlns:p="http://schemas.openxmlformats.org/presentationml/2006/main">
  <p:tag name="AS_UNIQUEID" val="2664"/>
</p:tagLst>
</file>

<file path=ppt/tags/tag1033.xml><?xml version="1.0" encoding="utf-8"?>
<p:tagLst xmlns:p="http://schemas.openxmlformats.org/presentationml/2006/main">
  <p:tag name="AS_UNIQUEID" val="2665"/>
</p:tagLst>
</file>

<file path=ppt/tags/tag1034.xml><?xml version="1.0" encoding="utf-8"?>
<p:tagLst xmlns:p="http://schemas.openxmlformats.org/presentationml/2006/main">
  <p:tag name="AS_UNIQUEID" val="2666"/>
</p:tagLst>
</file>

<file path=ppt/tags/tag1035.xml><?xml version="1.0" encoding="utf-8"?>
<p:tagLst xmlns:p="http://schemas.openxmlformats.org/presentationml/2006/main">
  <p:tag name="AS_UNIQUEID" val="2667"/>
</p:tagLst>
</file>

<file path=ppt/tags/tag1036.xml><?xml version="1.0" encoding="utf-8"?>
<p:tagLst xmlns:p="http://schemas.openxmlformats.org/presentationml/2006/main">
  <p:tag name="AS_UNIQUEID" val="2668"/>
</p:tagLst>
</file>

<file path=ppt/tags/tag1037.xml><?xml version="1.0" encoding="utf-8"?>
<p:tagLst xmlns:p="http://schemas.openxmlformats.org/presentationml/2006/main">
  <p:tag name="AS_UNIQUEID" val="2664"/>
</p:tagLst>
</file>

<file path=ppt/tags/tag1038.xml><?xml version="1.0" encoding="utf-8"?>
<p:tagLst xmlns:p="http://schemas.openxmlformats.org/presentationml/2006/main">
  <p:tag name="AS_UNIQUEID" val="2665"/>
</p:tagLst>
</file>

<file path=ppt/tags/tag1039.xml><?xml version="1.0" encoding="utf-8"?>
<p:tagLst xmlns:p="http://schemas.openxmlformats.org/presentationml/2006/main">
  <p:tag name="AS_UNIQUEID" val="2666"/>
</p:tagLst>
</file>

<file path=ppt/tags/tag104.xml><?xml version="1.0" encoding="utf-8"?>
<p:tagLst xmlns:p="http://schemas.openxmlformats.org/presentationml/2006/main">
  <p:tag name="AS_UNIQUEID" val="1432"/>
</p:tagLst>
</file>

<file path=ppt/tags/tag1040.xml><?xml version="1.0" encoding="utf-8"?>
<p:tagLst xmlns:p="http://schemas.openxmlformats.org/presentationml/2006/main">
  <p:tag name="AS_UNIQUEID" val="2667"/>
</p:tagLst>
</file>

<file path=ppt/tags/tag1041.xml><?xml version="1.0" encoding="utf-8"?>
<p:tagLst xmlns:p="http://schemas.openxmlformats.org/presentationml/2006/main">
  <p:tag name="AS_UNIQUEID" val="2668"/>
</p:tagLst>
</file>

<file path=ppt/tags/tag1042.xml><?xml version="1.0" encoding="utf-8"?>
<p:tagLst xmlns:p="http://schemas.openxmlformats.org/presentationml/2006/main">
  <p:tag name="AS_UNIQUEID" val="2673"/>
</p:tagLst>
</file>

<file path=ppt/tags/tag1043.xml><?xml version="1.0" encoding="utf-8"?>
<p:tagLst xmlns:p="http://schemas.openxmlformats.org/presentationml/2006/main">
  <p:tag name="AS_UNIQUEID" val="2674"/>
</p:tagLst>
</file>

<file path=ppt/tags/tag1044.xml><?xml version="1.0" encoding="utf-8"?>
<p:tagLst xmlns:p="http://schemas.openxmlformats.org/presentationml/2006/main">
  <p:tag name="AS_UNIQUEID" val="2675"/>
</p:tagLst>
</file>

<file path=ppt/tags/tag1045.xml><?xml version="1.0" encoding="utf-8"?>
<p:tagLst xmlns:p="http://schemas.openxmlformats.org/presentationml/2006/main">
  <p:tag name="AS_UNIQUEID" val="2676"/>
</p:tagLst>
</file>

<file path=ppt/tags/tag1046.xml><?xml version="1.0" encoding="utf-8"?>
<p:tagLst xmlns:p="http://schemas.openxmlformats.org/presentationml/2006/main">
  <p:tag name="AS_UNIQUEID" val="2678"/>
</p:tagLst>
</file>

<file path=ppt/tags/tag1047.xml><?xml version="1.0" encoding="utf-8"?>
<p:tagLst xmlns:p="http://schemas.openxmlformats.org/presentationml/2006/main">
  <p:tag name="AS_UNIQUEID" val="2679"/>
</p:tagLst>
</file>

<file path=ppt/tags/tag1048.xml><?xml version="1.0" encoding="utf-8"?>
<p:tagLst xmlns:p="http://schemas.openxmlformats.org/presentationml/2006/main">
  <p:tag name="AS_UNIQUEID" val="2680"/>
</p:tagLst>
</file>

<file path=ppt/tags/tag1049.xml><?xml version="1.0" encoding="utf-8"?>
<p:tagLst xmlns:p="http://schemas.openxmlformats.org/presentationml/2006/main">
  <p:tag name="AS_UNIQUEID" val="2682"/>
</p:tagLst>
</file>

<file path=ppt/tags/tag105.xml><?xml version="1.0" encoding="utf-8"?>
<p:tagLst xmlns:p="http://schemas.openxmlformats.org/presentationml/2006/main">
  <p:tag name="AS_UNIQUEID" val="1433"/>
</p:tagLst>
</file>

<file path=ppt/tags/tag1050.xml><?xml version="1.0" encoding="utf-8"?>
<p:tagLst xmlns:p="http://schemas.openxmlformats.org/presentationml/2006/main">
  <p:tag name="AS_UNIQUEID" val="2683"/>
</p:tagLst>
</file>

<file path=ppt/tags/tag1051.xml><?xml version="1.0" encoding="utf-8"?>
<p:tagLst xmlns:p="http://schemas.openxmlformats.org/presentationml/2006/main">
  <p:tag name="AS_UNIQUEID" val="2684"/>
</p:tagLst>
</file>

<file path=ppt/tags/tag1052.xml><?xml version="1.0" encoding="utf-8"?>
<p:tagLst xmlns:p="http://schemas.openxmlformats.org/presentationml/2006/main">
  <p:tag name="AS_UNIQUEID" val="2686"/>
</p:tagLst>
</file>

<file path=ppt/tags/tag1053.xml><?xml version="1.0" encoding="utf-8"?>
<p:tagLst xmlns:p="http://schemas.openxmlformats.org/presentationml/2006/main">
  <p:tag name="AS_UNIQUEID" val="2687"/>
</p:tagLst>
</file>

<file path=ppt/tags/tag1054.xml><?xml version="1.0" encoding="utf-8"?>
<p:tagLst xmlns:p="http://schemas.openxmlformats.org/presentationml/2006/main">
  <p:tag name="AS_UNIQUEID" val="2614"/>
</p:tagLst>
</file>

<file path=ppt/tags/tag1055.xml><?xml version="1.0" encoding="utf-8"?>
<p:tagLst xmlns:p="http://schemas.openxmlformats.org/presentationml/2006/main">
  <p:tag name="AS_UNIQUEID" val="2615"/>
</p:tagLst>
</file>

<file path=ppt/tags/tag1056.xml><?xml version="1.0" encoding="utf-8"?>
<p:tagLst xmlns:p="http://schemas.openxmlformats.org/presentationml/2006/main">
  <p:tag name="AS_UNIQUEID" val="2616"/>
</p:tagLst>
</file>

<file path=ppt/tags/tag1057.xml><?xml version="1.0" encoding="utf-8"?>
<p:tagLst xmlns:p="http://schemas.openxmlformats.org/presentationml/2006/main">
  <p:tag name="AS_UNIQUEID" val="2617"/>
</p:tagLst>
</file>

<file path=ppt/tags/tag1058.xml><?xml version="1.0" encoding="utf-8"?>
<p:tagLst xmlns:p="http://schemas.openxmlformats.org/presentationml/2006/main">
  <p:tag name="AS_UNIQUEID" val="2618"/>
</p:tagLst>
</file>

<file path=ppt/tags/tag1059.xml><?xml version="1.0" encoding="utf-8"?>
<p:tagLst xmlns:p="http://schemas.openxmlformats.org/presentationml/2006/main">
  <p:tag name="AS_UNIQUEID" val="2619"/>
</p:tagLst>
</file>

<file path=ppt/tags/tag106.xml><?xml version="1.0" encoding="utf-8"?>
<p:tagLst xmlns:p="http://schemas.openxmlformats.org/presentationml/2006/main">
  <p:tag name="AS_UNIQUEID" val="1434"/>
</p:tagLst>
</file>

<file path=ppt/tags/tag1060.xml><?xml version="1.0" encoding="utf-8"?>
<p:tagLst xmlns:p="http://schemas.openxmlformats.org/presentationml/2006/main">
  <p:tag name="AS_OS" val="Unix 3.10 unknown"/>
  <p:tag name="AS_RELEASE_DATE" val="2023.03.31"/>
  <p:tag name="AS_TITLE" val="Aspose.Slides for Java"/>
  <p:tag name="AS_VERSION" val="23.3"/>
</p:tagLst>
</file>

<file path=ppt/tags/tag107.xml><?xml version="1.0" encoding="utf-8"?>
<p:tagLst xmlns:p="http://schemas.openxmlformats.org/presentationml/2006/main">
  <p:tag name="AS_UNIQUEID" val="1435"/>
</p:tagLst>
</file>

<file path=ppt/tags/tag108.xml><?xml version="1.0" encoding="utf-8"?>
<p:tagLst xmlns:p="http://schemas.openxmlformats.org/presentationml/2006/main">
  <p:tag name="AS_UNIQUEID" val="1436"/>
</p:tagLst>
</file>

<file path=ppt/tags/tag109.xml><?xml version="1.0" encoding="utf-8"?>
<p:tagLst xmlns:p="http://schemas.openxmlformats.org/presentationml/2006/main">
  <p:tag name="AS_UNIQUEID" val="1437"/>
</p:tagLst>
</file>

<file path=ppt/tags/tag11.xml><?xml version="1.0" encoding="utf-8"?>
<p:tagLst xmlns:p="http://schemas.openxmlformats.org/presentationml/2006/main">
  <p:tag name="AS_UNIQUEID" val="2530"/>
</p:tagLst>
</file>

<file path=ppt/tags/tag110.xml><?xml version="1.0" encoding="utf-8"?>
<p:tagLst xmlns:p="http://schemas.openxmlformats.org/presentationml/2006/main">
  <p:tag name="AS_UNIQUEID" val="1438"/>
</p:tagLst>
</file>

<file path=ppt/tags/tag111.xml><?xml version="1.0" encoding="utf-8"?>
<p:tagLst xmlns:p="http://schemas.openxmlformats.org/presentationml/2006/main">
  <p:tag name="AS_UNIQUEID" val="1439"/>
</p:tagLst>
</file>

<file path=ppt/tags/tag112.xml><?xml version="1.0" encoding="utf-8"?>
<p:tagLst xmlns:p="http://schemas.openxmlformats.org/presentationml/2006/main">
  <p:tag name="AS_UNIQUEID" val="1440"/>
</p:tagLst>
</file>

<file path=ppt/tags/tag113.xml><?xml version="1.0" encoding="utf-8"?>
<p:tagLst xmlns:p="http://schemas.openxmlformats.org/presentationml/2006/main">
  <p:tag name="AS_UNIQUEID" val="1441"/>
</p:tagLst>
</file>

<file path=ppt/tags/tag114.xml><?xml version="1.0" encoding="utf-8"?>
<p:tagLst xmlns:p="http://schemas.openxmlformats.org/presentationml/2006/main">
  <p:tag name="AS_UNIQUEID" val="1442"/>
</p:tagLst>
</file>

<file path=ppt/tags/tag115.xml><?xml version="1.0" encoding="utf-8"?>
<p:tagLst xmlns:p="http://schemas.openxmlformats.org/presentationml/2006/main">
  <p:tag name="AS_UNIQUEID" val="1443"/>
</p:tagLst>
</file>

<file path=ppt/tags/tag116.xml><?xml version="1.0" encoding="utf-8"?>
<p:tagLst xmlns:p="http://schemas.openxmlformats.org/presentationml/2006/main">
  <p:tag name="AS_UNIQUEID" val="1444"/>
</p:tagLst>
</file>

<file path=ppt/tags/tag117.xml><?xml version="1.0" encoding="utf-8"?>
<p:tagLst xmlns:p="http://schemas.openxmlformats.org/presentationml/2006/main">
  <p:tag name="AS_UNIQUEID" val="1445"/>
</p:tagLst>
</file>

<file path=ppt/tags/tag118.xml><?xml version="1.0" encoding="utf-8"?>
<p:tagLst xmlns:p="http://schemas.openxmlformats.org/presentationml/2006/main">
  <p:tag name="AS_UNIQUEID" val="1446"/>
</p:tagLst>
</file>

<file path=ppt/tags/tag119.xml><?xml version="1.0" encoding="utf-8"?>
<p:tagLst xmlns:p="http://schemas.openxmlformats.org/presentationml/2006/main">
  <p:tag name="AS_UNIQUEID" val="1447"/>
</p:tagLst>
</file>

<file path=ppt/tags/tag12.xml><?xml version="1.0" encoding="utf-8"?>
<p:tagLst xmlns:p="http://schemas.openxmlformats.org/presentationml/2006/main">
  <p:tag name="AS_UNIQUEID" val="2531"/>
</p:tagLst>
</file>

<file path=ppt/tags/tag120.xml><?xml version="1.0" encoding="utf-8"?>
<p:tagLst xmlns:p="http://schemas.openxmlformats.org/presentationml/2006/main">
  <p:tag name="AS_UNIQUEID" val="1448"/>
</p:tagLst>
</file>

<file path=ppt/tags/tag121.xml><?xml version="1.0" encoding="utf-8"?>
<p:tagLst xmlns:p="http://schemas.openxmlformats.org/presentationml/2006/main">
  <p:tag name="AS_UNIQUEID" val="1449"/>
</p:tagLst>
</file>

<file path=ppt/tags/tag122.xml><?xml version="1.0" encoding="utf-8"?>
<p:tagLst xmlns:p="http://schemas.openxmlformats.org/presentationml/2006/main">
  <p:tag name="AS_UNIQUEID" val="1450"/>
</p:tagLst>
</file>

<file path=ppt/tags/tag123.xml><?xml version="1.0" encoding="utf-8"?>
<p:tagLst xmlns:p="http://schemas.openxmlformats.org/presentationml/2006/main">
  <p:tag name="AS_UNIQUEID" val="1451"/>
</p:tagLst>
</file>

<file path=ppt/tags/tag124.xml><?xml version="1.0" encoding="utf-8"?>
<p:tagLst xmlns:p="http://schemas.openxmlformats.org/presentationml/2006/main">
  <p:tag name="AS_UNIQUEID" val="1452"/>
</p:tagLst>
</file>

<file path=ppt/tags/tag125.xml><?xml version="1.0" encoding="utf-8"?>
<p:tagLst xmlns:p="http://schemas.openxmlformats.org/presentationml/2006/main">
  <p:tag name="AS_UNIQUEID" val="1453"/>
</p:tagLst>
</file>

<file path=ppt/tags/tag126.xml><?xml version="1.0" encoding="utf-8"?>
<p:tagLst xmlns:p="http://schemas.openxmlformats.org/presentationml/2006/main">
  <p:tag name="AS_UNIQUEID" val="1454"/>
</p:tagLst>
</file>

<file path=ppt/tags/tag127.xml><?xml version="1.0" encoding="utf-8"?>
<p:tagLst xmlns:p="http://schemas.openxmlformats.org/presentationml/2006/main">
  <p:tag name="AS_UNIQUEID" val="1455"/>
</p:tagLst>
</file>

<file path=ppt/tags/tag128.xml><?xml version="1.0" encoding="utf-8"?>
<p:tagLst xmlns:p="http://schemas.openxmlformats.org/presentationml/2006/main">
  <p:tag name="AS_UNIQUEID" val="1456"/>
</p:tagLst>
</file>

<file path=ppt/tags/tag129.xml><?xml version="1.0" encoding="utf-8"?>
<p:tagLst xmlns:p="http://schemas.openxmlformats.org/presentationml/2006/main">
  <p:tag name="AS_UNIQUEID" val="1457"/>
</p:tagLst>
</file>

<file path=ppt/tags/tag13.xml><?xml version="1.0" encoding="utf-8"?>
<p:tagLst xmlns:p="http://schemas.openxmlformats.org/presentationml/2006/main">
  <p:tag name="AS_UNIQUEID" val="2532"/>
</p:tagLst>
</file>

<file path=ppt/tags/tag130.xml><?xml version="1.0" encoding="utf-8"?>
<p:tagLst xmlns:p="http://schemas.openxmlformats.org/presentationml/2006/main">
  <p:tag name="AS_UNIQUEID" val="1458"/>
</p:tagLst>
</file>

<file path=ppt/tags/tag131.xml><?xml version="1.0" encoding="utf-8"?>
<p:tagLst xmlns:p="http://schemas.openxmlformats.org/presentationml/2006/main">
  <p:tag name="AS_UNIQUEID" val="1459"/>
</p:tagLst>
</file>

<file path=ppt/tags/tag132.xml><?xml version="1.0" encoding="utf-8"?>
<p:tagLst xmlns:p="http://schemas.openxmlformats.org/presentationml/2006/main">
  <p:tag name="AS_UNIQUEID" val="1460"/>
</p:tagLst>
</file>

<file path=ppt/tags/tag133.xml><?xml version="1.0" encoding="utf-8"?>
<p:tagLst xmlns:p="http://schemas.openxmlformats.org/presentationml/2006/main">
  <p:tag name="AS_UNIQUEID" val="1461"/>
</p:tagLst>
</file>

<file path=ppt/tags/tag134.xml><?xml version="1.0" encoding="utf-8"?>
<p:tagLst xmlns:p="http://schemas.openxmlformats.org/presentationml/2006/main">
  <p:tag name="AS_UNIQUEID" val="1462"/>
</p:tagLst>
</file>

<file path=ppt/tags/tag135.xml><?xml version="1.0" encoding="utf-8"?>
<p:tagLst xmlns:p="http://schemas.openxmlformats.org/presentationml/2006/main">
  <p:tag name="AS_UNIQUEID" val="1463"/>
</p:tagLst>
</file>

<file path=ppt/tags/tag136.xml><?xml version="1.0" encoding="utf-8"?>
<p:tagLst xmlns:p="http://schemas.openxmlformats.org/presentationml/2006/main">
  <p:tag name="AS_UNIQUEID" val="1464"/>
</p:tagLst>
</file>

<file path=ppt/tags/tag137.xml><?xml version="1.0" encoding="utf-8"?>
<p:tagLst xmlns:p="http://schemas.openxmlformats.org/presentationml/2006/main">
  <p:tag name="AS_UNIQUEID" val="1465"/>
</p:tagLst>
</file>

<file path=ppt/tags/tag138.xml><?xml version="1.0" encoding="utf-8"?>
<p:tagLst xmlns:p="http://schemas.openxmlformats.org/presentationml/2006/main">
  <p:tag name="AS_UNIQUEID" val="1466"/>
</p:tagLst>
</file>

<file path=ppt/tags/tag139.xml><?xml version="1.0" encoding="utf-8"?>
<p:tagLst xmlns:p="http://schemas.openxmlformats.org/presentationml/2006/main">
  <p:tag name="AS_UNIQUEID" val="1467"/>
</p:tagLst>
</file>

<file path=ppt/tags/tag14.xml><?xml version="1.0" encoding="utf-8"?>
<p:tagLst xmlns:p="http://schemas.openxmlformats.org/presentationml/2006/main">
  <p:tag name="AS_UNIQUEID" val="2533"/>
</p:tagLst>
</file>

<file path=ppt/tags/tag140.xml><?xml version="1.0" encoding="utf-8"?>
<p:tagLst xmlns:p="http://schemas.openxmlformats.org/presentationml/2006/main">
  <p:tag name="AS_UNIQUEID" val="1468"/>
</p:tagLst>
</file>

<file path=ppt/tags/tag141.xml><?xml version="1.0" encoding="utf-8"?>
<p:tagLst xmlns:p="http://schemas.openxmlformats.org/presentationml/2006/main">
  <p:tag name="AS_UNIQUEID" val="1469"/>
</p:tagLst>
</file>

<file path=ppt/tags/tag142.xml><?xml version="1.0" encoding="utf-8"?>
<p:tagLst xmlns:p="http://schemas.openxmlformats.org/presentationml/2006/main">
  <p:tag name="AS_UNIQUEID" val="1470"/>
</p:tagLst>
</file>

<file path=ppt/tags/tag143.xml><?xml version="1.0" encoding="utf-8"?>
<p:tagLst xmlns:p="http://schemas.openxmlformats.org/presentationml/2006/main">
  <p:tag name="AS_UNIQUEID" val="1471"/>
</p:tagLst>
</file>

<file path=ppt/tags/tag144.xml><?xml version="1.0" encoding="utf-8"?>
<p:tagLst xmlns:p="http://schemas.openxmlformats.org/presentationml/2006/main">
  <p:tag name="AS_UNIQUEID" val="1472"/>
</p:tagLst>
</file>

<file path=ppt/tags/tag145.xml><?xml version="1.0" encoding="utf-8"?>
<p:tagLst xmlns:p="http://schemas.openxmlformats.org/presentationml/2006/main">
  <p:tag name="AS_UNIQUEID" val="1473"/>
</p:tagLst>
</file>

<file path=ppt/tags/tag146.xml><?xml version="1.0" encoding="utf-8"?>
<p:tagLst xmlns:p="http://schemas.openxmlformats.org/presentationml/2006/main">
  <p:tag name="AS_UNIQUEID" val="1474"/>
</p:tagLst>
</file>

<file path=ppt/tags/tag147.xml><?xml version="1.0" encoding="utf-8"?>
<p:tagLst xmlns:p="http://schemas.openxmlformats.org/presentationml/2006/main">
  <p:tag name="AS_UNIQUEID" val="1475"/>
</p:tagLst>
</file>

<file path=ppt/tags/tag148.xml><?xml version="1.0" encoding="utf-8"?>
<p:tagLst xmlns:p="http://schemas.openxmlformats.org/presentationml/2006/main">
  <p:tag name="AS_UNIQUEID" val="1476"/>
</p:tagLst>
</file>

<file path=ppt/tags/tag149.xml><?xml version="1.0" encoding="utf-8"?>
<p:tagLst xmlns:p="http://schemas.openxmlformats.org/presentationml/2006/main">
  <p:tag name="AS_UNIQUEID" val="1477"/>
</p:tagLst>
</file>

<file path=ppt/tags/tag15.xml><?xml version="1.0" encoding="utf-8"?>
<p:tagLst xmlns:p="http://schemas.openxmlformats.org/presentationml/2006/main">
  <p:tag name="AS_UNIQUEID" val="2534"/>
</p:tagLst>
</file>

<file path=ppt/tags/tag150.xml><?xml version="1.0" encoding="utf-8"?>
<p:tagLst xmlns:p="http://schemas.openxmlformats.org/presentationml/2006/main">
  <p:tag name="AS_UNIQUEID" val="1478"/>
</p:tagLst>
</file>

<file path=ppt/tags/tag151.xml><?xml version="1.0" encoding="utf-8"?>
<p:tagLst xmlns:p="http://schemas.openxmlformats.org/presentationml/2006/main">
  <p:tag name="AS_UNIQUEID" val="1479"/>
</p:tagLst>
</file>

<file path=ppt/tags/tag152.xml><?xml version="1.0" encoding="utf-8"?>
<p:tagLst xmlns:p="http://schemas.openxmlformats.org/presentationml/2006/main">
  <p:tag name="AS_UNIQUEID" val="1480"/>
</p:tagLst>
</file>

<file path=ppt/tags/tag153.xml><?xml version="1.0" encoding="utf-8"?>
<p:tagLst xmlns:p="http://schemas.openxmlformats.org/presentationml/2006/main">
  <p:tag name="AS_UNIQUEID" val="1481"/>
</p:tagLst>
</file>

<file path=ppt/tags/tag154.xml><?xml version="1.0" encoding="utf-8"?>
<p:tagLst xmlns:p="http://schemas.openxmlformats.org/presentationml/2006/main">
  <p:tag name="AS_UNIQUEID" val="1482"/>
</p:tagLst>
</file>

<file path=ppt/tags/tag155.xml><?xml version="1.0" encoding="utf-8"?>
<p:tagLst xmlns:p="http://schemas.openxmlformats.org/presentationml/2006/main">
  <p:tag name="AS_UNIQUEID" val="1483"/>
</p:tagLst>
</file>

<file path=ppt/tags/tag156.xml><?xml version="1.0" encoding="utf-8"?>
<p:tagLst xmlns:p="http://schemas.openxmlformats.org/presentationml/2006/main">
  <p:tag name="AS_UNIQUEID" val="1484"/>
</p:tagLst>
</file>

<file path=ppt/tags/tag157.xml><?xml version="1.0" encoding="utf-8"?>
<p:tagLst xmlns:p="http://schemas.openxmlformats.org/presentationml/2006/main">
  <p:tag name="AS_UNIQUEID" val="1485"/>
</p:tagLst>
</file>

<file path=ppt/tags/tag158.xml><?xml version="1.0" encoding="utf-8"?>
<p:tagLst xmlns:p="http://schemas.openxmlformats.org/presentationml/2006/main">
  <p:tag name="AS_UNIQUEID" val="1486"/>
</p:tagLst>
</file>

<file path=ppt/tags/tag159.xml><?xml version="1.0" encoding="utf-8"?>
<p:tagLst xmlns:p="http://schemas.openxmlformats.org/presentationml/2006/main">
  <p:tag name="AS_UNIQUEID" val="1487"/>
</p:tagLst>
</file>

<file path=ppt/tags/tag16.xml><?xml version="1.0" encoding="utf-8"?>
<p:tagLst xmlns:p="http://schemas.openxmlformats.org/presentationml/2006/main">
  <p:tag name="AS_UNIQUEID" val="2536"/>
</p:tagLst>
</file>

<file path=ppt/tags/tag160.xml><?xml version="1.0" encoding="utf-8"?>
<p:tagLst xmlns:p="http://schemas.openxmlformats.org/presentationml/2006/main">
  <p:tag name="AS_UNIQUEID" val="1488"/>
</p:tagLst>
</file>

<file path=ppt/tags/tag161.xml><?xml version="1.0" encoding="utf-8"?>
<p:tagLst xmlns:p="http://schemas.openxmlformats.org/presentationml/2006/main">
  <p:tag name="AS_UNIQUEID" val="1489"/>
</p:tagLst>
</file>

<file path=ppt/tags/tag162.xml><?xml version="1.0" encoding="utf-8"?>
<p:tagLst xmlns:p="http://schemas.openxmlformats.org/presentationml/2006/main">
  <p:tag name="AS_UNIQUEID" val="1490"/>
</p:tagLst>
</file>

<file path=ppt/tags/tag163.xml><?xml version="1.0" encoding="utf-8"?>
<p:tagLst xmlns:p="http://schemas.openxmlformats.org/presentationml/2006/main">
  <p:tag name="AS_UNIQUEID" val="1491"/>
</p:tagLst>
</file>

<file path=ppt/tags/tag164.xml><?xml version="1.0" encoding="utf-8"?>
<p:tagLst xmlns:p="http://schemas.openxmlformats.org/presentationml/2006/main">
  <p:tag name="AS_UNIQUEID" val="1492"/>
</p:tagLst>
</file>

<file path=ppt/tags/tag165.xml><?xml version="1.0" encoding="utf-8"?>
<p:tagLst xmlns:p="http://schemas.openxmlformats.org/presentationml/2006/main">
  <p:tag name="AS_UNIQUEID" val="1493"/>
</p:tagLst>
</file>

<file path=ppt/tags/tag166.xml><?xml version="1.0" encoding="utf-8"?>
<p:tagLst xmlns:p="http://schemas.openxmlformats.org/presentationml/2006/main">
  <p:tag name="AS_UNIQUEID" val="1494"/>
</p:tagLst>
</file>

<file path=ppt/tags/tag167.xml><?xml version="1.0" encoding="utf-8"?>
<p:tagLst xmlns:p="http://schemas.openxmlformats.org/presentationml/2006/main">
  <p:tag name="AS_UNIQUEID" val="1495"/>
</p:tagLst>
</file>

<file path=ppt/tags/tag168.xml><?xml version="1.0" encoding="utf-8"?>
<p:tagLst xmlns:p="http://schemas.openxmlformats.org/presentationml/2006/main">
  <p:tag name="AS_UNIQUEID" val="1496"/>
</p:tagLst>
</file>

<file path=ppt/tags/tag169.xml><?xml version="1.0" encoding="utf-8"?>
<p:tagLst xmlns:p="http://schemas.openxmlformats.org/presentationml/2006/main">
  <p:tag name="AS_UNIQUEID" val="1497"/>
</p:tagLst>
</file>

<file path=ppt/tags/tag17.xml><?xml version="1.0" encoding="utf-8"?>
<p:tagLst xmlns:p="http://schemas.openxmlformats.org/presentationml/2006/main">
  <p:tag name="AS_UNIQUEID" val="2537"/>
</p:tagLst>
</file>

<file path=ppt/tags/tag170.xml><?xml version="1.0" encoding="utf-8"?>
<p:tagLst xmlns:p="http://schemas.openxmlformats.org/presentationml/2006/main">
  <p:tag name="AS_UNIQUEID" val="1498"/>
</p:tagLst>
</file>

<file path=ppt/tags/tag171.xml><?xml version="1.0" encoding="utf-8"?>
<p:tagLst xmlns:p="http://schemas.openxmlformats.org/presentationml/2006/main">
  <p:tag name="AS_UNIQUEID" val="1499"/>
</p:tagLst>
</file>

<file path=ppt/tags/tag172.xml><?xml version="1.0" encoding="utf-8"?>
<p:tagLst xmlns:p="http://schemas.openxmlformats.org/presentationml/2006/main">
  <p:tag name="AS_UNIQUEID" val="1500"/>
</p:tagLst>
</file>

<file path=ppt/tags/tag173.xml><?xml version="1.0" encoding="utf-8"?>
<p:tagLst xmlns:p="http://schemas.openxmlformats.org/presentationml/2006/main">
  <p:tag name="AS_UNIQUEID" val="1501"/>
</p:tagLst>
</file>

<file path=ppt/tags/tag174.xml><?xml version="1.0" encoding="utf-8"?>
<p:tagLst xmlns:p="http://schemas.openxmlformats.org/presentationml/2006/main">
  <p:tag name="AS_UNIQUEID" val="1502"/>
</p:tagLst>
</file>

<file path=ppt/tags/tag175.xml><?xml version="1.0" encoding="utf-8"?>
<p:tagLst xmlns:p="http://schemas.openxmlformats.org/presentationml/2006/main">
  <p:tag name="AS_UNIQUEID" val="1503"/>
</p:tagLst>
</file>

<file path=ppt/tags/tag176.xml><?xml version="1.0" encoding="utf-8"?>
<p:tagLst xmlns:p="http://schemas.openxmlformats.org/presentationml/2006/main">
  <p:tag name="AS_UNIQUEID" val="1504"/>
</p:tagLst>
</file>

<file path=ppt/tags/tag177.xml><?xml version="1.0" encoding="utf-8"?>
<p:tagLst xmlns:p="http://schemas.openxmlformats.org/presentationml/2006/main">
  <p:tag name="AS_UNIQUEID" val="1505"/>
</p:tagLst>
</file>

<file path=ppt/tags/tag178.xml><?xml version="1.0" encoding="utf-8"?>
<p:tagLst xmlns:p="http://schemas.openxmlformats.org/presentationml/2006/main">
  <p:tag name="AS_UNIQUEID" val="1506"/>
</p:tagLst>
</file>

<file path=ppt/tags/tag179.xml><?xml version="1.0" encoding="utf-8"?>
<p:tagLst xmlns:p="http://schemas.openxmlformats.org/presentationml/2006/main">
  <p:tag name="AS_UNIQUEID" val="1507"/>
</p:tagLst>
</file>

<file path=ppt/tags/tag18.xml><?xml version="1.0" encoding="utf-8"?>
<p:tagLst xmlns:p="http://schemas.openxmlformats.org/presentationml/2006/main">
  <p:tag name="AS_UNIQUEID" val="2538"/>
</p:tagLst>
</file>

<file path=ppt/tags/tag180.xml><?xml version="1.0" encoding="utf-8"?>
<p:tagLst xmlns:p="http://schemas.openxmlformats.org/presentationml/2006/main">
  <p:tag name="AS_UNIQUEID" val="1508"/>
</p:tagLst>
</file>

<file path=ppt/tags/tag181.xml><?xml version="1.0" encoding="utf-8"?>
<p:tagLst xmlns:p="http://schemas.openxmlformats.org/presentationml/2006/main">
  <p:tag name="AS_UNIQUEID" val="1509"/>
</p:tagLst>
</file>

<file path=ppt/tags/tag182.xml><?xml version="1.0" encoding="utf-8"?>
<p:tagLst xmlns:p="http://schemas.openxmlformats.org/presentationml/2006/main">
  <p:tag name="AS_UNIQUEID" val="1510"/>
</p:tagLst>
</file>

<file path=ppt/tags/tag183.xml><?xml version="1.0" encoding="utf-8"?>
<p:tagLst xmlns:p="http://schemas.openxmlformats.org/presentationml/2006/main">
  <p:tag name="AS_UNIQUEID" val="1511"/>
</p:tagLst>
</file>

<file path=ppt/tags/tag184.xml><?xml version="1.0" encoding="utf-8"?>
<p:tagLst xmlns:p="http://schemas.openxmlformats.org/presentationml/2006/main">
  <p:tag name="AS_UNIQUEID" val="1512"/>
</p:tagLst>
</file>

<file path=ppt/tags/tag185.xml><?xml version="1.0" encoding="utf-8"?>
<p:tagLst xmlns:p="http://schemas.openxmlformats.org/presentationml/2006/main">
  <p:tag name="AS_UNIQUEID" val="1513"/>
</p:tagLst>
</file>

<file path=ppt/tags/tag186.xml><?xml version="1.0" encoding="utf-8"?>
<p:tagLst xmlns:p="http://schemas.openxmlformats.org/presentationml/2006/main">
  <p:tag name="AS_UNIQUEID" val="1514"/>
</p:tagLst>
</file>

<file path=ppt/tags/tag187.xml><?xml version="1.0" encoding="utf-8"?>
<p:tagLst xmlns:p="http://schemas.openxmlformats.org/presentationml/2006/main">
  <p:tag name="AS_UNIQUEID" val="1515"/>
</p:tagLst>
</file>

<file path=ppt/tags/tag188.xml><?xml version="1.0" encoding="utf-8"?>
<p:tagLst xmlns:p="http://schemas.openxmlformats.org/presentationml/2006/main">
  <p:tag name="AS_UNIQUEID" val="1516"/>
</p:tagLst>
</file>

<file path=ppt/tags/tag189.xml><?xml version="1.0" encoding="utf-8"?>
<p:tagLst xmlns:p="http://schemas.openxmlformats.org/presentationml/2006/main">
  <p:tag name="AS_UNIQUEID" val="1517"/>
</p:tagLst>
</file>

<file path=ppt/tags/tag19.xml><?xml version="1.0" encoding="utf-8"?>
<p:tagLst xmlns:p="http://schemas.openxmlformats.org/presentationml/2006/main">
  <p:tag name="AS_UNIQUEID" val="2539"/>
</p:tagLst>
</file>

<file path=ppt/tags/tag190.xml><?xml version="1.0" encoding="utf-8"?>
<p:tagLst xmlns:p="http://schemas.openxmlformats.org/presentationml/2006/main">
  <p:tag name="AS_UNIQUEID" val="1518"/>
</p:tagLst>
</file>

<file path=ppt/tags/tag191.xml><?xml version="1.0" encoding="utf-8"?>
<p:tagLst xmlns:p="http://schemas.openxmlformats.org/presentationml/2006/main">
  <p:tag name="AS_UNIQUEID" val="1519"/>
</p:tagLst>
</file>

<file path=ppt/tags/tag192.xml><?xml version="1.0" encoding="utf-8"?>
<p:tagLst xmlns:p="http://schemas.openxmlformats.org/presentationml/2006/main">
  <p:tag name="AS_UNIQUEID" val="1520"/>
</p:tagLst>
</file>

<file path=ppt/tags/tag193.xml><?xml version="1.0" encoding="utf-8"?>
<p:tagLst xmlns:p="http://schemas.openxmlformats.org/presentationml/2006/main">
  <p:tag name="AS_UNIQUEID" val="1521"/>
</p:tagLst>
</file>

<file path=ppt/tags/tag194.xml><?xml version="1.0" encoding="utf-8"?>
<p:tagLst xmlns:p="http://schemas.openxmlformats.org/presentationml/2006/main">
  <p:tag name="AS_UNIQUEID" val="1522"/>
</p:tagLst>
</file>

<file path=ppt/tags/tag195.xml><?xml version="1.0" encoding="utf-8"?>
<p:tagLst xmlns:p="http://schemas.openxmlformats.org/presentationml/2006/main">
  <p:tag name="AS_UNIQUEID" val="1523"/>
</p:tagLst>
</file>

<file path=ppt/tags/tag196.xml><?xml version="1.0" encoding="utf-8"?>
<p:tagLst xmlns:p="http://schemas.openxmlformats.org/presentationml/2006/main">
  <p:tag name="AS_UNIQUEID" val="1524"/>
</p:tagLst>
</file>

<file path=ppt/tags/tag197.xml><?xml version="1.0" encoding="utf-8"?>
<p:tagLst xmlns:p="http://schemas.openxmlformats.org/presentationml/2006/main">
  <p:tag name="AS_UNIQUEID" val="1525"/>
</p:tagLst>
</file>

<file path=ppt/tags/tag198.xml><?xml version="1.0" encoding="utf-8"?>
<p:tagLst xmlns:p="http://schemas.openxmlformats.org/presentationml/2006/main">
  <p:tag name="AS_UNIQUEID" val="1526"/>
</p:tagLst>
</file>

<file path=ppt/tags/tag199.xml><?xml version="1.0" encoding="utf-8"?>
<p:tagLst xmlns:p="http://schemas.openxmlformats.org/presentationml/2006/main">
  <p:tag name="AS_UNIQUEID" val="1527"/>
</p:tagLst>
</file>

<file path=ppt/tags/tag2.xml><?xml version="1.0" encoding="utf-8"?>
<p:tagLst xmlns:p="http://schemas.openxmlformats.org/presentationml/2006/main">
  <p:tag name="AS_UNIQUEID" val="2519"/>
</p:tagLst>
</file>

<file path=ppt/tags/tag20.xml><?xml version="1.0" encoding="utf-8"?>
<p:tagLst xmlns:p="http://schemas.openxmlformats.org/presentationml/2006/main">
  <p:tag name="AS_UNIQUEID" val="2540"/>
</p:tagLst>
</file>

<file path=ppt/tags/tag200.xml><?xml version="1.0" encoding="utf-8"?>
<p:tagLst xmlns:p="http://schemas.openxmlformats.org/presentationml/2006/main">
  <p:tag name="AS_UNIQUEID" val="1528"/>
</p:tagLst>
</file>

<file path=ppt/tags/tag201.xml><?xml version="1.0" encoding="utf-8"?>
<p:tagLst xmlns:p="http://schemas.openxmlformats.org/presentationml/2006/main">
  <p:tag name="AS_UNIQUEID" val="1529"/>
</p:tagLst>
</file>

<file path=ppt/tags/tag202.xml><?xml version="1.0" encoding="utf-8"?>
<p:tagLst xmlns:p="http://schemas.openxmlformats.org/presentationml/2006/main">
  <p:tag name="AS_UNIQUEID" val="1530"/>
</p:tagLst>
</file>

<file path=ppt/tags/tag203.xml><?xml version="1.0" encoding="utf-8"?>
<p:tagLst xmlns:p="http://schemas.openxmlformats.org/presentationml/2006/main">
  <p:tag name="AS_UNIQUEID" val="1532"/>
</p:tagLst>
</file>

<file path=ppt/tags/tag204.xml><?xml version="1.0" encoding="utf-8"?>
<p:tagLst xmlns:p="http://schemas.openxmlformats.org/presentationml/2006/main">
  <p:tag name="AS_UNIQUEID" val="1533"/>
</p:tagLst>
</file>

<file path=ppt/tags/tag205.xml><?xml version="1.0" encoding="utf-8"?>
<p:tagLst xmlns:p="http://schemas.openxmlformats.org/presentationml/2006/main">
  <p:tag name="AS_UNIQUEID" val="1534"/>
</p:tagLst>
</file>

<file path=ppt/tags/tag206.xml><?xml version="1.0" encoding="utf-8"?>
<p:tagLst xmlns:p="http://schemas.openxmlformats.org/presentationml/2006/main">
  <p:tag name="AS_UNIQUEID" val="1535"/>
</p:tagLst>
</file>

<file path=ppt/tags/tag207.xml><?xml version="1.0" encoding="utf-8"?>
<p:tagLst xmlns:p="http://schemas.openxmlformats.org/presentationml/2006/main">
  <p:tag name="AS_UNIQUEID" val="1536"/>
</p:tagLst>
</file>

<file path=ppt/tags/tag208.xml><?xml version="1.0" encoding="utf-8"?>
<p:tagLst xmlns:p="http://schemas.openxmlformats.org/presentationml/2006/main">
  <p:tag name="AS_UNIQUEID" val="1538"/>
</p:tagLst>
</file>

<file path=ppt/tags/tag209.xml><?xml version="1.0" encoding="utf-8"?>
<p:tagLst xmlns:p="http://schemas.openxmlformats.org/presentationml/2006/main">
  <p:tag name="AS_UNIQUEID" val="1539"/>
</p:tagLst>
</file>

<file path=ppt/tags/tag21.xml><?xml version="1.0" encoding="utf-8"?>
<p:tagLst xmlns:p="http://schemas.openxmlformats.org/presentationml/2006/main">
  <p:tag name="AS_UNIQUEID" val="2541"/>
</p:tagLst>
</file>

<file path=ppt/tags/tag210.xml><?xml version="1.0" encoding="utf-8"?>
<p:tagLst xmlns:p="http://schemas.openxmlformats.org/presentationml/2006/main">
  <p:tag name="AS_UNIQUEID" val="1540"/>
</p:tagLst>
</file>

<file path=ppt/tags/tag211.xml><?xml version="1.0" encoding="utf-8"?>
<p:tagLst xmlns:p="http://schemas.openxmlformats.org/presentationml/2006/main">
  <p:tag name="AS_UNIQUEID" val="1541"/>
</p:tagLst>
</file>

<file path=ppt/tags/tag212.xml><?xml version="1.0" encoding="utf-8"?>
<p:tagLst xmlns:p="http://schemas.openxmlformats.org/presentationml/2006/main">
  <p:tag name="AS_UNIQUEID" val="1542"/>
</p:tagLst>
</file>

<file path=ppt/tags/tag213.xml><?xml version="1.0" encoding="utf-8"?>
<p:tagLst xmlns:p="http://schemas.openxmlformats.org/presentationml/2006/main">
  <p:tag name="AS_UNIQUEID" val="1543"/>
</p:tagLst>
</file>

<file path=ppt/tags/tag214.xml><?xml version="1.0" encoding="utf-8"?>
<p:tagLst xmlns:p="http://schemas.openxmlformats.org/presentationml/2006/main">
  <p:tag name="AS_UNIQUEID" val="1544"/>
</p:tagLst>
</file>

<file path=ppt/tags/tag215.xml><?xml version="1.0" encoding="utf-8"?>
<p:tagLst xmlns:p="http://schemas.openxmlformats.org/presentationml/2006/main">
  <p:tag name="AS_UNIQUEID" val="1546"/>
</p:tagLst>
</file>

<file path=ppt/tags/tag216.xml><?xml version="1.0" encoding="utf-8"?>
<p:tagLst xmlns:p="http://schemas.openxmlformats.org/presentationml/2006/main">
  <p:tag name="AS_UNIQUEID" val="1547"/>
</p:tagLst>
</file>

<file path=ppt/tags/tag217.xml><?xml version="1.0" encoding="utf-8"?>
<p:tagLst xmlns:p="http://schemas.openxmlformats.org/presentationml/2006/main">
  <p:tag name="AS_UNIQUEID" val="1548"/>
</p:tagLst>
</file>

<file path=ppt/tags/tag218.xml><?xml version="1.0" encoding="utf-8"?>
<p:tagLst xmlns:p="http://schemas.openxmlformats.org/presentationml/2006/main">
  <p:tag name="AS_UNIQUEID" val="1549"/>
</p:tagLst>
</file>

<file path=ppt/tags/tag219.xml><?xml version="1.0" encoding="utf-8"?>
<p:tagLst xmlns:p="http://schemas.openxmlformats.org/presentationml/2006/main">
  <p:tag name="AS_UNIQUEID" val="1550"/>
</p:tagLst>
</file>

<file path=ppt/tags/tag22.xml><?xml version="1.0" encoding="utf-8"?>
<p:tagLst xmlns:p="http://schemas.openxmlformats.org/presentationml/2006/main">
  <p:tag name="AS_UNIQUEID" val="2543"/>
</p:tagLst>
</file>

<file path=ppt/tags/tag220.xml><?xml version="1.0" encoding="utf-8"?>
<p:tagLst xmlns:p="http://schemas.openxmlformats.org/presentationml/2006/main">
  <p:tag name="AS_UNIQUEID" val="1551"/>
</p:tagLst>
</file>

<file path=ppt/tags/tag221.xml><?xml version="1.0" encoding="utf-8"?>
<p:tagLst xmlns:p="http://schemas.openxmlformats.org/presentationml/2006/main">
  <p:tag name="AS_UNIQUEID" val="1552"/>
</p:tagLst>
</file>

<file path=ppt/tags/tag222.xml><?xml version="1.0" encoding="utf-8"?>
<p:tagLst xmlns:p="http://schemas.openxmlformats.org/presentationml/2006/main">
  <p:tag name="AS_UNIQUEID" val="1553"/>
</p:tagLst>
</file>

<file path=ppt/tags/tag223.xml><?xml version="1.0" encoding="utf-8"?>
<p:tagLst xmlns:p="http://schemas.openxmlformats.org/presentationml/2006/main">
  <p:tag name="AS_UNIQUEID" val="1554"/>
</p:tagLst>
</file>

<file path=ppt/tags/tag224.xml><?xml version="1.0" encoding="utf-8"?>
<p:tagLst xmlns:p="http://schemas.openxmlformats.org/presentationml/2006/main">
  <p:tag name="AS_UNIQUEID" val="1555"/>
</p:tagLst>
</file>

<file path=ppt/tags/tag225.xml><?xml version="1.0" encoding="utf-8"?>
<p:tagLst xmlns:p="http://schemas.openxmlformats.org/presentationml/2006/main">
  <p:tag name="AS_UNIQUEID" val="1556"/>
</p:tagLst>
</file>

<file path=ppt/tags/tag226.xml><?xml version="1.0" encoding="utf-8"?>
<p:tagLst xmlns:p="http://schemas.openxmlformats.org/presentationml/2006/main">
  <p:tag name="AS_UNIQUEID" val="1557"/>
</p:tagLst>
</file>

<file path=ppt/tags/tag227.xml><?xml version="1.0" encoding="utf-8"?>
<p:tagLst xmlns:p="http://schemas.openxmlformats.org/presentationml/2006/main">
  <p:tag name="AS_UNIQUEID" val="1558"/>
</p:tagLst>
</file>

<file path=ppt/tags/tag228.xml><?xml version="1.0" encoding="utf-8"?>
<p:tagLst xmlns:p="http://schemas.openxmlformats.org/presentationml/2006/main">
  <p:tag name="AS_UNIQUEID" val="1559"/>
</p:tagLst>
</file>

<file path=ppt/tags/tag229.xml><?xml version="1.0" encoding="utf-8"?>
<p:tagLst xmlns:p="http://schemas.openxmlformats.org/presentationml/2006/main">
  <p:tag name="AS_UNIQUEID" val="1560"/>
</p:tagLst>
</file>

<file path=ppt/tags/tag23.xml><?xml version="1.0" encoding="utf-8"?>
<p:tagLst xmlns:p="http://schemas.openxmlformats.org/presentationml/2006/main">
  <p:tag name="AS_UNIQUEID" val="2544"/>
</p:tagLst>
</file>

<file path=ppt/tags/tag230.xml><?xml version="1.0" encoding="utf-8"?>
<p:tagLst xmlns:p="http://schemas.openxmlformats.org/presentationml/2006/main">
  <p:tag name="AS_UNIQUEID" val="1561"/>
</p:tagLst>
</file>

<file path=ppt/tags/tag231.xml><?xml version="1.0" encoding="utf-8"?>
<p:tagLst xmlns:p="http://schemas.openxmlformats.org/presentationml/2006/main">
  <p:tag name="AS_UNIQUEID" val="1562"/>
</p:tagLst>
</file>

<file path=ppt/tags/tag232.xml><?xml version="1.0" encoding="utf-8"?>
<p:tagLst xmlns:p="http://schemas.openxmlformats.org/presentationml/2006/main">
  <p:tag name="AS_UNIQUEID" val="1563"/>
</p:tagLst>
</file>

<file path=ppt/tags/tag233.xml><?xml version="1.0" encoding="utf-8"?>
<p:tagLst xmlns:p="http://schemas.openxmlformats.org/presentationml/2006/main">
  <p:tag name="AS_UNIQUEID" val="1564"/>
</p:tagLst>
</file>

<file path=ppt/tags/tag234.xml><?xml version="1.0" encoding="utf-8"?>
<p:tagLst xmlns:p="http://schemas.openxmlformats.org/presentationml/2006/main">
  <p:tag name="AS_UNIQUEID" val="1565"/>
</p:tagLst>
</file>

<file path=ppt/tags/tag235.xml><?xml version="1.0" encoding="utf-8"?>
<p:tagLst xmlns:p="http://schemas.openxmlformats.org/presentationml/2006/main">
  <p:tag name="AS_UNIQUEID" val="1566"/>
</p:tagLst>
</file>

<file path=ppt/tags/tag236.xml><?xml version="1.0" encoding="utf-8"?>
<p:tagLst xmlns:p="http://schemas.openxmlformats.org/presentationml/2006/main">
  <p:tag name="AS_UNIQUEID" val="1567"/>
</p:tagLst>
</file>

<file path=ppt/tags/tag237.xml><?xml version="1.0" encoding="utf-8"?>
<p:tagLst xmlns:p="http://schemas.openxmlformats.org/presentationml/2006/main">
  <p:tag name="AS_UNIQUEID" val="1568"/>
</p:tagLst>
</file>

<file path=ppt/tags/tag238.xml><?xml version="1.0" encoding="utf-8"?>
<p:tagLst xmlns:p="http://schemas.openxmlformats.org/presentationml/2006/main">
  <p:tag name="AS_UNIQUEID" val="1569"/>
</p:tagLst>
</file>

<file path=ppt/tags/tag239.xml><?xml version="1.0" encoding="utf-8"?>
<p:tagLst xmlns:p="http://schemas.openxmlformats.org/presentationml/2006/main">
  <p:tag name="AS_UNIQUEID" val="1570"/>
</p:tagLst>
</file>

<file path=ppt/tags/tag24.xml><?xml version="1.0" encoding="utf-8"?>
<p:tagLst xmlns:p="http://schemas.openxmlformats.org/presentationml/2006/main">
  <p:tag name="AS_UNIQUEID" val="2545"/>
</p:tagLst>
</file>

<file path=ppt/tags/tag240.xml><?xml version="1.0" encoding="utf-8"?>
<p:tagLst xmlns:p="http://schemas.openxmlformats.org/presentationml/2006/main">
  <p:tag name="AS_UNIQUEID" val="1571"/>
</p:tagLst>
</file>

<file path=ppt/tags/tag241.xml><?xml version="1.0" encoding="utf-8"?>
<p:tagLst xmlns:p="http://schemas.openxmlformats.org/presentationml/2006/main">
  <p:tag name="AS_UNIQUEID" val="1572"/>
</p:tagLst>
</file>

<file path=ppt/tags/tag242.xml><?xml version="1.0" encoding="utf-8"?>
<p:tagLst xmlns:p="http://schemas.openxmlformats.org/presentationml/2006/main">
  <p:tag name="AS_UNIQUEID" val="1573"/>
</p:tagLst>
</file>

<file path=ppt/tags/tag243.xml><?xml version="1.0" encoding="utf-8"?>
<p:tagLst xmlns:p="http://schemas.openxmlformats.org/presentationml/2006/main">
  <p:tag name="AS_UNIQUEID" val="1574"/>
</p:tagLst>
</file>

<file path=ppt/tags/tag244.xml><?xml version="1.0" encoding="utf-8"?>
<p:tagLst xmlns:p="http://schemas.openxmlformats.org/presentationml/2006/main">
  <p:tag name="AS_UNIQUEID" val="1575"/>
</p:tagLst>
</file>

<file path=ppt/tags/tag245.xml><?xml version="1.0" encoding="utf-8"?>
<p:tagLst xmlns:p="http://schemas.openxmlformats.org/presentationml/2006/main">
  <p:tag name="AS_UNIQUEID" val="1576"/>
</p:tagLst>
</file>

<file path=ppt/tags/tag246.xml><?xml version="1.0" encoding="utf-8"?>
<p:tagLst xmlns:p="http://schemas.openxmlformats.org/presentationml/2006/main">
  <p:tag name="AS_UNIQUEID" val="1577"/>
</p:tagLst>
</file>

<file path=ppt/tags/tag247.xml><?xml version="1.0" encoding="utf-8"?>
<p:tagLst xmlns:p="http://schemas.openxmlformats.org/presentationml/2006/main">
  <p:tag name="AS_UNIQUEID" val="1578"/>
</p:tagLst>
</file>

<file path=ppt/tags/tag248.xml><?xml version="1.0" encoding="utf-8"?>
<p:tagLst xmlns:p="http://schemas.openxmlformats.org/presentationml/2006/main">
  <p:tag name="AS_UNIQUEID" val="1579"/>
</p:tagLst>
</file>

<file path=ppt/tags/tag249.xml><?xml version="1.0" encoding="utf-8"?>
<p:tagLst xmlns:p="http://schemas.openxmlformats.org/presentationml/2006/main">
  <p:tag name="AS_UNIQUEID" val="1580"/>
</p:tagLst>
</file>

<file path=ppt/tags/tag25.xml><?xml version="1.0" encoding="utf-8"?>
<p:tagLst xmlns:p="http://schemas.openxmlformats.org/presentationml/2006/main">
  <p:tag name="AS_UNIQUEID" val="2546"/>
</p:tagLst>
</file>

<file path=ppt/tags/tag250.xml><?xml version="1.0" encoding="utf-8"?>
<p:tagLst xmlns:p="http://schemas.openxmlformats.org/presentationml/2006/main">
  <p:tag name="AS_UNIQUEID" val="1581"/>
</p:tagLst>
</file>

<file path=ppt/tags/tag251.xml><?xml version="1.0" encoding="utf-8"?>
<p:tagLst xmlns:p="http://schemas.openxmlformats.org/presentationml/2006/main">
  <p:tag name="AS_UNIQUEID" val="1582"/>
</p:tagLst>
</file>

<file path=ppt/tags/tag252.xml><?xml version="1.0" encoding="utf-8"?>
<p:tagLst xmlns:p="http://schemas.openxmlformats.org/presentationml/2006/main">
  <p:tag name="AS_UNIQUEID" val="1583"/>
</p:tagLst>
</file>

<file path=ppt/tags/tag253.xml><?xml version="1.0" encoding="utf-8"?>
<p:tagLst xmlns:p="http://schemas.openxmlformats.org/presentationml/2006/main">
  <p:tag name="AS_UNIQUEID" val="1584"/>
</p:tagLst>
</file>

<file path=ppt/tags/tag254.xml><?xml version="1.0" encoding="utf-8"?>
<p:tagLst xmlns:p="http://schemas.openxmlformats.org/presentationml/2006/main">
  <p:tag name="AS_UNIQUEID" val="1585"/>
</p:tagLst>
</file>

<file path=ppt/tags/tag255.xml><?xml version="1.0" encoding="utf-8"?>
<p:tagLst xmlns:p="http://schemas.openxmlformats.org/presentationml/2006/main">
  <p:tag name="AS_UNIQUEID" val="1586"/>
</p:tagLst>
</file>

<file path=ppt/tags/tag256.xml><?xml version="1.0" encoding="utf-8"?>
<p:tagLst xmlns:p="http://schemas.openxmlformats.org/presentationml/2006/main">
  <p:tag name="AS_UNIQUEID" val="1587"/>
</p:tagLst>
</file>

<file path=ppt/tags/tag257.xml><?xml version="1.0" encoding="utf-8"?>
<p:tagLst xmlns:p="http://schemas.openxmlformats.org/presentationml/2006/main">
  <p:tag name="AS_UNIQUEID" val="1588"/>
</p:tagLst>
</file>

<file path=ppt/tags/tag258.xml><?xml version="1.0" encoding="utf-8"?>
<p:tagLst xmlns:p="http://schemas.openxmlformats.org/presentationml/2006/main">
  <p:tag name="AS_UNIQUEID" val="1589"/>
</p:tagLst>
</file>

<file path=ppt/tags/tag259.xml><?xml version="1.0" encoding="utf-8"?>
<p:tagLst xmlns:p="http://schemas.openxmlformats.org/presentationml/2006/main">
  <p:tag name="AS_UNIQUEID" val="1590"/>
</p:tagLst>
</file>

<file path=ppt/tags/tag26.xml><?xml version="1.0" encoding="utf-8"?>
<p:tagLst xmlns:p="http://schemas.openxmlformats.org/presentationml/2006/main">
  <p:tag name="AS_UNIQUEID" val="2547"/>
</p:tagLst>
</file>

<file path=ppt/tags/tag260.xml><?xml version="1.0" encoding="utf-8"?>
<p:tagLst xmlns:p="http://schemas.openxmlformats.org/presentationml/2006/main">
  <p:tag name="AS_UNIQUEID" val="1591"/>
</p:tagLst>
</file>

<file path=ppt/tags/tag261.xml><?xml version="1.0" encoding="utf-8"?>
<p:tagLst xmlns:p="http://schemas.openxmlformats.org/presentationml/2006/main">
  <p:tag name="AS_UNIQUEID" val="1592"/>
</p:tagLst>
</file>

<file path=ppt/tags/tag262.xml><?xml version="1.0" encoding="utf-8"?>
<p:tagLst xmlns:p="http://schemas.openxmlformats.org/presentationml/2006/main">
  <p:tag name="AS_UNIQUEID" val="1593"/>
</p:tagLst>
</file>

<file path=ppt/tags/tag263.xml><?xml version="1.0" encoding="utf-8"?>
<p:tagLst xmlns:p="http://schemas.openxmlformats.org/presentationml/2006/main">
  <p:tag name="AS_UNIQUEID" val="1594"/>
</p:tagLst>
</file>

<file path=ppt/tags/tag264.xml><?xml version="1.0" encoding="utf-8"?>
<p:tagLst xmlns:p="http://schemas.openxmlformats.org/presentationml/2006/main">
  <p:tag name="AS_UNIQUEID" val="1595"/>
</p:tagLst>
</file>

<file path=ppt/tags/tag265.xml><?xml version="1.0" encoding="utf-8"?>
<p:tagLst xmlns:p="http://schemas.openxmlformats.org/presentationml/2006/main">
  <p:tag name="AS_UNIQUEID" val="1596"/>
</p:tagLst>
</file>

<file path=ppt/tags/tag266.xml><?xml version="1.0" encoding="utf-8"?>
<p:tagLst xmlns:p="http://schemas.openxmlformats.org/presentationml/2006/main">
  <p:tag name="AS_UNIQUEID" val="1597"/>
</p:tagLst>
</file>

<file path=ppt/tags/tag267.xml><?xml version="1.0" encoding="utf-8"?>
<p:tagLst xmlns:p="http://schemas.openxmlformats.org/presentationml/2006/main">
  <p:tag name="AS_UNIQUEID" val="1598"/>
</p:tagLst>
</file>

<file path=ppt/tags/tag268.xml><?xml version="1.0" encoding="utf-8"?>
<p:tagLst xmlns:p="http://schemas.openxmlformats.org/presentationml/2006/main">
  <p:tag name="AS_UNIQUEID" val="1599"/>
</p:tagLst>
</file>

<file path=ppt/tags/tag269.xml><?xml version="1.0" encoding="utf-8"?>
<p:tagLst xmlns:p="http://schemas.openxmlformats.org/presentationml/2006/main">
  <p:tag name="AS_UNIQUEID" val="1600"/>
</p:tagLst>
</file>

<file path=ppt/tags/tag27.xml><?xml version="1.0" encoding="utf-8"?>
<p:tagLst xmlns:p="http://schemas.openxmlformats.org/presentationml/2006/main">
  <p:tag name="AS_UNIQUEID" val="2548"/>
</p:tagLst>
</file>

<file path=ppt/tags/tag270.xml><?xml version="1.0" encoding="utf-8"?>
<p:tagLst xmlns:p="http://schemas.openxmlformats.org/presentationml/2006/main">
  <p:tag name="AS_UNIQUEID" val="1601"/>
</p:tagLst>
</file>

<file path=ppt/tags/tag271.xml><?xml version="1.0" encoding="utf-8"?>
<p:tagLst xmlns:p="http://schemas.openxmlformats.org/presentationml/2006/main">
  <p:tag name="AS_UNIQUEID" val="1602"/>
</p:tagLst>
</file>

<file path=ppt/tags/tag272.xml><?xml version="1.0" encoding="utf-8"?>
<p:tagLst xmlns:p="http://schemas.openxmlformats.org/presentationml/2006/main">
  <p:tag name="AS_UNIQUEID" val="1603"/>
</p:tagLst>
</file>

<file path=ppt/tags/tag273.xml><?xml version="1.0" encoding="utf-8"?>
<p:tagLst xmlns:p="http://schemas.openxmlformats.org/presentationml/2006/main">
  <p:tag name="AS_UNIQUEID" val="1604"/>
</p:tagLst>
</file>

<file path=ppt/tags/tag274.xml><?xml version="1.0" encoding="utf-8"?>
<p:tagLst xmlns:p="http://schemas.openxmlformats.org/presentationml/2006/main">
  <p:tag name="AS_UNIQUEID" val="1605"/>
</p:tagLst>
</file>

<file path=ppt/tags/tag275.xml><?xml version="1.0" encoding="utf-8"?>
<p:tagLst xmlns:p="http://schemas.openxmlformats.org/presentationml/2006/main">
  <p:tag name="AS_UNIQUEID" val="1606"/>
</p:tagLst>
</file>

<file path=ppt/tags/tag276.xml><?xml version="1.0" encoding="utf-8"?>
<p:tagLst xmlns:p="http://schemas.openxmlformats.org/presentationml/2006/main">
  <p:tag name="AS_UNIQUEID" val="1607"/>
</p:tagLst>
</file>

<file path=ppt/tags/tag277.xml><?xml version="1.0" encoding="utf-8"?>
<p:tagLst xmlns:p="http://schemas.openxmlformats.org/presentationml/2006/main">
  <p:tag name="AS_UNIQUEID" val="1608"/>
</p:tagLst>
</file>

<file path=ppt/tags/tag278.xml><?xml version="1.0" encoding="utf-8"?>
<p:tagLst xmlns:p="http://schemas.openxmlformats.org/presentationml/2006/main">
  <p:tag name="AS_UNIQUEID" val="1609"/>
</p:tagLst>
</file>

<file path=ppt/tags/tag279.xml><?xml version="1.0" encoding="utf-8"?>
<p:tagLst xmlns:p="http://schemas.openxmlformats.org/presentationml/2006/main">
  <p:tag name="AS_UNIQUEID" val="1610"/>
</p:tagLst>
</file>

<file path=ppt/tags/tag28.xml><?xml version="1.0" encoding="utf-8"?>
<p:tagLst xmlns:p="http://schemas.openxmlformats.org/presentationml/2006/main">
  <p:tag name="AS_UNIQUEID" val="2549"/>
</p:tagLst>
</file>

<file path=ppt/tags/tag280.xml><?xml version="1.0" encoding="utf-8"?>
<p:tagLst xmlns:p="http://schemas.openxmlformats.org/presentationml/2006/main">
  <p:tag name="AS_UNIQUEID" val="1611"/>
</p:tagLst>
</file>

<file path=ppt/tags/tag281.xml><?xml version="1.0" encoding="utf-8"?>
<p:tagLst xmlns:p="http://schemas.openxmlformats.org/presentationml/2006/main">
  <p:tag name="AS_UNIQUEID" val="1612"/>
</p:tagLst>
</file>

<file path=ppt/tags/tag282.xml><?xml version="1.0" encoding="utf-8"?>
<p:tagLst xmlns:p="http://schemas.openxmlformats.org/presentationml/2006/main">
  <p:tag name="AS_UNIQUEID" val="1613"/>
</p:tagLst>
</file>

<file path=ppt/tags/tag283.xml><?xml version="1.0" encoding="utf-8"?>
<p:tagLst xmlns:p="http://schemas.openxmlformats.org/presentationml/2006/main">
  <p:tag name="AS_UNIQUEID" val="1614"/>
</p:tagLst>
</file>

<file path=ppt/tags/tag284.xml><?xml version="1.0" encoding="utf-8"?>
<p:tagLst xmlns:p="http://schemas.openxmlformats.org/presentationml/2006/main">
  <p:tag name="AS_UNIQUEID" val="1615"/>
</p:tagLst>
</file>

<file path=ppt/tags/tag285.xml><?xml version="1.0" encoding="utf-8"?>
<p:tagLst xmlns:p="http://schemas.openxmlformats.org/presentationml/2006/main">
  <p:tag name="AS_UNIQUEID" val="1616"/>
</p:tagLst>
</file>

<file path=ppt/tags/tag286.xml><?xml version="1.0" encoding="utf-8"?>
<p:tagLst xmlns:p="http://schemas.openxmlformats.org/presentationml/2006/main">
  <p:tag name="AS_UNIQUEID" val="1617"/>
</p:tagLst>
</file>

<file path=ppt/tags/tag287.xml><?xml version="1.0" encoding="utf-8"?>
<p:tagLst xmlns:p="http://schemas.openxmlformats.org/presentationml/2006/main">
  <p:tag name="AS_UNIQUEID" val="1618"/>
</p:tagLst>
</file>

<file path=ppt/tags/tag288.xml><?xml version="1.0" encoding="utf-8"?>
<p:tagLst xmlns:p="http://schemas.openxmlformats.org/presentationml/2006/main">
  <p:tag name="AS_UNIQUEID" val="1619"/>
</p:tagLst>
</file>

<file path=ppt/tags/tag289.xml><?xml version="1.0" encoding="utf-8"?>
<p:tagLst xmlns:p="http://schemas.openxmlformats.org/presentationml/2006/main">
  <p:tag name="AS_UNIQUEID" val="1620"/>
</p:tagLst>
</file>

<file path=ppt/tags/tag29.xml><?xml version="1.0" encoding="utf-8"?>
<p:tagLst xmlns:p="http://schemas.openxmlformats.org/presentationml/2006/main">
  <p:tag name="AS_UNIQUEID" val="2550"/>
</p:tagLst>
</file>

<file path=ppt/tags/tag290.xml><?xml version="1.0" encoding="utf-8"?>
<p:tagLst xmlns:p="http://schemas.openxmlformats.org/presentationml/2006/main">
  <p:tag name="AS_UNIQUEID" val="1621"/>
</p:tagLst>
</file>

<file path=ppt/tags/tag291.xml><?xml version="1.0" encoding="utf-8"?>
<p:tagLst xmlns:p="http://schemas.openxmlformats.org/presentationml/2006/main">
  <p:tag name="AS_UNIQUEID" val="1622"/>
</p:tagLst>
</file>

<file path=ppt/tags/tag292.xml><?xml version="1.0" encoding="utf-8"?>
<p:tagLst xmlns:p="http://schemas.openxmlformats.org/presentationml/2006/main">
  <p:tag name="AS_UNIQUEID" val="1623"/>
</p:tagLst>
</file>

<file path=ppt/tags/tag293.xml><?xml version="1.0" encoding="utf-8"?>
<p:tagLst xmlns:p="http://schemas.openxmlformats.org/presentationml/2006/main">
  <p:tag name="AS_UNIQUEID" val="1624"/>
</p:tagLst>
</file>

<file path=ppt/tags/tag294.xml><?xml version="1.0" encoding="utf-8"?>
<p:tagLst xmlns:p="http://schemas.openxmlformats.org/presentationml/2006/main">
  <p:tag name="AS_UNIQUEID" val="1625"/>
</p:tagLst>
</file>

<file path=ppt/tags/tag295.xml><?xml version="1.0" encoding="utf-8"?>
<p:tagLst xmlns:p="http://schemas.openxmlformats.org/presentationml/2006/main">
  <p:tag name="AS_UNIQUEID" val="1626"/>
</p:tagLst>
</file>

<file path=ppt/tags/tag296.xml><?xml version="1.0" encoding="utf-8"?>
<p:tagLst xmlns:p="http://schemas.openxmlformats.org/presentationml/2006/main">
  <p:tag name="AS_UNIQUEID" val="1627"/>
</p:tagLst>
</file>

<file path=ppt/tags/tag297.xml><?xml version="1.0" encoding="utf-8"?>
<p:tagLst xmlns:p="http://schemas.openxmlformats.org/presentationml/2006/main">
  <p:tag name="AS_UNIQUEID" val="1628"/>
</p:tagLst>
</file>

<file path=ppt/tags/tag298.xml><?xml version="1.0" encoding="utf-8"?>
<p:tagLst xmlns:p="http://schemas.openxmlformats.org/presentationml/2006/main">
  <p:tag name="AS_UNIQUEID" val="1629"/>
</p:tagLst>
</file>

<file path=ppt/tags/tag299.xml><?xml version="1.0" encoding="utf-8"?>
<p:tagLst xmlns:p="http://schemas.openxmlformats.org/presentationml/2006/main">
  <p:tag name="AS_UNIQUEID" val="1630"/>
</p:tagLst>
</file>

<file path=ppt/tags/tag3.xml><?xml version="1.0" encoding="utf-8"?>
<p:tagLst xmlns:p="http://schemas.openxmlformats.org/presentationml/2006/main">
  <p:tag name="AS_UNIQUEID" val="2520"/>
</p:tagLst>
</file>

<file path=ppt/tags/tag30.xml><?xml version="1.0" encoding="utf-8"?>
<p:tagLst xmlns:p="http://schemas.openxmlformats.org/presentationml/2006/main">
  <p:tag name="AS_UNIQUEID" val="2552"/>
</p:tagLst>
</file>

<file path=ppt/tags/tag300.xml><?xml version="1.0" encoding="utf-8"?>
<p:tagLst xmlns:p="http://schemas.openxmlformats.org/presentationml/2006/main">
  <p:tag name="AS_UNIQUEID" val="1631"/>
</p:tagLst>
</file>

<file path=ppt/tags/tag301.xml><?xml version="1.0" encoding="utf-8"?>
<p:tagLst xmlns:p="http://schemas.openxmlformats.org/presentationml/2006/main">
  <p:tag name="AS_UNIQUEID" val="1632"/>
</p:tagLst>
</file>

<file path=ppt/tags/tag302.xml><?xml version="1.0" encoding="utf-8"?>
<p:tagLst xmlns:p="http://schemas.openxmlformats.org/presentationml/2006/main">
  <p:tag name="AS_UNIQUEID" val="1633"/>
</p:tagLst>
</file>

<file path=ppt/tags/tag303.xml><?xml version="1.0" encoding="utf-8"?>
<p:tagLst xmlns:p="http://schemas.openxmlformats.org/presentationml/2006/main">
  <p:tag name="AS_UNIQUEID" val="1634"/>
</p:tagLst>
</file>

<file path=ppt/tags/tag304.xml><?xml version="1.0" encoding="utf-8"?>
<p:tagLst xmlns:p="http://schemas.openxmlformats.org/presentationml/2006/main">
  <p:tag name="AS_UNIQUEID" val="1635"/>
</p:tagLst>
</file>

<file path=ppt/tags/tag305.xml><?xml version="1.0" encoding="utf-8"?>
<p:tagLst xmlns:p="http://schemas.openxmlformats.org/presentationml/2006/main">
  <p:tag name="AS_UNIQUEID" val="1636"/>
</p:tagLst>
</file>

<file path=ppt/tags/tag306.xml><?xml version="1.0" encoding="utf-8"?>
<p:tagLst xmlns:p="http://schemas.openxmlformats.org/presentationml/2006/main">
  <p:tag name="AS_UNIQUEID" val="1637"/>
</p:tagLst>
</file>

<file path=ppt/tags/tag307.xml><?xml version="1.0" encoding="utf-8"?>
<p:tagLst xmlns:p="http://schemas.openxmlformats.org/presentationml/2006/main">
  <p:tag name="AS_UNIQUEID" val="1638"/>
</p:tagLst>
</file>

<file path=ppt/tags/tag308.xml><?xml version="1.0" encoding="utf-8"?>
<p:tagLst xmlns:p="http://schemas.openxmlformats.org/presentationml/2006/main">
  <p:tag name="AS_UNIQUEID" val="1639"/>
</p:tagLst>
</file>

<file path=ppt/tags/tag309.xml><?xml version="1.0" encoding="utf-8"?>
<p:tagLst xmlns:p="http://schemas.openxmlformats.org/presentationml/2006/main">
  <p:tag name="AS_UNIQUEID" val="1640"/>
</p:tagLst>
</file>

<file path=ppt/tags/tag31.xml><?xml version="1.0" encoding="utf-8"?>
<p:tagLst xmlns:p="http://schemas.openxmlformats.org/presentationml/2006/main">
  <p:tag name="AS_UNIQUEID" val="2553"/>
</p:tagLst>
</file>

<file path=ppt/tags/tag310.xml><?xml version="1.0" encoding="utf-8"?>
<p:tagLst xmlns:p="http://schemas.openxmlformats.org/presentationml/2006/main">
  <p:tag name="AS_UNIQUEID" val="1641"/>
</p:tagLst>
</file>

<file path=ppt/tags/tag311.xml><?xml version="1.0" encoding="utf-8"?>
<p:tagLst xmlns:p="http://schemas.openxmlformats.org/presentationml/2006/main">
  <p:tag name="AS_UNIQUEID" val="1642"/>
</p:tagLst>
</file>

<file path=ppt/tags/tag312.xml><?xml version="1.0" encoding="utf-8"?>
<p:tagLst xmlns:p="http://schemas.openxmlformats.org/presentationml/2006/main">
  <p:tag name="AS_UNIQUEID" val="1643"/>
</p:tagLst>
</file>

<file path=ppt/tags/tag313.xml><?xml version="1.0" encoding="utf-8"?>
<p:tagLst xmlns:p="http://schemas.openxmlformats.org/presentationml/2006/main">
  <p:tag name="AS_UNIQUEID" val="1644"/>
</p:tagLst>
</file>

<file path=ppt/tags/tag314.xml><?xml version="1.0" encoding="utf-8"?>
<p:tagLst xmlns:p="http://schemas.openxmlformats.org/presentationml/2006/main">
  <p:tag name="AS_UNIQUEID" val="1645"/>
</p:tagLst>
</file>

<file path=ppt/tags/tag315.xml><?xml version="1.0" encoding="utf-8"?>
<p:tagLst xmlns:p="http://schemas.openxmlformats.org/presentationml/2006/main">
  <p:tag name="AS_UNIQUEID" val="1646"/>
</p:tagLst>
</file>

<file path=ppt/tags/tag316.xml><?xml version="1.0" encoding="utf-8"?>
<p:tagLst xmlns:p="http://schemas.openxmlformats.org/presentationml/2006/main">
  <p:tag name="AS_UNIQUEID" val="1647"/>
</p:tagLst>
</file>

<file path=ppt/tags/tag317.xml><?xml version="1.0" encoding="utf-8"?>
<p:tagLst xmlns:p="http://schemas.openxmlformats.org/presentationml/2006/main">
  <p:tag name="AS_UNIQUEID" val="1648"/>
</p:tagLst>
</file>

<file path=ppt/tags/tag318.xml><?xml version="1.0" encoding="utf-8"?>
<p:tagLst xmlns:p="http://schemas.openxmlformats.org/presentationml/2006/main">
  <p:tag name="AS_UNIQUEID" val="1649"/>
</p:tagLst>
</file>

<file path=ppt/tags/tag319.xml><?xml version="1.0" encoding="utf-8"?>
<p:tagLst xmlns:p="http://schemas.openxmlformats.org/presentationml/2006/main">
  <p:tag name="AS_UNIQUEID" val="1650"/>
</p:tagLst>
</file>

<file path=ppt/tags/tag32.xml><?xml version="1.0" encoding="utf-8"?>
<p:tagLst xmlns:p="http://schemas.openxmlformats.org/presentationml/2006/main">
  <p:tag name="AS_UNIQUEID" val="2554"/>
</p:tagLst>
</file>

<file path=ppt/tags/tag320.xml><?xml version="1.0" encoding="utf-8"?>
<p:tagLst xmlns:p="http://schemas.openxmlformats.org/presentationml/2006/main">
  <p:tag name="AS_UNIQUEID" val="1651"/>
</p:tagLst>
</file>

<file path=ppt/tags/tag321.xml><?xml version="1.0" encoding="utf-8"?>
<p:tagLst xmlns:p="http://schemas.openxmlformats.org/presentationml/2006/main">
  <p:tag name="AS_UNIQUEID" val="1652"/>
</p:tagLst>
</file>

<file path=ppt/tags/tag322.xml><?xml version="1.0" encoding="utf-8"?>
<p:tagLst xmlns:p="http://schemas.openxmlformats.org/presentationml/2006/main">
  <p:tag name="AS_UNIQUEID" val="1653"/>
</p:tagLst>
</file>

<file path=ppt/tags/tag323.xml><?xml version="1.0" encoding="utf-8"?>
<p:tagLst xmlns:p="http://schemas.openxmlformats.org/presentationml/2006/main">
  <p:tag name="AS_UNIQUEID" val="1654"/>
</p:tagLst>
</file>

<file path=ppt/tags/tag324.xml><?xml version="1.0" encoding="utf-8"?>
<p:tagLst xmlns:p="http://schemas.openxmlformats.org/presentationml/2006/main">
  <p:tag name="AS_UNIQUEID" val="1655"/>
</p:tagLst>
</file>

<file path=ppt/tags/tag325.xml><?xml version="1.0" encoding="utf-8"?>
<p:tagLst xmlns:p="http://schemas.openxmlformats.org/presentationml/2006/main">
  <p:tag name="AS_UNIQUEID" val="1656"/>
</p:tagLst>
</file>

<file path=ppt/tags/tag326.xml><?xml version="1.0" encoding="utf-8"?>
<p:tagLst xmlns:p="http://schemas.openxmlformats.org/presentationml/2006/main">
  <p:tag name="AS_UNIQUEID" val="1657"/>
</p:tagLst>
</file>

<file path=ppt/tags/tag327.xml><?xml version="1.0" encoding="utf-8"?>
<p:tagLst xmlns:p="http://schemas.openxmlformats.org/presentationml/2006/main">
  <p:tag name="AS_UNIQUEID" val="1658"/>
</p:tagLst>
</file>

<file path=ppt/tags/tag328.xml><?xml version="1.0" encoding="utf-8"?>
<p:tagLst xmlns:p="http://schemas.openxmlformats.org/presentationml/2006/main">
  <p:tag name="AS_UNIQUEID" val="1659"/>
</p:tagLst>
</file>

<file path=ppt/tags/tag329.xml><?xml version="1.0" encoding="utf-8"?>
<p:tagLst xmlns:p="http://schemas.openxmlformats.org/presentationml/2006/main">
  <p:tag name="AS_UNIQUEID" val="1660"/>
</p:tagLst>
</file>

<file path=ppt/tags/tag33.xml><?xml version="1.0" encoding="utf-8"?>
<p:tagLst xmlns:p="http://schemas.openxmlformats.org/presentationml/2006/main">
  <p:tag name="AS_UNIQUEID" val="2555"/>
</p:tagLst>
</file>

<file path=ppt/tags/tag330.xml><?xml version="1.0" encoding="utf-8"?>
<p:tagLst xmlns:p="http://schemas.openxmlformats.org/presentationml/2006/main">
  <p:tag name="AS_UNIQUEID" val="1661"/>
</p:tagLst>
</file>

<file path=ppt/tags/tag331.xml><?xml version="1.0" encoding="utf-8"?>
<p:tagLst xmlns:p="http://schemas.openxmlformats.org/presentationml/2006/main">
  <p:tag name="AS_UNIQUEID" val="1662"/>
</p:tagLst>
</file>

<file path=ppt/tags/tag332.xml><?xml version="1.0" encoding="utf-8"?>
<p:tagLst xmlns:p="http://schemas.openxmlformats.org/presentationml/2006/main">
  <p:tag name="AS_UNIQUEID" val="1663"/>
</p:tagLst>
</file>

<file path=ppt/tags/tag333.xml><?xml version="1.0" encoding="utf-8"?>
<p:tagLst xmlns:p="http://schemas.openxmlformats.org/presentationml/2006/main">
  <p:tag name="AS_UNIQUEID" val="1664"/>
</p:tagLst>
</file>

<file path=ppt/tags/tag334.xml><?xml version="1.0" encoding="utf-8"?>
<p:tagLst xmlns:p="http://schemas.openxmlformats.org/presentationml/2006/main">
  <p:tag name="AS_UNIQUEID" val="1665"/>
</p:tagLst>
</file>

<file path=ppt/tags/tag335.xml><?xml version="1.0" encoding="utf-8"?>
<p:tagLst xmlns:p="http://schemas.openxmlformats.org/presentationml/2006/main">
  <p:tag name="AS_UNIQUEID" val="1666"/>
</p:tagLst>
</file>

<file path=ppt/tags/tag336.xml><?xml version="1.0" encoding="utf-8"?>
<p:tagLst xmlns:p="http://schemas.openxmlformats.org/presentationml/2006/main">
  <p:tag name="AS_UNIQUEID" val="1667"/>
</p:tagLst>
</file>

<file path=ppt/tags/tag337.xml><?xml version="1.0" encoding="utf-8"?>
<p:tagLst xmlns:p="http://schemas.openxmlformats.org/presentationml/2006/main">
  <p:tag name="AS_UNIQUEID" val="1668"/>
</p:tagLst>
</file>

<file path=ppt/tags/tag338.xml><?xml version="1.0" encoding="utf-8"?>
<p:tagLst xmlns:p="http://schemas.openxmlformats.org/presentationml/2006/main">
  <p:tag name="AS_UNIQUEID" val="1669"/>
</p:tagLst>
</file>

<file path=ppt/tags/tag339.xml><?xml version="1.0" encoding="utf-8"?>
<p:tagLst xmlns:p="http://schemas.openxmlformats.org/presentationml/2006/main">
  <p:tag name="AS_UNIQUEID" val="1670"/>
</p:tagLst>
</file>

<file path=ppt/tags/tag34.xml><?xml version="1.0" encoding="utf-8"?>
<p:tagLst xmlns:p="http://schemas.openxmlformats.org/presentationml/2006/main">
  <p:tag name="AS_UNIQUEID" val="2557"/>
</p:tagLst>
</file>

<file path=ppt/tags/tag340.xml><?xml version="1.0" encoding="utf-8"?>
<p:tagLst xmlns:p="http://schemas.openxmlformats.org/presentationml/2006/main">
  <p:tag name="AS_UNIQUEID" val="1671"/>
</p:tagLst>
</file>

<file path=ppt/tags/tag341.xml><?xml version="1.0" encoding="utf-8"?>
<p:tagLst xmlns:p="http://schemas.openxmlformats.org/presentationml/2006/main">
  <p:tag name="AS_UNIQUEID" val="1672"/>
</p:tagLst>
</file>

<file path=ppt/tags/tag342.xml><?xml version="1.0" encoding="utf-8"?>
<p:tagLst xmlns:p="http://schemas.openxmlformats.org/presentationml/2006/main">
  <p:tag name="AS_UNIQUEID" val="1673"/>
</p:tagLst>
</file>

<file path=ppt/tags/tag343.xml><?xml version="1.0" encoding="utf-8"?>
<p:tagLst xmlns:p="http://schemas.openxmlformats.org/presentationml/2006/main">
  <p:tag name="AS_UNIQUEID" val="1674"/>
</p:tagLst>
</file>

<file path=ppt/tags/tag344.xml><?xml version="1.0" encoding="utf-8"?>
<p:tagLst xmlns:p="http://schemas.openxmlformats.org/presentationml/2006/main">
  <p:tag name="AS_UNIQUEID" val="1675"/>
</p:tagLst>
</file>

<file path=ppt/tags/tag345.xml><?xml version="1.0" encoding="utf-8"?>
<p:tagLst xmlns:p="http://schemas.openxmlformats.org/presentationml/2006/main">
  <p:tag name="AS_UNIQUEID" val="1676"/>
</p:tagLst>
</file>

<file path=ppt/tags/tag346.xml><?xml version="1.0" encoding="utf-8"?>
<p:tagLst xmlns:p="http://schemas.openxmlformats.org/presentationml/2006/main">
  <p:tag name="AS_UNIQUEID" val="1677"/>
</p:tagLst>
</file>

<file path=ppt/tags/tag347.xml><?xml version="1.0" encoding="utf-8"?>
<p:tagLst xmlns:p="http://schemas.openxmlformats.org/presentationml/2006/main">
  <p:tag name="AS_UNIQUEID" val="1678"/>
</p:tagLst>
</file>

<file path=ppt/tags/tag348.xml><?xml version="1.0" encoding="utf-8"?>
<p:tagLst xmlns:p="http://schemas.openxmlformats.org/presentationml/2006/main">
  <p:tag name="AS_UNIQUEID" val="1679"/>
</p:tagLst>
</file>

<file path=ppt/tags/tag349.xml><?xml version="1.0" encoding="utf-8"?>
<p:tagLst xmlns:p="http://schemas.openxmlformats.org/presentationml/2006/main">
  <p:tag name="AS_UNIQUEID" val="1680"/>
</p:tagLst>
</file>

<file path=ppt/tags/tag35.xml><?xml version="1.0" encoding="utf-8"?>
<p:tagLst xmlns:p="http://schemas.openxmlformats.org/presentationml/2006/main">
  <p:tag name="AS_UNIQUEID" val="2558"/>
</p:tagLst>
</file>

<file path=ppt/tags/tag350.xml><?xml version="1.0" encoding="utf-8"?>
<p:tagLst xmlns:p="http://schemas.openxmlformats.org/presentationml/2006/main">
  <p:tag name="AS_UNIQUEID" val="1681"/>
</p:tagLst>
</file>

<file path=ppt/tags/tag351.xml><?xml version="1.0" encoding="utf-8"?>
<p:tagLst xmlns:p="http://schemas.openxmlformats.org/presentationml/2006/main">
  <p:tag name="AS_UNIQUEID" val="1682"/>
</p:tagLst>
</file>

<file path=ppt/tags/tag352.xml><?xml version="1.0" encoding="utf-8"?>
<p:tagLst xmlns:p="http://schemas.openxmlformats.org/presentationml/2006/main">
  <p:tag name="AS_UNIQUEID" val="1683"/>
</p:tagLst>
</file>

<file path=ppt/tags/tag353.xml><?xml version="1.0" encoding="utf-8"?>
<p:tagLst xmlns:p="http://schemas.openxmlformats.org/presentationml/2006/main">
  <p:tag name="AS_UNIQUEID" val="1684"/>
</p:tagLst>
</file>

<file path=ppt/tags/tag354.xml><?xml version="1.0" encoding="utf-8"?>
<p:tagLst xmlns:p="http://schemas.openxmlformats.org/presentationml/2006/main">
  <p:tag name="AS_UNIQUEID" val="1685"/>
</p:tagLst>
</file>

<file path=ppt/tags/tag355.xml><?xml version="1.0" encoding="utf-8"?>
<p:tagLst xmlns:p="http://schemas.openxmlformats.org/presentationml/2006/main">
  <p:tag name="AS_UNIQUEID" val="1687"/>
</p:tagLst>
</file>

<file path=ppt/tags/tag356.xml><?xml version="1.0" encoding="utf-8"?>
<p:tagLst xmlns:p="http://schemas.openxmlformats.org/presentationml/2006/main">
  <p:tag name="AS_UNIQUEID" val="1688"/>
</p:tagLst>
</file>

<file path=ppt/tags/tag357.xml><?xml version="1.0" encoding="utf-8"?>
<p:tagLst xmlns:p="http://schemas.openxmlformats.org/presentationml/2006/main">
  <p:tag name="AS_UNIQUEID" val="1689"/>
</p:tagLst>
</file>

<file path=ppt/tags/tag358.xml><?xml version="1.0" encoding="utf-8"?>
<p:tagLst xmlns:p="http://schemas.openxmlformats.org/presentationml/2006/main">
  <p:tag name="AS_UNIQUEID" val="1690"/>
</p:tagLst>
</file>

<file path=ppt/tags/tag359.xml><?xml version="1.0" encoding="utf-8"?>
<p:tagLst xmlns:p="http://schemas.openxmlformats.org/presentationml/2006/main">
  <p:tag name="AS_UNIQUEID" val="1692"/>
</p:tagLst>
</file>

<file path=ppt/tags/tag36.xml><?xml version="1.0" encoding="utf-8"?>
<p:tagLst xmlns:p="http://schemas.openxmlformats.org/presentationml/2006/main">
  <p:tag name="AS_UNIQUEID" val="2559"/>
</p:tagLst>
</file>

<file path=ppt/tags/tag360.xml><?xml version="1.0" encoding="utf-8"?>
<p:tagLst xmlns:p="http://schemas.openxmlformats.org/presentationml/2006/main">
  <p:tag name="AS_UNIQUEID" val="1693"/>
</p:tagLst>
</file>

<file path=ppt/tags/tag361.xml><?xml version="1.0" encoding="utf-8"?>
<p:tagLst xmlns:p="http://schemas.openxmlformats.org/presentationml/2006/main">
  <p:tag name="AS_UNIQUEID" val="1694"/>
</p:tagLst>
</file>

<file path=ppt/tags/tag362.xml><?xml version="1.0" encoding="utf-8"?>
<p:tagLst xmlns:p="http://schemas.openxmlformats.org/presentationml/2006/main">
  <p:tag name="AS_UNIQUEID" val="1696"/>
</p:tagLst>
</file>

<file path=ppt/tags/tag363.xml><?xml version="1.0" encoding="utf-8"?>
<p:tagLst xmlns:p="http://schemas.openxmlformats.org/presentationml/2006/main">
  <p:tag name="AS_UNIQUEID" val="1697"/>
</p:tagLst>
</file>

<file path=ppt/tags/tag364.xml><?xml version="1.0" encoding="utf-8"?>
<p:tagLst xmlns:p="http://schemas.openxmlformats.org/presentationml/2006/main">
  <p:tag name="AS_UNIQUEID" val="1698"/>
</p:tagLst>
</file>

<file path=ppt/tags/tag365.xml><?xml version="1.0" encoding="utf-8"?>
<p:tagLst xmlns:p="http://schemas.openxmlformats.org/presentationml/2006/main">
  <p:tag name="AS_UNIQUEID" val="1699"/>
</p:tagLst>
</file>

<file path=ppt/tags/tag366.xml><?xml version="1.0" encoding="utf-8"?>
<p:tagLst xmlns:p="http://schemas.openxmlformats.org/presentationml/2006/main">
  <p:tag name="AS_UNIQUEID" val="1700"/>
</p:tagLst>
</file>

<file path=ppt/tags/tag367.xml><?xml version="1.0" encoding="utf-8"?>
<p:tagLst xmlns:p="http://schemas.openxmlformats.org/presentationml/2006/main">
  <p:tag name="AS_UNIQUEID" val="1701"/>
</p:tagLst>
</file>

<file path=ppt/tags/tag368.xml><?xml version="1.0" encoding="utf-8"?>
<p:tagLst xmlns:p="http://schemas.openxmlformats.org/presentationml/2006/main">
  <p:tag name="AS_UNIQUEID" val="1702"/>
</p:tagLst>
</file>

<file path=ppt/tags/tag369.xml><?xml version="1.0" encoding="utf-8"?>
<p:tagLst xmlns:p="http://schemas.openxmlformats.org/presentationml/2006/main">
  <p:tag name="AS_UNIQUEID" val="1703"/>
</p:tagLst>
</file>

<file path=ppt/tags/tag37.xml><?xml version="1.0" encoding="utf-8"?>
<p:tagLst xmlns:p="http://schemas.openxmlformats.org/presentationml/2006/main">
  <p:tag name="AS_UNIQUEID" val="2561"/>
</p:tagLst>
</file>

<file path=ppt/tags/tag370.xml><?xml version="1.0" encoding="utf-8"?>
<p:tagLst xmlns:p="http://schemas.openxmlformats.org/presentationml/2006/main">
  <p:tag name="AS_UNIQUEID" val="1704"/>
</p:tagLst>
</file>

<file path=ppt/tags/tag371.xml><?xml version="1.0" encoding="utf-8"?>
<p:tagLst xmlns:p="http://schemas.openxmlformats.org/presentationml/2006/main">
  <p:tag name="AS_UNIQUEID" val="1705"/>
</p:tagLst>
</file>

<file path=ppt/tags/tag372.xml><?xml version="1.0" encoding="utf-8"?>
<p:tagLst xmlns:p="http://schemas.openxmlformats.org/presentationml/2006/main">
  <p:tag name="AS_UNIQUEID" val="1706"/>
</p:tagLst>
</file>

<file path=ppt/tags/tag373.xml><?xml version="1.0" encoding="utf-8"?>
<p:tagLst xmlns:p="http://schemas.openxmlformats.org/presentationml/2006/main">
  <p:tag name="AS_UNIQUEID" val="1707"/>
</p:tagLst>
</file>

<file path=ppt/tags/tag374.xml><?xml version="1.0" encoding="utf-8"?>
<p:tagLst xmlns:p="http://schemas.openxmlformats.org/presentationml/2006/main">
  <p:tag name="AS_UNIQUEID" val="1708"/>
</p:tagLst>
</file>

<file path=ppt/tags/tag375.xml><?xml version="1.0" encoding="utf-8"?>
<p:tagLst xmlns:p="http://schemas.openxmlformats.org/presentationml/2006/main">
  <p:tag name="AS_UNIQUEID" val="1709"/>
</p:tagLst>
</file>

<file path=ppt/tags/tag376.xml><?xml version="1.0" encoding="utf-8"?>
<p:tagLst xmlns:p="http://schemas.openxmlformats.org/presentationml/2006/main">
  <p:tag name="AS_UNIQUEID" val="1710"/>
</p:tagLst>
</file>

<file path=ppt/tags/tag377.xml><?xml version="1.0" encoding="utf-8"?>
<p:tagLst xmlns:p="http://schemas.openxmlformats.org/presentationml/2006/main">
  <p:tag name="AS_UNIQUEID" val="1711"/>
</p:tagLst>
</file>

<file path=ppt/tags/tag378.xml><?xml version="1.0" encoding="utf-8"?>
<p:tagLst xmlns:p="http://schemas.openxmlformats.org/presentationml/2006/main">
  <p:tag name="AS_UNIQUEID" val="1712"/>
</p:tagLst>
</file>

<file path=ppt/tags/tag379.xml><?xml version="1.0" encoding="utf-8"?>
<p:tagLst xmlns:p="http://schemas.openxmlformats.org/presentationml/2006/main">
  <p:tag name="AS_UNIQUEID" val="1713"/>
</p:tagLst>
</file>

<file path=ppt/tags/tag38.xml><?xml version="1.0" encoding="utf-8"?>
<p:tagLst xmlns:p="http://schemas.openxmlformats.org/presentationml/2006/main">
  <p:tag name="AS_UNIQUEID" val="2562"/>
</p:tagLst>
</file>

<file path=ppt/tags/tag380.xml><?xml version="1.0" encoding="utf-8"?>
<p:tagLst xmlns:p="http://schemas.openxmlformats.org/presentationml/2006/main">
  <p:tag name="AS_UNIQUEID" val="1714"/>
</p:tagLst>
</file>

<file path=ppt/tags/tag381.xml><?xml version="1.0" encoding="utf-8"?>
<p:tagLst xmlns:p="http://schemas.openxmlformats.org/presentationml/2006/main">
  <p:tag name="AS_UNIQUEID" val="1715"/>
</p:tagLst>
</file>

<file path=ppt/tags/tag382.xml><?xml version="1.0" encoding="utf-8"?>
<p:tagLst xmlns:p="http://schemas.openxmlformats.org/presentationml/2006/main">
  <p:tag name="AS_UNIQUEID" val="1716"/>
</p:tagLst>
</file>

<file path=ppt/tags/tag383.xml><?xml version="1.0" encoding="utf-8"?>
<p:tagLst xmlns:p="http://schemas.openxmlformats.org/presentationml/2006/main">
  <p:tag name="AS_UNIQUEID" val="1717"/>
</p:tagLst>
</file>

<file path=ppt/tags/tag384.xml><?xml version="1.0" encoding="utf-8"?>
<p:tagLst xmlns:p="http://schemas.openxmlformats.org/presentationml/2006/main">
  <p:tag name="AS_UNIQUEID" val="1718"/>
</p:tagLst>
</file>

<file path=ppt/tags/tag385.xml><?xml version="1.0" encoding="utf-8"?>
<p:tagLst xmlns:p="http://schemas.openxmlformats.org/presentationml/2006/main">
  <p:tag name="AS_UNIQUEID" val="1719"/>
</p:tagLst>
</file>

<file path=ppt/tags/tag386.xml><?xml version="1.0" encoding="utf-8"?>
<p:tagLst xmlns:p="http://schemas.openxmlformats.org/presentationml/2006/main">
  <p:tag name="AS_UNIQUEID" val="1720"/>
</p:tagLst>
</file>

<file path=ppt/tags/tag387.xml><?xml version="1.0" encoding="utf-8"?>
<p:tagLst xmlns:p="http://schemas.openxmlformats.org/presentationml/2006/main">
  <p:tag name="AS_UNIQUEID" val="1721"/>
</p:tagLst>
</file>

<file path=ppt/tags/tag388.xml><?xml version="1.0" encoding="utf-8"?>
<p:tagLst xmlns:p="http://schemas.openxmlformats.org/presentationml/2006/main">
  <p:tag name="AS_UNIQUEID" val="1722"/>
</p:tagLst>
</file>

<file path=ppt/tags/tag389.xml><?xml version="1.0" encoding="utf-8"?>
<p:tagLst xmlns:p="http://schemas.openxmlformats.org/presentationml/2006/main">
  <p:tag name="AS_UNIQUEID" val="1723"/>
</p:tagLst>
</file>

<file path=ppt/tags/tag39.xml><?xml version="1.0" encoding="utf-8"?>
<p:tagLst xmlns:p="http://schemas.openxmlformats.org/presentationml/2006/main">
  <p:tag name="AS_UNIQUEID" val="2563"/>
</p:tagLst>
</file>

<file path=ppt/tags/tag390.xml><?xml version="1.0" encoding="utf-8"?>
<p:tagLst xmlns:p="http://schemas.openxmlformats.org/presentationml/2006/main">
  <p:tag name="AS_UNIQUEID" val="1724"/>
</p:tagLst>
</file>

<file path=ppt/tags/tag391.xml><?xml version="1.0" encoding="utf-8"?>
<p:tagLst xmlns:p="http://schemas.openxmlformats.org/presentationml/2006/main">
  <p:tag name="AS_UNIQUEID" val="1725"/>
</p:tagLst>
</file>

<file path=ppt/tags/tag392.xml><?xml version="1.0" encoding="utf-8"?>
<p:tagLst xmlns:p="http://schemas.openxmlformats.org/presentationml/2006/main">
  <p:tag name="AS_UNIQUEID" val="1726"/>
</p:tagLst>
</file>

<file path=ppt/tags/tag393.xml><?xml version="1.0" encoding="utf-8"?>
<p:tagLst xmlns:p="http://schemas.openxmlformats.org/presentationml/2006/main">
  <p:tag name="AS_UNIQUEID" val="1727"/>
</p:tagLst>
</file>

<file path=ppt/tags/tag394.xml><?xml version="1.0" encoding="utf-8"?>
<p:tagLst xmlns:p="http://schemas.openxmlformats.org/presentationml/2006/main">
  <p:tag name="AS_UNIQUEID" val="1728"/>
</p:tagLst>
</file>

<file path=ppt/tags/tag395.xml><?xml version="1.0" encoding="utf-8"?>
<p:tagLst xmlns:p="http://schemas.openxmlformats.org/presentationml/2006/main">
  <p:tag name="AS_UNIQUEID" val="1729"/>
</p:tagLst>
</file>

<file path=ppt/tags/tag396.xml><?xml version="1.0" encoding="utf-8"?>
<p:tagLst xmlns:p="http://schemas.openxmlformats.org/presentationml/2006/main">
  <p:tag name="AS_UNIQUEID" val="1730"/>
</p:tagLst>
</file>

<file path=ppt/tags/tag397.xml><?xml version="1.0" encoding="utf-8"?>
<p:tagLst xmlns:p="http://schemas.openxmlformats.org/presentationml/2006/main">
  <p:tag name="AS_UNIQUEID" val="1731"/>
</p:tagLst>
</file>

<file path=ppt/tags/tag398.xml><?xml version="1.0" encoding="utf-8"?>
<p:tagLst xmlns:p="http://schemas.openxmlformats.org/presentationml/2006/main">
  <p:tag name="AS_UNIQUEID" val="1732"/>
</p:tagLst>
</file>

<file path=ppt/tags/tag399.xml><?xml version="1.0" encoding="utf-8"?>
<p:tagLst xmlns:p="http://schemas.openxmlformats.org/presentationml/2006/main">
  <p:tag name="AS_UNIQUEID" val="1733"/>
</p:tagLst>
</file>

<file path=ppt/tags/tag4.xml><?xml version="1.0" encoding="utf-8"?>
<p:tagLst xmlns:p="http://schemas.openxmlformats.org/presentationml/2006/main">
  <p:tag name="AS_UNIQUEID" val="2521"/>
</p:tagLst>
</file>

<file path=ppt/tags/tag40.xml><?xml version="1.0" encoding="utf-8"?>
<p:tagLst xmlns:p="http://schemas.openxmlformats.org/presentationml/2006/main">
  <p:tag name="AS_UNIQUEID" val="2564"/>
</p:tagLst>
</file>

<file path=ppt/tags/tag400.xml><?xml version="1.0" encoding="utf-8"?>
<p:tagLst xmlns:p="http://schemas.openxmlformats.org/presentationml/2006/main">
  <p:tag name="AS_UNIQUEID" val="1734"/>
</p:tagLst>
</file>

<file path=ppt/tags/tag401.xml><?xml version="1.0" encoding="utf-8"?>
<p:tagLst xmlns:p="http://schemas.openxmlformats.org/presentationml/2006/main">
  <p:tag name="AS_UNIQUEID" val="1735"/>
</p:tagLst>
</file>

<file path=ppt/tags/tag402.xml><?xml version="1.0" encoding="utf-8"?>
<p:tagLst xmlns:p="http://schemas.openxmlformats.org/presentationml/2006/main">
  <p:tag name="AS_UNIQUEID" val="1736"/>
</p:tagLst>
</file>

<file path=ppt/tags/tag403.xml><?xml version="1.0" encoding="utf-8"?>
<p:tagLst xmlns:p="http://schemas.openxmlformats.org/presentationml/2006/main">
  <p:tag name="AS_UNIQUEID" val="1737"/>
</p:tagLst>
</file>

<file path=ppt/tags/tag404.xml><?xml version="1.0" encoding="utf-8"?>
<p:tagLst xmlns:p="http://schemas.openxmlformats.org/presentationml/2006/main">
  <p:tag name="AS_UNIQUEID" val="1738"/>
</p:tagLst>
</file>

<file path=ppt/tags/tag405.xml><?xml version="1.0" encoding="utf-8"?>
<p:tagLst xmlns:p="http://schemas.openxmlformats.org/presentationml/2006/main">
  <p:tag name="AS_UNIQUEID" val="1739"/>
</p:tagLst>
</file>

<file path=ppt/tags/tag406.xml><?xml version="1.0" encoding="utf-8"?>
<p:tagLst xmlns:p="http://schemas.openxmlformats.org/presentationml/2006/main">
  <p:tag name="AS_UNIQUEID" val="1740"/>
</p:tagLst>
</file>

<file path=ppt/tags/tag407.xml><?xml version="1.0" encoding="utf-8"?>
<p:tagLst xmlns:p="http://schemas.openxmlformats.org/presentationml/2006/main">
  <p:tag name="AS_UNIQUEID" val="1741"/>
</p:tagLst>
</file>

<file path=ppt/tags/tag408.xml><?xml version="1.0" encoding="utf-8"?>
<p:tagLst xmlns:p="http://schemas.openxmlformats.org/presentationml/2006/main">
  <p:tag name="AS_UNIQUEID" val="1742"/>
</p:tagLst>
</file>

<file path=ppt/tags/tag409.xml><?xml version="1.0" encoding="utf-8"?>
<p:tagLst xmlns:p="http://schemas.openxmlformats.org/presentationml/2006/main">
  <p:tag name="AS_UNIQUEID" val="1743"/>
</p:tagLst>
</file>

<file path=ppt/tags/tag41.xml><?xml version="1.0" encoding="utf-8"?>
<p:tagLst xmlns:p="http://schemas.openxmlformats.org/presentationml/2006/main">
  <p:tag name="AS_UNIQUEID" val="2565"/>
</p:tagLst>
</file>

<file path=ppt/tags/tag410.xml><?xml version="1.0" encoding="utf-8"?>
<p:tagLst xmlns:p="http://schemas.openxmlformats.org/presentationml/2006/main">
  <p:tag name="AS_UNIQUEID" val="1744"/>
</p:tagLst>
</file>

<file path=ppt/tags/tag411.xml><?xml version="1.0" encoding="utf-8"?>
<p:tagLst xmlns:p="http://schemas.openxmlformats.org/presentationml/2006/main">
  <p:tag name="AS_UNIQUEID" val="1745"/>
</p:tagLst>
</file>

<file path=ppt/tags/tag412.xml><?xml version="1.0" encoding="utf-8"?>
<p:tagLst xmlns:p="http://schemas.openxmlformats.org/presentationml/2006/main">
  <p:tag name="AS_UNIQUEID" val="1746"/>
</p:tagLst>
</file>

<file path=ppt/tags/tag413.xml><?xml version="1.0" encoding="utf-8"?>
<p:tagLst xmlns:p="http://schemas.openxmlformats.org/presentationml/2006/main">
  <p:tag name="AS_UNIQUEID" val="1747"/>
</p:tagLst>
</file>

<file path=ppt/tags/tag414.xml><?xml version="1.0" encoding="utf-8"?>
<p:tagLst xmlns:p="http://schemas.openxmlformats.org/presentationml/2006/main">
  <p:tag name="AS_UNIQUEID" val="1748"/>
</p:tagLst>
</file>

<file path=ppt/tags/tag415.xml><?xml version="1.0" encoding="utf-8"?>
<p:tagLst xmlns:p="http://schemas.openxmlformats.org/presentationml/2006/main">
  <p:tag name="AS_UNIQUEID" val="1749"/>
</p:tagLst>
</file>

<file path=ppt/tags/tag416.xml><?xml version="1.0" encoding="utf-8"?>
<p:tagLst xmlns:p="http://schemas.openxmlformats.org/presentationml/2006/main">
  <p:tag name="AS_UNIQUEID" val="1750"/>
</p:tagLst>
</file>

<file path=ppt/tags/tag417.xml><?xml version="1.0" encoding="utf-8"?>
<p:tagLst xmlns:p="http://schemas.openxmlformats.org/presentationml/2006/main">
  <p:tag name="AS_UNIQUEID" val="1751"/>
</p:tagLst>
</file>

<file path=ppt/tags/tag418.xml><?xml version="1.0" encoding="utf-8"?>
<p:tagLst xmlns:p="http://schemas.openxmlformats.org/presentationml/2006/main">
  <p:tag name="AS_UNIQUEID" val="1752"/>
</p:tagLst>
</file>

<file path=ppt/tags/tag419.xml><?xml version="1.0" encoding="utf-8"?>
<p:tagLst xmlns:p="http://schemas.openxmlformats.org/presentationml/2006/main">
  <p:tag name="AS_UNIQUEID" val="1753"/>
</p:tagLst>
</file>

<file path=ppt/tags/tag42.xml><?xml version="1.0" encoding="utf-8"?>
<p:tagLst xmlns:p="http://schemas.openxmlformats.org/presentationml/2006/main">
  <p:tag name="AS_UNIQUEID" val="2566"/>
</p:tagLst>
</file>

<file path=ppt/tags/tag420.xml><?xml version="1.0" encoding="utf-8"?>
<p:tagLst xmlns:p="http://schemas.openxmlformats.org/presentationml/2006/main">
  <p:tag name="AS_UNIQUEID" val="1754"/>
</p:tagLst>
</file>

<file path=ppt/tags/tag421.xml><?xml version="1.0" encoding="utf-8"?>
<p:tagLst xmlns:p="http://schemas.openxmlformats.org/presentationml/2006/main">
  <p:tag name="AS_UNIQUEID" val="1755"/>
</p:tagLst>
</file>

<file path=ppt/tags/tag422.xml><?xml version="1.0" encoding="utf-8"?>
<p:tagLst xmlns:p="http://schemas.openxmlformats.org/presentationml/2006/main">
  <p:tag name="AS_UNIQUEID" val="1756"/>
</p:tagLst>
</file>

<file path=ppt/tags/tag423.xml><?xml version="1.0" encoding="utf-8"?>
<p:tagLst xmlns:p="http://schemas.openxmlformats.org/presentationml/2006/main">
  <p:tag name="AS_UNIQUEID" val="1757"/>
</p:tagLst>
</file>

<file path=ppt/tags/tag424.xml><?xml version="1.0" encoding="utf-8"?>
<p:tagLst xmlns:p="http://schemas.openxmlformats.org/presentationml/2006/main">
  <p:tag name="AS_UNIQUEID" val="1758"/>
</p:tagLst>
</file>

<file path=ppt/tags/tag425.xml><?xml version="1.0" encoding="utf-8"?>
<p:tagLst xmlns:p="http://schemas.openxmlformats.org/presentationml/2006/main">
  <p:tag name="AS_UNIQUEID" val="1759"/>
</p:tagLst>
</file>

<file path=ppt/tags/tag426.xml><?xml version="1.0" encoding="utf-8"?>
<p:tagLst xmlns:p="http://schemas.openxmlformats.org/presentationml/2006/main">
  <p:tag name="AS_UNIQUEID" val="1760"/>
</p:tagLst>
</file>

<file path=ppt/tags/tag427.xml><?xml version="1.0" encoding="utf-8"?>
<p:tagLst xmlns:p="http://schemas.openxmlformats.org/presentationml/2006/main">
  <p:tag name="AS_UNIQUEID" val="1761"/>
</p:tagLst>
</file>

<file path=ppt/tags/tag428.xml><?xml version="1.0" encoding="utf-8"?>
<p:tagLst xmlns:p="http://schemas.openxmlformats.org/presentationml/2006/main">
  <p:tag name="AS_UNIQUEID" val="1762"/>
</p:tagLst>
</file>

<file path=ppt/tags/tag429.xml><?xml version="1.0" encoding="utf-8"?>
<p:tagLst xmlns:p="http://schemas.openxmlformats.org/presentationml/2006/main">
  <p:tag name="AS_UNIQUEID" val="1763"/>
</p:tagLst>
</file>

<file path=ppt/tags/tag43.xml><?xml version="1.0" encoding="utf-8"?>
<p:tagLst xmlns:p="http://schemas.openxmlformats.org/presentationml/2006/main">
  <p:tag name="AS_UNIQUEID" val="2568"/>
</p:tagLst>
</file>

<file path=ppt/tags/tag430.xml><?xml version="1.0" encoding="utf-8"?>
<p:tagLst xmlns:p="http://schemas.openxmlformats.org/presentationml/2006/main">
  <p:tag name="AS_UNIQUEID" val="1764"/>
</p:tagLst>
</file>

<file path=ppt/tags/tag431.xml><?xml version="1.0" encoding="utf-8"?>
<p:tagLst xmlns:p="http://schemas.openxmlformats.org/presentationml/2006/main">
  <p:tag name="AS_UNIQUEID" val="1765"/>
</p:tagLst>
</file>

<file path=ppt/tags/tag432.xml><?xml version="1.0" encoding="utf-8"?>
<p:tagLst xmlns:p="http://schemas.openxmlformats.org/presentationml/2006/main">
  <p:tag name="AS_UNIQUEID" val="1766"/>
</p:tagLst>
</file>

<file path=ppt/tags/tag433.xml><?xml version="1.0" encoding="utf-8"?>
<p:tagLst xmlns:p="http://schemas.openxmlformats.org/presentationml/2006/main">
  <p:tag name="AS_UNIQUEID" val="1767"/>
</p:tagLst>
</file>

<file path=ppt/tags/tag434.xml><?xml version="1.0" encoding="utf-8"?>
<p:tagLst xmlns:p="http://schemas.openxmlformats.org/presentationml/2006/main">
  <p:tag name="AS_UNIQUEID" val="1768"/>
</p:tagLst>
</file>

<file path=ppt/tags/tag435.xml><?xml version="1.0" encoding="utf-8"?>
<p:tagLst xmlns:p="http://schemas.openxmlformats.org/presentationml/2006/main">
  <p:tag name="AS_UNIQUEID" val="1769"/>
</p:tagLst>
</file>

<file path=ppt/tags/tag436.xml><?xml version="1.0" encoding="utf-8"?>
<p:tagLst xmlns:p="http://schemas.openxmlformats.org/presentationml/2006/main">
  <p:tag name="AS_UNIQUEID" val="1770"/>
</p:tagLst>
</file>

<file path=ppt/tags/tag437.xml><?xml version="1.0" encoding="utf-8"?>
<p:tagLst xmlns:p="http://schemas.openxmlformats.org/presentationml/2006/main">
  <p:tag name="AS_UNIQUEID" val="1771"/>
</p:tagLst>
</file>

<file path=ppt/tags/tag438.xml><?xml version="1.0" encoding="utf-8"?>
<p:tagLst xmlns:p="http://schemas.openxmlformats.org/presentationml/2006/main">
  <p:tag name="AS_UNIQUEID" val="1772"/>
</p:tagLst>
</file>

<file path=ppt/tags/tag439.xml><?xml version="1.0" encoding="utf-8"?>
<p:tagLst xmlns:p="http://schemas.openxmlformats.org/presentationml/2006/main">
  <p:tag name="AS_UNIQUEID" val="1773"/>
</p:tagLst>
</file>

<file path=ppt/tags/tag44.xml><?xml version="1.0" encoding="utf-8"?>
<p:tagLst xmlns:p="http://schemas.openxmlformats.org/presentationml/2006/main">
  <p:tag name="AS_UNIQUEID" val="2569"/>
</p:tagLst>
</file>

<file path=ppt/tags/tag440.xml><?xml version="1.0" encoding="utf-8"?>
<p:tagLst xmlns:p="http://schemas.openxmlformats.org/presentationml/2006/main">
  <p:tag name="AS_UNIQUEID" val="1774"/>
</p:tagLst>
</file>

<file path=ppt/tags/tag441.xml><?xml version="1.0" encoding="utf-8"?>
<p:tagLst xmlns:p="http://schemas.openxmlformats.org/presentationml/2006/main">
  <p:tag name="AS_UNIQUEID" val="1775"/>
</p:tagLst>
</file>

<file path=ppt/tags/tag442.xml><?xml version="1.0" encoding="utf-8"?>
<p:tagLst xmlns:p="http://schemas.openxmlformats.org/presentationml/2006/main">
  <p:tag name="AS_UNIQUEID" val="1776"/>
</p:tagLst>
</file>

<file path=ppt/tags/tag443.xml><?xml version="1.0" encoding="utf-8"?>
<p:tagLst xmlns:p="http://schemas.openxmlformats.org/presentationml/2006/main">
  <p:tag name="AS_UNIQUEID" val="1777"/>
</p:tagLst>
</file>

<file path=ppt/tags/tag444.xml><?xml version="1.0" encoding="utf-8"?>
<p:tagLst xmlns:p="http://schemas.openxmlformats.org/presentationml/2006/main">
  <p:tag name="AS_UNIQUEID" val="1778"/>
</p:tagLst>
</file>

<file path=ppt/tags/tag445.xml><?xml version="1.0" encoding="utf-8"?>
<p:tagLst xmlns:p="http://schemas.openxmlformats.org/presentationml/2006/main">
  <p:tag name="AS_UNIQUEID" val="1779"/>
</p:tagLst>
</file>

<file path=ppt/tags/tag446.xml><?xml version="1.0" encoding="utf-8"?>
<p:tagLst xmlns:p="http://schemas.openxmlformats.org/presentationml/2006/main">
  <p:tag name="AS_UNIQUEID" val="1780"/>
</p:tagLst>
</file>

<file path=ppt/tags/tag447.xml><?xml version="1.0" encoding="utf-8"?>
<p:tagLst xmlns:p="http://schemas.openxmlformats.org/presentationml/2006/main">
  <p:tag name="AS_UNIQUEID" val="1781"/>
</p:tagLst>
</file>

<file path=ppt/tags/tag448.xml><?xml version="1.0" encoding="utf-8"?>
<p:tagLst xmlns:p="http://schemas.openxmlformats.org/presentationml/2006/main">
  <p:tag name="AS_UNIQUEID" val="1782"/>
</p:tagLst>
</file>

<file path=ppt/tags/tag449.xml><?xml version="1.0" encoding="utf-8"?>
<p:tagLst xmlns:p="http://schemas.openxmlformats.org/presentationml/2006/main">
  <p:tag name="AS_UNIQUEID" val="1783"/>
</p:tagLst>
</file>

<file path=ppt/tags/tag45.xml><?xml version="1.0" encoding="utf-8"?>
<p:tagLst xmlns:p="http://schemas.openxmlformats.org/presentationml/2006/main">
  <p:tag name="AS_UNIQUEID" val="2570"/>
</p:tagLst>
</file>

<file path=ppt/tags/tag450.xml><?xml version="1.0" encoding="utf-8"?>
<p:tagLst xmlns:p="http://schemas.openxmlformats.org/presentationml/2006/main">
  <p:tag name="AS_UNIQUEID" val="1784"/>
</p:tagLst>
</file>

<file path=ppt/tags/tag451.xml><?xml version="1.0" encoding="utf-8"?>
<p:tagLst xmlns:p="http://schemas.openxmlformats.org/presentationml/2006/main">
  <p:tag name="AS_UNIQUEID" val="1785"/>
</p:tagLst>
</file>

<file path=ppt/tags/tag452.xml><?xml version="1.0" encoding="utf-8"?>
<p:tagLst xmlns:p="http://schemas.openxmlformats.org/presentationml/2006/main">
  <p:tag name="AS_UNIQUEID" val="1786"/>
</p:tagLst>
</file>

<file path=ppt/tags/tag453.xml><?xml version="1.0" encoding="utf-8"?>
<p:tagLst xmlns:p="http://schemas.openxmlformats.org/presentationml/2006/main">
  <p:tag name="AS_UNIQUEID" val="1787"/>
</p:tagLst>
</file>

<file path=ppt/tags/tag454.xml><?xml version="1.0" encoding="utf-8"?>
<p:tagLst xmlns:p="http://schemas.openxmlformats.org/presentationml/2006/main">
  <p:tag name="AS_UNIQUEID" val="1788"/>
</p:tagLst>
</file>

<file path=ppt/tags/tag455.xml><?xml version="1.0" encoding="utf-8"?>
<p:tagLst xmlns:p="http://schemas.openxmlformats.org/presentationml/2006/main">
  <p:tag name="AS_UNIQUEID" val="1789"/>
</p:tagLst>
</file>

<file path=ppt/tags/tag456.xml><?xml version="1.0" encoding="utf-8"?>
<p:tagLst xmlns:p="http://schemas.openxmlformats.org/presentationml/2006/main">
  <p:tag name="AS_UNIQUEID" val="1790"/>
</p:tagLst>
</file>

<file path=ppt/tags/tag457.xml><?xml version="1.0" encoding="utf-8"?>
<p:tagLst xmlns:p="http://schemas.openxmlformats.org/presentationml/2006/main">
  <p:tag name="AS_UNIQUEID" val="1791"/>
</p:tagLst>
</file>

<file path=ppt/tags/tag458.xml><?xml version="1.0" encoding="utf-8"?>
<p:tagLst xmlns:p="http://schemas.openxmlformats.org/presentationml/2006/main">
  <p:tag name="AS_UNIQUEID" val="1792"/>
</p:tagLst>
</file>

<file path=ppt/tags/tag459.xml><?xml version="1.0" encoding="utf-8"?>
<p:tagLst xmlns:p="http://schemas.openxmlformats.org/presentationml/2006/main">
  <p:tag name="AS_UNIQUEID" val="1793"/>
</p:tagLst>
</file>

<file path=ppt/tags/tag46.xml><?xml version="1.0" encoding="utf-8"?>
<p:tagLst xmlns:p="http://schemas.openxmlformats.org/presentationml/2006/main">
  <p:tag name="AS_UNIQUEID" val="2571"/>
</p:tagLst>
</file>

<file path=ppt/tags/tag460.xml><?xml version="1.0" encoding="utf-8"?>
<p:tagLst xmlns:p="http://schemas.openxmlformats.org/presentationml/2006/main">
  <p:tag name="AS_UNIQUEID" val="1794"/>
</p:tagLst>
</file>

<file path=ppt/tags/tag461.xml><?xml version="1.0" encoding="utf-8"?>
<p:tagLst xmlns:p="http://schemas.openxmlformats.org/presentationml/2006/main">
  <p:tag name="AS_UNIQUEID" val="1795"/>
</p:tagLst>
</file>

<file path=ppt/tags/tag462.xml><?xml version="1.0" encoding="utf-8"?>
<p:tagLst xmlns:p="http://schemas.openxmlformats.org/presentationml/2006/main">
  <p:tag name="AS_UNIQUEID" val="1796"/>
</p:tagLst>
</file>

<file path=ppt/tags/tag463.xml><?xml version="1.0" encoding="utf-8"?>
<p:tagLst xmlns:p="http://schemas.openxmlformats.org/presentationml/2006/main">
  <p:tag name="AS_UNIQUEID" val="1797"/>
</p:tagLst>
</file>

<file path=ppt/tags/tag464.xml><?xml version="1.0" encoding="utf-8"?>
<p:tagLst xmlns:p="http://schemas.openxmlformats.org/presentationml/2006/main">
  <p:tag name="AS_UNIQUEID" val="1798"/>
</p:tagLst>
</file>

<file path=ppt/tags/tag465.xml><?xml version="1.0" encoding="utf-8"?>
<p:tagLst xmlns:p="http://schemas.openxmlformats.org/presentationml/2006/main">
  <p:tag name="AS_UNIQUEID" val="1799"/>
</p:tagLst>
</file>

<file path=ppt/tags/tag466.xml><?xml version="1.0" encoding="utf-8"?>
<p:tagLst xmlns:p="http://schemas.openxmlformats.org/presentationml/2006/main">
  <p:tag name="AS_UNIQUEID" val="1800"/>
</p:tagLst>
</file>

<file path=ppt/tags/tag467.xml><?xml version="1.0" encoding="utf-8"?>
<p:tagLst xmlns:p="http://schemas.openxmlformats.org/presentationml/2006/main">
  <p:tag name="AS_UNIQUEID" val="1801"/>
</p:tagLst>
</file>

<file path=ppt/tags/tag468.xml><?xml version="1.0" encoding="utf-8"?>
<p:tagLst xmlns:p="http://schemas.openxmlformats.org/presentationml/2006/main">
  <p:tag name="AS_UNIQUEID" val="1802"/>
</p:tagLst>
</file>

<file path=ppt/tags/tag469.xml><?xml version="1.0" encoding="utf-8"?>
<p:tagLst xmlns:p="http://schemas.openxmlformats.org/presentationml/2006/main">
  <p:tag name="AS_UNIQUEID" val="1803"/>
</p:tagLst>
</file>

<file path=ppt/tags/tag47.xml><?xml version="1.0" encoding="utf-8"?>
<p:tagLst xmlns:p="http://schemas.openxmlformats.org/presentationml/2006/main">
  <p:tag name="AS_UNIQUEID" val="2572"/>
</p:tagLst>
</file>

<file path=ppt/tags/tag470.xml><?xml version="1.0" encoding="utf-8"?>
<p:tagLst xmlns:p="http://schemas.openxmlformats.org/presentationml/2006/main">
  <p:tag name="AS_UNIQUEID" val="1804"/>
</p:tagLst>
</file>

<file path=ppt/tags/tag471.xml><?xml version="1.0" encoding="utf-8"?>
<p:tagLst xmlns:p="http://schemas.openxmlformats.org/presentationml/2006/main">
  <p:tag name="AS_UNIQUEID" val="1805"/>
</p:tagLst>
</file>

<file path=ppt/tags/tag472.xml><?xml version="1.0" encoding="utf-8"?>
<p:tagLst xmlns:p="http://schemas.openxmlformats.org/presentationml/2006/main">
  <p:tag name="AS_UNIQUEID" val="1806"/>
</p:tagLst>
</file>

<file path=ppt/tags/tag473.xml><?xml version="1.0" encoding="utf-8"?>
<p:tagLst xmlns:p="http://schemas.openxmlformats.org/presentationml/2006/main">
  <p:tag name="AS_UNIQUEID" val="1807"/>
</p:tagLst>
</file>

<file path=ppt/tags/tag474.xml><?xml version="1.0" encoding="utf-8"?>
<p:tagLst xmlns:p="http://schemas.openxmlformats.org/presentationml/2006/main">
  <p:tag name="AS_UNIQUEID" val="1808"/>
</p:tagLst>
</file>

<file path=ppt/tags/tag475.xml><?xml version="1.0" encoding="utf-8"?>
<p:tagLst xmlns:p="http://schemas.openxmlformats.org/presentationml/2006/main">
  <p:tag name="AS_UNIQUEID" val="1809"/>
</p:tagLst>
</file>

<file path=ppt/tags/tag476.xml><?xml version="1.0" encoding="utf-8"?>
<p:tagLst xmlns:p="http://schemas.openxmlformats.org/presentationml/2006/main">
  <p:tag name="AS_UNIQUEID" val="1810"/>
</p:tagLst>
</file>

<file path=ppt/tags/tag477.xml><?xml version="1.0" encoding="utf-8"?>
<p:tagLst xmlns:p="http://schemas.openxmlformats.org/presentationml/2006/main">
  <p:tag name="AS_UNIQUEID" val="1811"/>
</p:tagLst>
</file>

<file path=ppt/tags/tag478.xml><?xml version="1.0" encoding="utf-8"?>
<p:tagLst xmlns:p="http://schemas.openxmlformats.org/presentationml/2006/main">
  <p:tag name="AS_UNIQUEID" val="1812"/>
</p:tagLst>
</file>

<file path=ppt/tags/tag479.xml><?xml version="1.0" encoding="utf-8"?>
<p:tagLst xmlns:p="http://schemas.openxmlformats.org/presentationml/2006/main">
  <p:tag name="AS_UNIQUEID" val="1813"/>
</p:tagLst>
</file>

<file path=ppt/tags/tag48.xml><?xml version="1.0" encoding="utf-8"?>
<p:tagLst xmlns:p="http://schemas.openxmlformats.org/presentationml/2006/main">
  <p:tag name="AS_UNIQUEID" val="2573"/>
</p:tagLst>
</file>

<file path=ppt/tags/tag480.xml><?xml version="1.0" encoding="utf-8"?>
<p:tagLst xmlns:p="http://schemas.openxmlformats.org/presentationml/2006/main">
  <p:tag name="AS_UNIQUEID" val="1814"/>
</p:tagLst>
</file>

<file path=ppt/tags/tag481.xml><?xml version="1.0" encoding="utf-8"?>
<p:tagLst xmlns:p="http://schemas.openxmlformats.org/presentationml/2006/main">
  <p:tag name="AS_UNIQUEID" val="1815"/>
</p:tagLst>
</file>

<file path=ppt/tags/tag482.xml><?xml version="1.0" encoding="utf-8"?>
<p:tagLst xmlns:p="http://schemas.openxmlformats.org/presentationml/2006/main">
  <p:tag name="AS_UNIQUEID" val="1816"/>
</p:tagLst>
</file>

<file path=ppt/tags/tag483.xml><?xml version="1.0" encoding="utf-8"?>
<p:tagLst xmlns:p="http://schemas.openxmlformats.org/presentationml/2006/main">
  <p:tag name="AS_UNIQUEID" val="1817"/>
</p:tagLst>
</file>

<file path=ppt/tags/tag484.xml><?xml version="1.0" encoding="utf-8"?>
<p:tagLst xmlns:p="http://schemas.openxmlformats.org/presentationml/2006/main">
  <p:tag name="AS_UNIQUEID" val="1818"/>
</p:tagLst>
</file>

<file path=ppt/tags/tag485.xml><?xml version="1.0" encoding="utf-8"?>
<p:tagLst xmlns:p="http://schemas.openxmlformats.org/presentationml/2006/main">
  <p:tag name="AS_UNIQUEID" val="1819"/>
</p:tagLst>
</file>

<file path=ppt/tags/tag486.xml><?xml version="1.0" encoding="utf-8"?>
<p:tagLst xmlns:p="http://schemas.openxmlformats.org/presentationml/2006/main">
  <p:tag name="AS_UNIQUEID" val="1820"/>
</p:tagLst>
</file>

<file path=ppt/tags/tag487.xml><?xml version="1.0" encoding="utf-8"?>
<p:tagLst xmlns:p="http://schemas.openxmlformats.org/presentationml/2006/main">
  <p:tag name="AS_UNIQUEID" val="1821"/>
</p:tagLst>
</file>

<file path=ppt/tags/tag488.xml><?xml version="1.0" encoding="utf-8"?>
<p:tagLst xmlns:p="http://schemas.openxmlformats.org/presentationml/2006/main">
  <p:tag name="AS_UNIQUEID" val="1822"/>
</p:tagLst>
</file>

<file path=ppt/tags/tag489.xml><?xml version="1.0" encoding="utf-8"?>
<p:tagLst xmlns:p="http://schemas.openxmlformats.org/presentationml/2006/main">
  <p:tag name="AS_UNIQUEID" val="1823"/>
</p:tagLst>
</file>

<file path=ppt/tags/tag49.xml><?xml version="1.0" encoding="utf-8"?>
<p:tagLst xmlns:p="http://schemas.openxmlformats.org/presentationml/2006/main">
  <p:tag name="AS_UNIQUEID" val="2575"/>
</p:tagLst>
</file>

<file path=ppt/tags/tag490.xml><?xml version="1.0" encoding="utf-8"?>
<p:tagLst xmlns:p="http://schemas.openxmlformats.org/presentationml/2006/main">
  <p:tag name="AS_UNIQUEID" val="1824"/>
</p:tagLst>
</file>

<file path=ppt/tags/tag491.xml><?xml version="1.0" encoding="utf-8"?>
<p:tagLst xmlns:p="http://schemas.openxmlformats.org/presentationml/2006/main">
  <p:tag name="AS_UNIQUEID" val="1825"/>
</p:tagLst>
</file>

<file path=ppt/tags/tag492.xml><?xml version="1.0" encoding="utf-8"?>
<p:tagLst xmlns:p="http://schemas.openxmlformats.org/presentationml/2006/main">
  <p:tag name="AS_UNIQUEID" val="1826"/>
</p:tagLst>
</file>

<file path=ppt/tags/tag493.xml><?xml version="1.0" encoding="utf-8"?>
<p:tagLst xmlns:p="http://schemas.openxmlformats.org/presentationml/2006/main">
  <p:tag name="AS_UNIQUEID" val="1827"/>
</p:tagLst>
</file>

<file path=ppt/tags/tag494.xml><?xml version="1.0" encoding="utf-8"?>
<p:tagLst xmlns:p="http://schemas.openxmlformats.org/presentationml/2006/main">
  <p:tag name="AS_UNIQUEID" val="1828"/>
</p:tagLst>
</file>

<file path=ppt/tags/tag495.xml><?xml version="1.0" encoding="utf-8"?>
<p:tagLst xmlns:p="http://schemas.openxmlformats.org/presentationml/2006/main">
  <p:tag name="AS_UNIQUEID" val="1829"/>
</p:tagLst>
</file>

<file path=ppt/tags/tag496.xml><?xml version="1.0" encoding="utf-8"?>
<p:tagLst xmlns:p="http://schemas.openxmlformats.org/presentationml/2006/main">
  <p:tag name="AS_UNIQUEID" val="1830"/>
</p:tagLst>
</file>

<file path=ppt/tags/tag497.xml><?xml version="1.0" encoding="utf-8"?>
<p:tagLst xmlns:p="http://schemas.openxmlformats.org/presentationml/2006/main">
  <p:tag name="AS_UNIQUEID" val="1831"/>
</p:tagLst>
</file>

<file path=ppt/tags/tag498.xml><?xml version="1.0" encoding="utf-8"?>
<p:tagLst xmlns:p="http://schemas.openxmlformats.org/presentationml/2006/main">
  <p:tag name="AS_UNIQUEID" val="1832"/>
</p:tagLst>
</file>

<file path=ppt/tags/tag499.xml><?xml version="1.0" encoding="utf-8"?>
<p:tagLst xmlns:p="http://schemas.openxmlformats.org/presentationml/2006/main">
  <p:tag name="AS_UNIQUEID" val="1834"/>
</p:tagLst>
</file>

<file path=ppt/tags/tag5.xml><?xml version="1.0" encoding="utf-8"?>
<p:tagLst xmlns:p="http://schemas.openxmlformats.org/presentationml/2006/main">
  <p:tag name="AS_UNIQUEID" val="2522"/>
</p:tagLst>
</file>

<file path=ppt/tags/tag50.xml><?xml version="1.0" encoding="utf-8"?>
<p:tagLst xmlns:p="http://schemas.openxmlformats.org/presentationml/2006/main">
  <p:tag name="AS_UNIQUEID" val="2576"/>
</p:tagLst>
</file>

<file path=ppt/tags/tag500.xml><?xml version="1.0" encoding="utf-8"?>
<p:tagLst xmlns:p="http://schemas.openxmlformats.org/presentationml/2006/main">
  <p:tag name="AS_UNIQUEID" val="1835"/>
</p:tagLst>
</file>

<file path=ppt/tags/tag501.xml><?xml version="1.0" encoding="utf-8"?>
<p:tagLst xmlns:p="http://schemas.openxmlformats.org/presentationml/2006/main">
  <p:tag name="AS_UNIQUEID" val="1836"/>
</p:tagLst>
</file>

<file path=ppt/tags/tag502.xml><?xml version="1.0" encoding="utf-8"?>
<p:tagLst xmlns:p="http://schemas.openxmlformats.org/presentationml/2006/main">
  <p:tag name="AS_UNIQUEID" val="1837"/>
</p:tagLst>
</file>

<file path=ppt/tags/tag503.xml><?xml version="1.0" encoding="utf-8"?>
<p:tagLst xmlns:p="http://schemas.openxmlformats.org/presentationml/2006/main">
  <p:tag name="AS_UNIQUEID" val="1839"/>
</p:tagLst>
</file>

<file path=ppt/tags/tag504.xml><?xml version="1.0" encoding="utf-8"?>
<p:tagLst xmlns:p="http://schemas.openxmlformats.org/presentationml/2006/main">
  <p:tag name="AS_UNIQUEID" val="1840"/>
</p:tagLst>
</file>

<file path=ppt/tags/tag505.xml><?xml version="1.0" encoding="utf-8"?>
<p:tagLst xmlns:p="http://schemas.openxmlformats.org/presentationml/2006/main">
  <p:tag name="AS_UNIQUEID" val="1841"/>
</p:tagLst>
</file>

<file path=ppt/tags/tag506.xml><?xml version="1.0" encoding="utf-8"?>
<p:tagLst xmlns:p="http://schemas.openxmlformats.org/presentationml/2006/main">
  <p:tag name="AS_UNIQUEID" val="1842"/>
</p:tagLst>
</file>

<file path=ppt/tags/tag507.xml><?xml version="1.0" encoding="utf-8"?>
<p:tagLst xmlns:p="http://schemas.openxmlformats.org/presentationml/2006/main">
  <p:tag name="AS_UNIQUEID" val="1843"/>
</p:tagLst>
</file>

<file path=ppt/tags/tag508.xml><?xml version="1.0" encoding="utf-8"?>
<p:tagLst xmlns:p="http://schemas.openxmlformats.org/presentationml/2006/main">
  <p:tag name="AS_UNIQUEID" val="1844"/>
</p:tagLst>
</file>

<file path=ppt/tags/tag509.xml><?xml version="1.0" encoding="utf-8"?>
<p:tagLst xmlns:p="http://schemas.openxmlformats.org/presentationml/2006/main">
  <p:tag name="AS_UNIQUEID" val="1845"/>
</p:tagLst>
</file>

<file path=ppt/tags/tag51.xml><?xml version="1.0" encoding="utf-8"?>
<p:tagLst xmlns:p="http://schemas.openxmlformats.org/presentationml/2006/main">
  <p:tag name="AS_UNIQUEID" val="2577"/>
</p:tagLst>
</file>

<file path=ppt/tags/tag510.xml><?xml version="1.0" encoding="utf-8"?>
<p:tagLst xmlns:p="http://schemas.openxmlformats.org/presentationml/2006/main">
  <p:tag name="AS_UNIQUEID" val="1846"/>
</p:tagLst>
</file>

<file path=ppt/tags/tag511.xml><?xml version="1.0" encoding="utf-8"?>
<p:tagLst xmlns:p="http://schemas.openxmlformats.org/presentationml/2006/main">
  <p:tag name="AS_UNIQUEID" val="1847"/>
</p:tagLst>
</file>

<file path=ppt/tags/tag512.xml><?xml version="1.0" encoding="utf-8"?>
<p:tagLst xmlns:p="http://schemas.openxmlformats.org/presentationml/2006/main">
  <p:tag name="AS_UNIQUEID" val="1848"/>
</p:tagLst>
</file>

<file path=ppt/tags/tag513.xml><?xml version="1.0" encoding="utf-8"?>
<p:tagLst xmlns:p="http://schemas.openxmlformats.org/presentationml/2006/main">
  <p:tag name="AS_UNIQUEID" val="724"/>
</p:tagLst>
</file>

<file path=ppt/tags/tag514.xml><?xml version="1.0" encoding="utf-8"?>
<p:tagLst xmlns:p="http://schemas.openxmlformats.org/presentationml/2006/main">
  <p:tag name="AS_UNIQUEID" val="725"/>
</p:tagLst>
</file>

<file path=ppt/tags/tag515.xml><?xml version="1.0" encoding="utf-8"?>
<p:tagLst xmlns:p="http://schemas.openxmlformats.org/presentationml/2006/main">
  <p:tag name="AS_UNIQUEID" val="726"/>
</p:tagLst>
</file>

<file path=ppt/tags/tag516.xml><?xml version="1.0" encoding="utf-8"?>
<p:tagLst xmlns:p="http://schemas.openxmlformats.org/presentationml/2006/main">
  <p:tag name="AS_UNIQUEID" val="727"/>
</p:tagLst>
</file>

<file path=ppt/tags/tag517.xml><?xml version="1.0" encoding="utf-8"?>
<p:tagLst xmlns:p="http://schemas.openxmlformats.org/presentationml/2006/main">
  <p:tag name="AS_UNIQUEID" val="728"/>
</p:tagLst>
</file>

<file path=ppt/tags/tag518.xml><?xml version="1.0" encoding="utf-8"?>
<p:tagLst xmlns:p="http://schemas.openxmlformats.org/presentationml/2006/main">
  <p:tag name="AS_UNIQUEID" val="729"/>
</p:tagLst>
</file>

<file path=ppt/tags/tag519.xml><?xml version="1.0" encoding="utf-8"?>
<p:tagLst xmlns:p="http://schemas.openxmlformats.org/presentationml/2006/main">
  <p:tag name="AS_UNIQUEID" val="1852"/>
</p:tagLst>
</file>

<file path=ppt/tags/tag52.xml><?xml version="1.0" encoding="utf-8"?>
<p:tagLst xmlns:p="http://schemas.openxmlformats.org/presentationml/2006/main">
  <p:tag name="AS_UNIQUEID" val="2578"/>
</p:tagLst>
</file>

<file path=ppt/tags/tag520.xml><?xml version="1.0" encoding="utf-8"?>
<p:tagLst xmlns:p="http://schemas.openxmlformats.org/presentationml/2006/main">
  <p:tag name="AS_UNIQUEID" val="1853"/>
</p:tagLst>
</file>

<file path=ppt/tags/tag521.xml><?xml version="1.0" encoding="utf-8"?>
<p:tagLst xmlns:p="http://schemas.openxmlformats.org/presentationml/2006/main">
  <p:tag name="AS_UNIQUEID" val="1854"/>
</p:tagLst>
</file>

<file path=ppt/tags/tag522.xml><?xml version="1.0" encoding="utf-8"?>
<p:tagLst xmlns:p="http://schemas.openxmlformats.org/presentationml/2006/main">
  <p:tag name="AS_UNIQUEID" val="1855"/>
</p:tagLst>
</file>

<file path=ppt/tags/tag523.xml><?xml version="1.0" encoding="utf-8"?>
<p:tagLst xmlns:p="http://schemas.openxmlformats.org/presentationml/2006/main">
  <p:tag name="AS_UNIQUEID" val="1856"/>
</p:tagLst>
</file>

<file path=ppt/tags/tag524.xml><?xml version="1.0" encoding="utf-8"?>
<p:tagLst xmlns:p="http://schemas.openxmlformats.org/presentationml/2006/main">
  <p:tag name="AS_UNIQUEID" val="1857"/>
</p:tagLst>
</file>

<file path=ppt/tags/tag525.xml><?xml version="1.0" encoding="utf-8"?>
<p:tagLst xmlns:p="http://schemas.openxmlformats.org/presentationml/2006/main">
  <p:tag name="AS_UNIQUEID" val="2039"/>
</p:tagLst>
</file>

<file path=ppt/tags/tag526.xml><?xml version="1.0" encoding="utf-8"?>
<p:tagLst xmlns:p="http://schemas.openxmlformats.org/presentationml/2006/main">
  <p:tag name="AS_UNIQUEID" val="2412"/>
</p:tagLst>
</file>

<file path=ppt/tags/tag527.xml><?xml version="1.0" encoding="utf-8"?>
<p:tagLst xmlns:p="http://schemas.openxmlformats.org/presentationml/2006/main">
  <p:tag name="AS_UNIQUEID" val="2605"/>
</p:tagLst>
</file>

<file path=ppt/tags/tag528.xml><?xml version="1.0" encoding="utf-8"?>
<p:tagLst xmlns:p="http://schemas.openxmlformats.org/presentationml/2006/main">
  <p:tag name="AS_UNIQUEID" val="1138"/>
</p:tagLst>
</file>

<file path=ppt/tags/tag529.xml><?xml version="1.0" encoding="utf-8"?>
<p:tagLst xmlns:p="http://schemas.openxmlformats.org/presentationml/2006/main">
  <p:tag name="AS_UNIQUEID" val="1139"/>
</p:tagLst>
</file>

<file path=ppt/tags/tag53.xml><?xml version="1.0" encoding="utf-8"?>
<p:tagLst xmlns:p="http://schemas.openxmlformats.org/presentationml/2006/main">
  <p:tag name="AS_UNIQUEID" val="2579"/>
</p:tagLst>
</file>

<file path=ppt/tags/tag530.xml><?xml version="1.0" encoding="utf-8"?>
<p:tagLst xmlns:p="http://schemas.openxmlformats.org/presentationml/2006/main">
  <p:tag name="AS_UNIQUEID" val="1140"/>
</p:tagLst>
</file>

<file path=ppt/tags/tag531.xml><?xml version="1.0" encoding="utf-8"?>
<p:tagLst xmlns:p="http://schemas.openxmlformats.org/presentationml/2006/main">
  <p:tag name="AS_UNIQUEID" val="1141"/>
</p:tagLst>
</file>

<file path=ppt/tags/tag532.xml><?xml version="1.0" encoding="utf-8"?>
<p:tagLst xmlns:p="http://schemas.openxmlformats.org/presentationml/2006/main">
  <p:tag name="AS_UNIQUEID" val="1142"/>
</p:tagLst>
</file>

<file path=ppt/tags/tag533.xml><?xml version="1.0" encoding="utf-8"?>
<p:tagLst xmlns:p="http://schemas.openxmlformats.org/presentationml/2006/main">
  <p:tag name="AS_UNIQUEID" val="114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34.xml><?xml version="1.0" encoding="utf-8"?>
<p:tagLst xmlns:p="http://schemas.openxmlformats.org/presentationml/2006/main">
  <p:tag name="AS_UNIQUEID" val="114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35.xml><?xml version="1.0" encoding="utf-8"?>
<p:tagLst xmlns:p="http://schemas.openxmlformats.org/presentationml/2006/main">
  <p:tag name="AS_UNIQUEID" val="114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36.xml><?xml version="1.0" encoding="utf-8"?>
<p:tagLst xmlns:p="http://schemas.openxmlformats.org/presentationml/2006/main">
  <p:tag name="AS_UNIQUEID" val="114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37.xml><?xml version="1.0" encoding="utf-8"?>
<p:tagLst xmlns:p="http://schemas.openxmlformats.org/presentationml/2006/main">
  <p:tag name="AS_UNIQUEID" val="115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38.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7*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Lst>
</file>

<file path=ppt/tags/tag53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7**"/>
  <p:tag name="KSO_WM_UNIT_ISNUMDGMTITLE" val="0"/>
  <p:tag name="KSO_WM_UNIT_LAYERLEVEL" val="1"/>
  <p:tag name="KSO_WM_UNIT_NOCLEAR" val="0"/>
</p:tagLst>
</file>

<file path=ppt/tags/tag54.xml><?xml version="1.0" encoding="utf-8"?>
<p:tagLst xmlns:p="http://schemas.openxmlformats.org/presentationml/2006/main">
  <p:tag name="AS_UNIQUEID" val="2581"/>
</p:tagLst>
</file>

<file path=ppt/tags/tag540.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7**"/>
  <p:tag name="KSO_WM_UNIT_ISNUMDGMTITLE" val="0"/>
  <p:tag name="KSO_WM_UNIT_LAYERLEVEL" val="1"/>
  <p:tag name="KSO_WM_UNIT_NOCLEAR" val="0"/>
</p:tagLst>
</file>

<file path=ppt/tags/tag541.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7**"/>
  <p:tag name="KSO_WM_UNIT_ISNUMDGMTITLE" val="0"/>
  <p:tag name="KSO_WM_UNIT_LAYERLEVEL" val="1"/>
  <p:tag name="KSO_WM_UNIT_NOCLEAR" val="0"/>
</p:tagLst>
</file>

<file path=ppt/tags/tag542.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i*1"/>
  <p:tag name="KSO_WM_UNIT_INDEX" val="1"/>
  <p:tag name="KSO_WM_UNIT_ISNUMDGMTITLE" val="0"/>
  <p:tag name="KSO_WM_UNIT_LAYERLEVEL" val="1"/>
  <p:tag name="KSO_WM_UNIT_NOCLEAR" val="0"/>
  <p:tag name="KSO_WM_UNIT_TYPE" val="i"/>
</p:tagLst>
</file>

<file path=ppt/tags/tag543.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i*4"/>
  <p:tag name="KSO_WM_UNIT_INDEX" val="4"/>
  <p:tag name="KSO_WM_UNIT_ISNUMDGMTITLE" val="0"/>
  <p:tag name="KSO_WM_UNIT_LAYERLEVEL" val="1"/>
  <p:tag name="KSO_WM_UNIT_NOCLEAR" val="0"/>
  <p:tag name="KSO_WM_UNIT_TYPE" val="i"/>
</p:tagLst>
</file>

<file path=ppt/tags/tag54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i*3"/>
  <p:tag name="KSO_WM_UNIT_INDEX" val="3"/>
  <p:tag name="KSO_WM_UNIT_ISNUMDGMTITLE" val="0"/>
  <p:tag name="KSO_WM_UNIT_LAYERLEVEL" val="1"/>
  <p:tag name="KSO_WM_UNIT_NOCLEAR" val="0"/>
  <p:tag name="KSO_WM_UNIT_TYPE" val="i"/>
</p:tagLst>
</file>

<file path=ppt/tags/tag545.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i*2"/>
  <p:tag name="KSO_WM_UNIT_INDEX" val="2"/>
  <p:tag name="KSO_WM_UNIT_ISNUMDGMTITLE" val="0"/>
  <p:tag name="KSO_WM_UNIT_LAYERLEVEL" val="1"/>
  <p:tag name="KSO_WM_UNIT_NOCLEAR" val="0"/>
  <p:tag name="KSO_WM_UNIT_TYPE" val="i"/>
</p:tagLst>
</file>

<file path=ppt/tags/tag546.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a*1"/>
  <p:tag name="KSO_WM_UNIT_INDEX" val="1"/>
  <p:tag name="KSO_WM_UNIT_ISCONTENTSTITLE" val="1"/>
  <p:tag name="KSO_WM_UNIT_ISNUMDGMTITLE" val="0"/>
  <p:tag name="KSO_WM_UNIT_LAYERLEVEL" val="1"/>
  <p:tag name="KSO_WM_UNIT_NOCLEAR" val="0"/>
  <p:tag name="KSO_WM_UNIT_PRESET_TEXT" val="标题"/>
  <p:tag name="KSO_WM_UNIT_TYPE" val="a"/>
  <p:tag name="KSO_WM_UNIT_VALUE" val="5"/>
</p:tagLst>
</file>

<file path=ppt/tags/tag547.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
  <p:tag name="KSO_WM_UNIT_ISNUMDGMTITLE" val="0"/>
  <p:tag name="KSO_WM_UNIT_LAYERLEVEL" val="1"/>
  <p:tag name="KSO_WM_UNIT_NOCLEAR" val="0"/>
</p:tagLst>
</file>

<file path=ppt/tags/tag548.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
  <p:tag name="KSO_WM_UNIT_ISNUMDGMTITLE" val="0"/>
  <p:tag name="KSO_WM_UNIT_LAYERLEVEL" val="1"/>
  <p:tag name="KSO_WM_UNIT_NOCLEAR" val="0"/>
</p:tagLst>
</file>

<file path=ppt/tags/tag54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
  <p:tag name="KSO_WM_UNIT_ISNUMDGMTITLE" val="0"/>
  <p:tag name="KSO_WM_UNIT_LAYERLEVEL" val="1"/>
  <p:tag name="KSO_WM_UNIT_NOCLEAR" val="0"/>
</p:tagLst>
</file>

<file path=ppt/tags/tag55.xml><?xml version="1.0" encoding="utf-8"?>
<p:tagLst xmlns:p="http://schemas.openxmlformats.org/presentationml/2006/main">
  <p:tag name="AS_UNIQUEID" val="2582"/>
</p:tagLst>
</file>

<file path=ppt/tags/tag550.xml><?xml version="1.0" encoding="utf-8"?>
<p:tagLst xmlns:p="http://schemas.openxmlformats.org/presentationml/2006/main">
  <p:tag name="AS_UNIQUEID" val="1153"/>
</p:tagLst>
</file>

<file path=ppt/tags/tag551.xml><?xml version="1.0" encoding="utf-8"?>
<p:tagLst xmlns:p="http://schemas.openxmlformats.org/presentationml/2006/main">
  <p:tag name="AS_UNIQUEID" val="1154"/>
</p:tagLst>
</file>

<file path=ppt/tags/tag552.xml><?xml version="1.0" encoding="utf-8"?>
<p:tagLst xmlns:p="http://schemas.openxmlformats.org/presentationml/2006/main">
  <p:tag name="AS_UNIQUEID" val="1155"/>
</p:tagLst>
</file>

<file path=ppt/tags/tag553.xml><?xml version="1.0" encoding="utf-8"?>
<p:tagLst xmlns:p="http://schemas.openxmlformats.org/presentationml/2006/main">
  <p:tag name="AS_UNIQUEID" val="1156"/>
</p:tagLst>
</file>

<file path=ppt/tags/tag554.xml><?xml version="1.0" encoding="utf-8"?>
<p:tagLst xmlns:p="http://schemas.openxmlformats.org/presentationml/2006/main">
  <p:tag name="AS_UNIQUEID" val="1157"/>
</p:tagLst>
</file>

<file path=ppt/tags/tag555.xml><?xml version="1.0" encoding="utf-8"?>
<p:tagLst xmlns:p="http://schemas.openxmlformats.org/presentationml/2006/main">
  <p:tag name="AS_UNIQUEID" val="1158"/>
</p:tagLst>
</file>

<file path=ppt/tags/tag556.xml><?xml version="1.0" encoding="utf-8"?>
<p:tagLst xmlns:p="http://schemas.openxmlformats.org/presentationml/2006/main">
  <p:tag name="AS_UNIQUEID" val="1159"/>
</p:tagLst>
</file>

<file path=ppt/tags/tag557.xml><?xml version="1.0" encoding="utf-8"?>
<p:tagLst xmlns:p="http://schemas.openxmlformats.org/presentationml/2006/main">
  <p:tag name="AS_UNIQUEID" val="2201"/>
</p:tagLst>
</file>

<file path=ppt/tags/tag558.xml><?xml version="1.0" encoding="utf-8"?>
<p:tagLst xmlns:p="http://schemas.openxmlformats.org/presentationml/2006/main">
  <p:tag name="AS_UNIQUEID" val="2612"/>
</p:tagLst>
</file>

<file path=ppt/tags/tag55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i*7"/>
  <p:tag name="KSO_WM_UNIT_INDEX" val="7"/>
  <p:tag name="KSO_WM_UNIT_ISNUMDGMTITLE" val="0"/>
  <p:tag name="KSO_WM_UNIT_LAYERLEVEL" val="1"/>
  <p:tag name="KSO_WM_UNIT_NOCLEAR" val="0"/>
  <p:tag name="KSO_WM_UNIT_TYPE" val="i"/>
</p:tagLst>
</file>

<file path=ppt/tags/tag56.xml><?xml version="1.0" encoding="utf-8"?>
<p:tagLst xmlns:p="http://schemas.openxmlformats.org/presentationml/2006/main">
  <p:tag name="AS_UNIQUEID" val="2583"/>
</p:tagLst>
</file>

<file path=ppt/tags/tag560.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i*1"/>
  <p:tag name="KSO_WM_UNIT_INDEX" val="1"/>
  <p:tag name="KSO_WM_UNIT_ISNUMDGMTITLE" val="0"/>
  <p:tag name="KSO_WM_UNIT_LAYERLEVEL" val="1"/>
  <p:tag name="KSO_WM_UNIT_NOCLEAR" val="0"/>
  <p:tag name="KSO_WM_UNIT_TYPE" val="i"/>
</p:tagLst>
</file>

<file path=ppt/tags/tag561.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i*8"/>
  <p:tag name="KSO_WM_UNIT_INDEX" val="8"/>
  <p:tag name="KSO_WM_UNIT_ISNUMDGMTITLE" val="0"/>
  <p:tag name="KSO_WM_UNIT_LAYERLEVEL" val="1"/>
  <p:tag name="KSO_WM_UNIT_NOCLEAR" val="0"/>
  <p:tag name="KSO_WM_UNIT_TYPE" val="i"/>
</p:tagLst>
</file>

<file path=ppt/tags/tag562.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i*9"/>
  <p:tag name="KSO_WM_UNIT_INDEX" val="9"/>
  <p:tag name="KSO_WM_UNIT_ISNUMDGMTITLE" val="0"/>
  <p:tag name="KSO_WM_UNIT_LAYERLEVEL" val="1"/>
  <p:tag name="KSO_WM_UNIT_NOCLEAR" val="0"/>
  <p:tag name="KSO_WM_UNIT_TYPE" val="i"/>
</p:tagLst>
</file>

<file path=ppt/tags/tag563.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i*10"/>
  <p:tag name="KSO_WM_UNIT_INDEX" val="10"/>
  <p:tag name="KSO_WM_UNIT_ISNUMDGMTITLE" val="0"/>
  <p:tag name="KSO_WM_UNIT_LAYERLEVEL" val="1"/>
  <p:tag name="KSO_WM_UNIT_NOCLEAR" val="0"/>
  <p:tag name="KSO_WM_UNIT_TYPE" val="i"/>
</p:tagLst>
</file>

<file path=ppt/tags/tag56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i*12"/>
  <p:tag name="KSO_WM_UNIT_INDEX" val="12"/>
  <p:tag name="KSO_WM_UNIT_ISNUMDGMTITLE" val="0"/>
  <p:tag name="KSO_WM_UNIT_LAYERLEVEL" val="1"/>
  <p:tag name="KSO_WM_UNIT_NOCLEAR" val="0"/>
  <p:tag name="KSO_WM_UNIT_TYPE" val="i"/>
</p:tagLst>
</file>

<file path=ppt/tags/tag565.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i*13"/>
  <p:tag name="KSO_WM_UNIT_INDEX" val="13"/>
  <p:tag name="KSO_WM_UNIT_ISNUMDGMTITLE" val="0"/>
  <p:tag name="KSO_WM_UNIT_LAYERLEVEL" val="1"/>
  <p:tag name="KSO_WM_UNIT_NOCLEAR" val="0"/>
  <p:tag name="KSO_WM_UNIT_TYPE" val="i"/>
</p:tagLst>
</file>

<file path=ppt/tags/tag566.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i*4"/>
  <p:tag name="KSO_WM_UNIT_INDEX" val="4"/>
  <p:tag name="KSO_WM_UNIT_ISNUMDGMTITLE" val="0"/>
  <p:tag name="KSO_WM_UNIT_LAYERLEVEL" val="1"/>
  <p:tag name="KSO_WM_UNIT_NOCLEAR" val="0"/>
  <p:tag name="KSO_WM_UNIT_TYPE" val="i"/>
</p:tagLst>
</file>

<file path=ppt/tags/tag567.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i*3"/>
  <p:tag name="KSO_WM_UNIT_INDEX" val="3"/>
  <p:tag name="KSO_WM_UNIT_ISNUMDGMTITLE" val="0"/>
  <p:tag name="KSO_WM_UNIT_LAYERLEVEL" val="1"/>
  <p:tag name="KSO_WM_UNIT_NOCLEAR" val="0"/>
  <p:tag name="KSO_WM_UNIT_TYPE" val="i"/>
</p:tagLst>
</file>

<file path=ppt/tags/tag568.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f*1"/>
  <p:tag name="KSO_WM_UNIT_INDEX" val="1"/>
  <p:tag name="KSO_WM_UNIT_ISNUMDGMTITLE" val="0"/>
  <p:tag name="KSO_WM_UNIT_LAYERLEVEL" val="1"/>
  <p:tag name="KSO_WM_UNIT_NOCLEAR" val="0"/>
  <p:tag name="KSO_WM_UNIT_PRESET_TEXT_INDEX" val="0"/>
  <p:tag name="KSO_WM_UNIT_PRESET_TEXT_LEN" val="0"/>
  <p:tag name="KSO_WM_UNIT_SUBTYPE" val="b"/>
  <p:tag name="KSO_WM_UNIT_TYPE" val="f"/>
  <p:tag name="KSO_WM_UNIT_VALUE" val="26"/>
</p:tagLst>
</file>

<file path=ppt/tags/tag56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i*2"/>
  <p:tag name="KSO_WM_UNIT_INDEX" val="2"/>
  <p:tag name="KSO_WM_UNIT_ISNUMDGMTITLE" val="0"/>
  <p:tag name="KSO_WM_UNIT_LAYERLEVEL" val="1"/>
  <p:tag name="KSO_WM_UNIT_NOCLEAR" val="0"/>
  <p:tag name="KSO_WM_UNIT_TYPE" val="i"/>
</p:tagLst>
</file>

<file path=ppt/tags/tag57.xml><?xml version="1.0" encoding="utf-8"?>
<p:tagLst xmlns:p="http://schemas.openxmlformats.org/presentationml/2006/main">
  <p:tag name="AS_UNIQUEID" val="2584"/>
</p:tagLst>
</file>

<file path=ppt/tags/tag570.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i*15"/>
  <p:tag name="KSO_WM_UNIT_INDEX" val="15"/>
  <p:tag name="KSO_WM_UNIT_ISNUMDGMTITLE" val="0"/>
  <p:tag name="KSO_WM_UNIT_LAYERLEVEL" val="1"/>
  <p:tag name="KSO_WM_UNIT_NOCLEAR" val="0"/>
  <p:tag name="KSO_WM_UNIT_TYPE" val="i"/>
</p:tagLst>
</file>

<file path=ppt/tags/tag571.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i*14"/>
  <p:tag name="KSO_WM_UNIT_INDEX" val="14"/>
  <p:tag name="KSO_WM_UNIT_ISNUMDGMTITLE" val="0"/>
  <p:tag name="KSO_WM_UNIT_LAYERLEVEL" val="1"/>
  <p:tag name="KSO_WM_UNIT_NOCLEAR" val="0"/>
  <p:tag name="KSO_WM_UNIT_TYPE" val="i"/>
</p:tagLst>
</file>

<file path=ppt/tags/tag572.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i*5"/>
  <p:tag name="KSO_WM_UNIT_INDEX" val="5"/>
  <p:tag name="KSO_WM_UNIT_ISNUMDGMTITLE" val="0"/>
  <p:tag name="KSO_WM_UNIT_LAYERLEVEL" val="1"/>
  <p:tag name="KSO_WM_UNIT_NOCLEAR" val="0"/>
  <p:tag name="KSO_WM_UNIT_TYPE" val="i"/>
</p:tagLst>
</file>

<file path=ppt/tags/tag573.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i*6"/>
  <p:tag name="KSO_WM_UNIT_INDEX" val="6"/>
  <p:tag name="KSO_WM_UNIT_ISNUMDGMTITLE" val="0"/>
  <p:tag name="KSO_WM_UNIT_LAYERLEVEL" val="1"/>
  <p:tag name="KSO_WM_UNIT_NOCLEAR" val="0"/>
  <p:tag name="KSO_WM_UNIT_TYPE" val="i"/>
</p:tagLst>
</file>

<file path=ppt/tags/tag57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33"/>
</p:tagLst>
</file>

<file path=ppt/tags/tag575.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b*1"/>
  <p:tag name="KSO_WM_UNIT_INDEX" val="1"/>
  <p:tag name="KSO_WM_UNIT_ISCONTENTSTITLE" val="0"/>
  <p:tag name="KSO_WM_UNIT_ISNUMDGMTITLE" val="0"/>
  <p:tag name="KSO_WM_UNIT_LAYERLEVEL" val="1"/>
  <p:tag name="KSO_WM_UNIT_NOCLEAR" val="0"/>
  <p:tag name="KSO_WM_UNIT_PRESET_TEXT" val="单击此处编辑副标题"/>
  <p:tag name="KSO_WM_UNIT_TYPE" val="b"/>
  <p:tag name="KSO_WM_UNIT_VALUE" val="62"/>
</p:tagLst>
</file>

<file path=ppt/tags/tag576.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
  <p:tag name="KSO_WM_UNIT_ISNUMDGMTITLE" val="0"/>
  <p:tag name="KSO_WM_UNIT_LAYERLEVEL" val="1"/>
  <p:tag name="KSO_WM_UNIT_NOCLEAR" val="0"/>
</p:tagLst>
</file>

<file path=ppt/tags/tag577.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
  <p:tag name="KSO_WM_UNIT_ISNUMDGMTITLE" val="0"/>
  <p:tag name="KSO_WM_UNIT_LAYERLEVEL" val="1"/>
  <p:tag name="KSO_WM_UNIT_NOCLEAR" val="0"/>
</p:tagLst>
</file>

<file path=ppt/tags/tag578.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
  <p:tag name="KSO_WM_UNIT_ISNUMDGMTITLE" val="0"/>
  <p:tag name="KSO_WM_UNIT_LAYERLEVEL" val="1"/>
  <p:tag name="KSO_WM_UNIT_NOCLEAR" val="0"/>
</p:tagLst>
</file>

<file path=ppt/tags/tag57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i*11"/>
  <p:tag name="KSO_WM_UNIT_INDEX" val="11"/>
  <p:tag name="KSO_WM_UNIT_ISNUMDGMTITLE" val="0"/>
  <p:tag name="KSO_WM_UNIT_LAYERLEVEL" val="1"/>
  <p:tag name="KSO_WM_UNIT_NOCLEAR" val="0"/>
  <p:tag name="KSO_WM_UNIT_TYPE" val="i"/>
</p:tagLst>
</file>

<file path=ppt/tags/tag58.xml><?xml version="1.0" encoding="utf-8"?>
<p:tagLst xmlns:p="http://schemas.openxmlformats.org/presentationml/2006/main">
  <p:tag name="AS_UNIQUEID" val="2585"/>
</p:tagLst>
</file>

<file path=ppt/tags/tag580.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2*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Lst>
</file>

<file path=ppt/tags/tag581.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2*f*1"/>
  <p:tag name="KSO_WM_UNIT_INDEX" val="1"/>
  <p:tag name="KSO_WM_UNIT_ISNUMDGMTITLE" val="0"/>
  <p:tag name="KSO_WM_UNIT_LAYERLEVEL" val="1"/>
  <p:tag name="KSO_WM_UNIT_NOCLEAR" val="0"/>
  <p:tag name="KSO_WM_UNIT_PRESET_TEXT" val="单击此处编辑母版文本样式 第二级 第三级 第四级 第五级"/>
  <p:tag name="KSO_WM_UNIT_SUBTYPE" val="a"/>
  <p:tag name="KSO_WM_UNIT_TYPE" val="f"/>
</p:tagLst>
</file>

<file path=ppt/tags/tag582.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2**"/>
  <p:tag name="KSO_WM_UNIT_ISNUMDGMTITLE" val="0"/>
  <p:tag name="KSO_WM_UNIT_LAYERLEVEL" val="1"/>
  <p:tag name="KSO_WM_UNIT_NOCLEAR" val="0"/>
</p:tagLst>
</file>

<file path=ppt/tags/tag583.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2**"/>
  <p:tag name="KSO_WM_UNIT_ISNUMDGMTITLE" val="0"/>
  <p:tag name="KSO_WM_UNIT_LAYERLEVEL" val="1"/>
  <p:tag name="KSO_WM_UNIT_NOCLEAR" val="0"/>
</p:tagLst>
</file>

<file path=ppt/tags/tag58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2**"/>
  <p:tag name="KSO_WM_UNIT_ISNUMDGMTITLE" val="0"/>
  <p:tag name="KSO_WM_UNIT_LAYERLEVEL" val="1"/>
  <p:tag name="KSO_WM_UNIT_NOCLEAR" val="0"/>
</p:tagLst>
</file>

<file path=ppt/tags/tag585.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i*1"/>
  <p:tag name="KSO_WM_UNIT_INDEX" val="1"/>
  <p:tag name="KSO_WM_UNIT_ISNUMDGMTITLE" val="0"/>
  <p:tag name="KSO_WM_UNIT_LAYERLEVEL" val="1"/>
  <p:tag name="KSO_WM_UNIT_NOCLEAR" val="0"/>
  <p:tag name="KSO_WM_UNIT_TYPE" val="i"/>
</p:tagLst>
</file>

<file path=ppt/tags/tag586.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i*4"/>
  <p:tag name="KSO_WM_UNIT_INDEX" val="4"/>
  <p:tag name="KSO_WM_UNIT_ISNUMDGMTITLE" val="0"/>
  <p:tag name="KSO_WM_UNIT_LAYERLEVEL" val="1"/>
  <p:tag name="KSO_WM_UNIT_NOCLEAR" val="0"/>
  <p:tag name="KSO_WM_UNIT_TYPE" val="i"/>
</p:tagLst>
</file>

<file path=ppt/tags/tag587.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i*3"/>
  <p:tag name="KSO_WM_UNIT_INDEX" val="3"/>
  <p:tag name="KSO_WM_UNIT_ISNUMDGMTITLE" val="0"/>
  <p:tag name="KSO_WM_UNIT_LAYERLEVEL" val="1"/>
  <p:tag name="KSO_WM_UNIT_NOCLEAR" val="0"/>
  <p:tag name="KSO_WM_UNIT_TYPE" val="i"/>
</p:tagLst>
</file>

<file path=ppt/tags/tag588.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i*2"/>
  <p:tag name="KSO_WM_UNIT_INDEX" val="2"/>
  <p:tag name="KSO_WM_UNIT_ISNUMDGMTITLE" val="0"/>
  <p:tag name="KSO_WM_UNIT_LAYERLEVEL" val="1"/>
  <p:tag name="KSO_WM_UNIT_NOCLEAR" val="0"/>
  <p:tag name="KSO_WM_UNIT_TYPE" val="i"/>
</p:tagLst>
</file>

<file path=ppt/tags/tag58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a*1"/>
  <p:tag name="KSO_WM_UNIT_INDEX" val="1"/>
  <p:tag name="KSO_WM_UNIT_ISCONTENTSTITLE" val="1"/>
  <p:tag name="KSO_WM_UNIT_ISNUMDGMTITLE" val="0"/>
  <p:tag name="KSO_WM_UNIT_LAYERLEVEL" val="1"/>
  <p:tag name="KSO_WM_UNIT_NOCLEAR" val="0"/>
  <p:tag name="KSO_WM_UNIT_PRESET_TEXT" val="标题"/>
  <p:tag name="KSO_WM_UNIT_TYPE" val="a"/>
  <p:tag name="KSO_WM_UNIT_VALUE" val="5"/>
</p:tagLst>
</file>

<file path=ppt/tags/tag59.xml><?xml version="1.0" encoding="utf-8"?>
<p:tagLst xmlns:p="http://schemas.openxmlformats.org/presentationml/2006/main">
  <p:tag name="AS_UNIQUEID" val="2587"/>
</p:tagLst>
</file>

<file path=ppt/tags/tag590.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
  <p:tag name="KSO_WM_UNIT_ISNUMDGMTITLE" val="0"/>
  <p:tag name="KSO_WM_UNIT_LAYERLEVEL" val="1"/>
  <p:tag name="KSO_WM_UNIT_NOCLEAR" val="0"/>
</p:tagLst>
</file>

<file path=ppt/tags/tag591.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
  <p:tag name="KSO_WM_UNIT_ISNUMDGMTITLE" val="0"/>
  <p:tag name="KSO_WM_UNIT_LAYERLEVEL" val="1"/>
  <p:tag name="KSO_WM_UNIT_NOCLEAR" val="0"/>
</p:tagLst>
</file>

<file path=ppt/tags/tag592.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
  <p:tag name="KSO_WM_UNIT_ISNUMDGMTITLE" val="0"/>
  <p:tag name="KSO_WM_UNIT_LAYERLEVEL" val="1"/>
  <p:tag name="KSO_WM_UNIT_NOCLEAR" val="0"/>
</p:tagLst>
</file>

<file path=ppt/tags/tag593.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i*1"/>
  <p:tag name="KSO_WM_UNIT_INDEX" val="1"/>
  <p:tag name="KSO_WM_UNIT_ISNUMDGMTITLE" val="0"/>
  <p:tag name="KSO_WM_UNIT_LAYERLEVEL" val="1"/>
  <p:tag name="KSO_WM_UNIT_NOCLEAR" val="0"/>
  <p:tag name="KSO_WM_UNIT_TYPE" val="i"/>
</p:tagLst>
</file>

<file path=ppt/tags/tag59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i*2"/>
  <p:tag name="KSO_WM_UNIT_INDEX" val="2"/>
  <p:tag name="KSO_WM_UNIT_ISNUMDGMTITLE" val="0"/>
  <p:tag name="KSO_WM_UNIT_LAYERLEVEL" val="1"/>
  <p:tag name="KSO_WM_UNIT_NOCLEAR" val="0"/>
  <p:tag name="KSO_WM_UNIT_TYPE" val="i"/>
</p:tagLst>
</file>

<file path=ppt/tags/tag595.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i*3"/>
  <p:tag name="KSO_WM_UNIT_INDEX" val="3"/>
  <p:tag name="KSO_WM_UNIT_ISNUMDGMTITLE" val="0"/>
  <p:tag name="KSO_WM_UNIT_LAYERLEVEL" val="1"/>
  <p:tag name="KSO_WM_UNIT_NOCLEAR" val="0"/>
  <p:tag name="KSO_WM_UNIT_TYPE" val="i"/>
</p:tagLst>
</file>

<file path=ppt/tags/tag596.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i*7"/>
  <p:tag name="KSO_WM_UNIT_INDEX" val="7"/>
  <p:tag name="KSO_WM_UNIT_ISNUMDGMTITLE" val="0"/>
  <p:tag name="KSO_WM_UNIT_LAYERLEVEL" val="1"/>
  <p:tag name="KSO_WM_UNIT_NOCLEAR" val="0"/>
  <p:tag name="KSO_WM_UNIT_TYPE" val="i"/>
</p:tagLst>
</file>

<file path=ppt/tags/tag597.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i*4"/>
  <p:tag name="KSO_WM_UNIT_INDEX" val="4"/>
  <p:tag name="KSO_WM_UNIT_ISNUMDGMTITLE" val="0"/>
  <p:tag name="KSO_WM_UNIT_LAYERLEVEL" val="1"/>
  <p:tag name="KSO_WM_UNIT_NOCLEAR" val="0"/>
  <p:tag name="KSO_WM_UNIT_TYPE" val="i"/>
</p:tagLst>
</file>

<file path=ppt/tags/tag598.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i*5"/>
  <p:tag name="KSO_WM_UNIT_INDEX" val="5"/>
  <p:tag name="KSO_WM_UNIT_ISNUMDGMTITLE" val="0"/>
  <p:tag name="KSO_WM_UNIT_LAYERLEVEL" val="1"/>
  <p:tag name="KSO_WM_UNIT_NOCLEAR" val="0"/>
  <p:tag name="KSO_WM_UNIT_TYPE" val="i"/>
</p:tagLst>
</file>

<file path=ppt/tags/tag59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i*6"/>
  <p:tag name="KSO_WM_UNIT_INDEX" val="6"/>
  <p:tag name="KSO_WM_UNIT_ISNUMDGMTITLE" val="0"/>
  <p:tag name="KSO_WM_UNIT_LAYERLEVEL" val="1"/>
  <p:tag name="KSO_WM_UNIT_NOCLEAR" val="0"/>
  <p:tag name="KSO_WM_UNIT_TYPE" val="i"/>
</p:tagLst>
</file>

<file path=ppt/tags/tag6.xml><?xml version="1.0" encoding="utf-8"?>
<p:tagLst xmlns:p="http://schemas.openxmlformats.org/presentationml/2006/main">
  <p:tag name="AS_UNIQUEID" val="2524"/>
</p:tagLst>
</file>

<file path=ppt/tags/tag60.xml><?xml version="1.0" encoding="utf-8"?>
<p:tagLst xmlns:p="http://schemas.openxmlformats.org/presentationml/2006/main">
  <p:tag name="AS_UNIQUEID" val="2588"/>
</p:tagLst>
</file>

<file path=ppt/tags/tag600.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i*8"/>
  <p:tag name="KSO_WM_UNIT_INDEX" val="8"/>
  <p:tag name="KSO_WM_UNIT_ISNUMDGMTITLE" val="0"/>
  <p:tag name="KSO_WM_UNIT_LAYERLEVEL" val="1"/>
  <p:tag name="KSO_WM_UNIT_NOCLEAR" val="0"/>
  <p:tag name="KSO_WM_UNIT_TYPE" val="i"/>
</p:tagLst>
</file>

<file path=ppt/tags/tag601.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Lst>
</file>

<file path=ppt/tags/tag602.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b*1"/>
  <p:tag name="KSO_WM_UNIT_INDEX" val="1"/>
  <p:tag name="KSO_WM_UNIT_ISCONTENTSTITLE" val="0"/>
  <p:tag name="KSO_WM_UNIT_ISNUMDGMTITLE" val="0"/>
  <p:tag name="KSO_WM_UNIT_LAYERLEVEL" val="1"/>
  <p:tag name="KSO_WM_UNIT_NOCLEAR" val="0"/>
  <p:tag name="KSO_WM_UNIT_PRESET_TEXT" val="单击此处编辑副标题"/>
  <p:tag name="KSO_WM_UNIT_TYPE" val="b"/>
</p:tagLst>
</file>

<file path=ppt/tags/tag603.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e*1"/>
  <p:tag name="KSO_WM_UNIT_INDEX" val="1"/>
  <p:tag name="KSO_WM_UNIT_ISNUMDGMTITLE" val="0"/>
  <p:tag name="KSO_WM_UNIT_LAYERLEVEL" val="1"/>
  <p:tag name="KSO_WM_UNIT_NOCLEAR" val="0"/>
  <p:tag name="KSO_WM_UNIT_PRESET_TEXT" val="节编号"/>
  <p:tag name="KSO_WM_UNIT_TYPE" val="e"/>
</p:tagLst>
</file>

<file path=ppt/tags/tag60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
  <p:tag name="KSO_WM_UNIT_ISNUMDGMTITLE" val="0"/>
  <p:tag name="KSO_WM_UNIT_LAYERLEVEL" val="1"/>
  <p:tag name="KSO_WM_UNIT_NOCLEAR" val="0"/>
</p:tagLst>
</file>

<file path=ppt/tags/tag605.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
  <p:tag name="KSO_WM_UNIT_ISNUMDGMTITLE" val="0"/>
  <p:tag name="KSO_WM_UNIT_LAYERLEVEL" val="1"/>
  <p:tag name="KSO_WM_UNIT_NOCLEAR" val="0"/>
</p:tagLst>
</file>

<file path=ppt/tags/tag606.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
  <p:tag name="KSO_WM_UNIT_ISNUMDGMTITLE" val="0"/>
  <p:tag name="KSO_WM_UNIT_LAYERLEVEL" val="1"/>
  <p:tag name="KSO_WM_UNIT_NOCLEAR" val="0"/>
</p:tagLst>
</file>

<file path=ppt/tags/tag607.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5*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Lst>
</file>

<file path=ppt/tags/tag608.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5*f*1"/>
  <p:tag name="KSO_WM_UNIT_INDEX" val="1"/>
  <p:tag name="KSO_WM_UNIT_ISNUMDGMTITLE" val="0"/>
  <p:tag name="KSO_WM_UNIT_LAYERLEVEL" val="1"/>
  <p:tag name="KSO_WM_UNIT_NOCLEAR" val="0"/>
  <p:tag name="KSO_WM_UNIT_PRESET_TEXT" val="单击此处编辑母版文本样式 第二级 第三级 第四级 第五级"/>
  <p:tag name="KSO_WM_UNIT_SUBTYPE" val="a"/>
  <p:tag name="KSO_WM_UNIT_TYPE" val="f"/>
</p:tagLst>
</file>

<file path=ppt/tags/tag60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5*f*2"/>
  <p:tag name="KSO_WM_UNIT_INDEX" val="2"/>
  <p:tag name="KSO_WM_UNIT_ISNUMDGMTITLE" val="0"/>
  <p:tag name="KSO_WM_UNIT_LAYERLEVEL" val="1"/>
  <p:tag name="KSO_WM_UNIT_NOCLEAR" val="0"/>
  <p:tag name="KSO_WM_UNIT_PRESET_TEXT" val="单击此处编辑母版文本样式 第二级 第三级 第四级 第五级"/>
  <p:tag name="KSO_WM_UNIT_SUBTYPE" val="a"/>
  <p:tag name="KSO_WM_UNIT_TYPE" val="f"/>
</p:tagLst>
</file>

<file path=ppt/tags/tag61.xml><?xml version="1.0" encoding="utf-8"?>
<p:tagLst xmlns:p="http://schemas.openxmlformats.org/presentationml/2006/main">
  <p:tag name="AS_UNIQUEID" val="2589"/>
</p:tagLst>
</file>

<file path=ppt/tags/tag610.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5**"/>
  <p:tag name="KSO_WM_UNIT_ISNUMDGMTITLE" val="0"/>
  <p:tag name="KSO_WM_UNIT_LAYERLEVEL" val="1"/>
  <p:tag name="KSO_WM_UNIT_NOCLEAR" val="0"/>
</p:tagLst>
</file>

<file path=ppt/tags/tag611.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5**"/>
  <p:tag name="KSO_WM_UNIT_ISNUMDGMTITLE" val="0"/>
  <p:tag name="KSO_WM_UNIT_LAYERLEVEL" val="1"/>
  <p:tag name="KSO_WM_UNIT_NOCLEAR" val="0"/>
</p:tagLst>
</file>

<file path=ppt/tags/tag612.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5**"/>
  <p:tag name="KSO_WM_UNIT_ISNUMDGMTITLE" val="0"/>
  <p:tag name="KSO_WM_UNIT_LAYERLEVEL" val="1"/>
  <p:tag name="KSO_WM_UNIT_NOCLEAR" val="0"/>
</p:tagLst>
</file>

<file path=ppt/tags/tag613.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6*h_a*1_1"/>
  <p:tag name="KSO_WM_UNIT_INDEX" val="1_1"/>
  <p:tag name="KSO_WM_UNIT_ISCONTENTSTITLE" val="0"/>
  <p:tag name="KSO_WM_UNIT_ISNUMDGMTITLE" val="0"/>
  <p:tag name="KSO_WM_UNIT_LAYERLEVEL" val="1_1"/>
  <p:tag name="KSO_WM_UNIT_NOCLEAR" val="0"/>
  <p:tag name="KSO_WM_UNIT_PRESET_TEXT" val="单击此处编辑母版标题样式"/>
  <p:tag name="KSO_WM_UNIT_TYPE" val="h_a"/>
</p:tagLst>
</file>

<file path=ppt/tags/tag61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6*h_f*1_1"/>
  <p:tag name="KSO_WM_UNIT_INDEX" val="1_1"/>
  <p:tag name="KSO_WM_UNIT_ISNUMDGMTITLE" val="0"/>
  <p:tag name="KSO_WM_UNIT_LAYERLEVEL" val="1_1"/>
  <p:tag name="KSO_WM_UNIT_NOCLEAR" val="0"/>
  <p:tag name="KSO_WM_UNIT_PRESET_TEXT" val="单击此处编辑母版文本样式 第二级 第三级 第四级 第五级"/>
  <p:tag name="KSO_WM_UNIT_SUBTYPE" val="a"/>
  <p:tag name="KSO_WM_UNIT_TYPE" val="h_f"/>
</p:tagLst>
</file>

<file path=ppt/tags/tag615.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6*h_a*2_1"/>
  <p:tag name="KSO_WM_UNIT_INDEX" val="2_1"/>
  <p:tag name="KSO_WM_UNIT_ISCONTENTSTITLE" val="0"/>
  <p:tag name="KSO_WM_UNIT_ISNUMDGMTITLE" val="0"/>
  <p:tag name="KSO_WM_UNIT_LAYERLEVEL" val="1_1"/>
  <p:tag name="KSO_WM_UNIT_NOCLEAR" val="0"/>
  <p:tag name="KSO_WM_UNIT_PRESET_TEXT" val="单击此处编辑母版标题样式"/>
  <p:tag name="KSO_WM_UNIT_TYPE" val="h_a"/>
</p:tagLst>
</file>

<file path=ppt/tags/tag616.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6*h_f*2_1"/>
  <p:tag name="KSO_WM_UNIT_INDEX" val="2_1"/>
  <p:tag name="KSO_WM_UNIT_ISNUMDGMTITLE" val="0"/>
  <p:tag name="KSO_WM_UNIT_LAYERLEVEL" val="1_1"/>
  <p:tag name="KSO_WM_UNIT_NOCLEAR" val="0"/>
  <p:tag name="KSO_WM_UNIT_PRESET_TEXT" val="单击此处编辑母版文本样式 第二级 第三级 第四级 第五级"/>
  <p:tag name="KSO_WM_UNIT_SUBTYPE" val="a"/>
  <p:tag name="KSO_WM_UNIT_TYPE" val="h_f"/>
</p:tagLst>
</file>

<file path=ppt/tags/tag617.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6**"/>
  <p:tag name="KSO_WM_UNIT_ISNUMDGMTITLE" val="0"/>
  <p:tag name="KSO_WM_UNIT_LAYERLEVEL" val="1"/>
  <p:tag name="KSO_WM_UNIT_NOCLEAR" val="0"/>
</p:tagLst>
</file>

<file path=ppt/tags/tag618.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6**"/>
  <p:tag name="KSO_WM_UNIT_ISNUMDGMTITLE" val="0"/>
  <p:tag name="KSO_WM_UNIT_LAYERLEVEL" val="1"/>
  <p:tag name="KSO_WM_UNIT_NOCLEAR" val="0"/>
</p:tagLst>
</file>

<file path=ppt/tags/tag61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6**"/>
  <p:tag name="KSO_WM_UNIT_ISNUMDGMTITLE" val="0"/>
  <p:tag name="KSO_WM_UNIT_LAYERLEVEL" val="1"/>
  <p:tag name="KSO_WM_UNIT_NOCLEAR" val="0"/>
</p:tagLst>
</file>

<file path=ppt/tags/tag62.xml><?xml version="1.0" encoding="utf-8"?>
<p:tagLst xmlns:p="http://schemas.openxmlformats.org/presentationml/2006/main">
  <p:tag name="AS_UNIQUEID" val="2590"/>
</p:tagLst>
</file>

<file path=ppt/tags/tag620.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6*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Lst>
</file>

<file path=ppt/tags/tag621.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7*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Lst>
</file>

<file path=ppt/tags/tag622.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7**"/>
  <p:tag name="KSO_WM_UNIT_ISNUMDGMTITLE" val="0"/>
  <p:tag name="KSO_WM_UNIT_LAYERLEVEL" val="1"/>
  <p:tag name="KSO_WM_UNIT_NOCLEAR" val="0"/>
</p:tagLst>
</file>

<file path=ppt/tags/tag623.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7**"/>
  <p:tag name="KSO_WM_UNIT_ISNUMDGMTITLE" val="0"/>
  <p:tag name="KSO_WM_UNIT_LAYERLEVEL" val="1"/>
  <p:tag name="KSO_WM_UNIT_NOCLEAR" val="0"/>
</p:tagLst>
</file>

<file path=ppt/tags/tag62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7**"/>
  <p:tag name="KSO_WM_UNIT_ISNUMDGMTITLE" val="0"/>
  <p:tag name="KSO_WM_UNIT_LAYERLEVEL" val="1"/>
  <p:tag name="KSO_WM_UNIT_NOCLEAR" val="0"/>
</p:tagLst>
</file>

<file path=ppt/tags/tag625.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8**"/>
  <p:tag name="KSO_WM_UNIT_ISNUMDGMTITLE" val="0"/>
  <p:tag name="KSO_WM_UNIT_LAYERLEVEL" val="1"/>
  <p:tag name="KSO_WM_UNIT_NOCLEAR" val="0"/>
</p:tagLst>
</file>

<file path=ppt/tags/tag626.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8**"/>
  <p:tag name="KSO_WM_UNIT_ISNUMDGMTITLE" val="0"/>
  <p:tag name="KSO_WM_UNIT_LAYERLEVEL" val="1"/>
  <p:tag name="KSO_WM_UNIT_NOCLEAR" val="0"/>
</p:tagLst>
</file>

<file path=ppt/tags/tag627.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8**"/>
  <p:tag name="KSO_WM_UNIT_ISNUMDGMTITLE" val="0"/>
  <p:tag name="KSO_WM_UNIT_LAYERLEVEL" val="1"/>
  <p:tag name="KSO_WM_UNIT_NOCLEAR" val="0"/>
</p:tagLst>
</file>

<file path=ppt/tags/tag628.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9*f*1"/>
  <p:tag name="KSO_WM_UNIT_INDEX" val="1"/>
  <p:tag name="KSO_WM_UNIT_ISNUMDGMTITLE" val="0"/>
  <p:tag name="KSO_WM_UNIT_LAYERLEVEL" val="1"/>
  <p:tag name="KSO_WM_UNIT_NOCLEAR" val="0"/>
  <p:tag name="KSO_WM_UNIT_PRESET_TEXT" val="单击此处编辑母版文本样式 第二级 第三级 第四级 第五级"/>
  <p:tag name="KSO_WM_UNIT_SUBTYPE" val="a"/>
  <p:tag name="KSO_WM_UNIT_TYPE" val="f"/>
</p:tagLst>
</file>

<file path=ppt/tags/tag62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9**"/>
  <p:tag name="KSO_WM_UNIT_ISNUMDGMTITLE" val="0"/>
  <p:tag name="KSO_WM_UNIT_LAYERLEVEL" val="1"/>
  <p:tag name="KSO_WM_UNIT_NOCLEAR" val="0"/>
</p:tagLst>
</file>

<file path=ppt/tags/tag63.xml><?xml version="1.0" encoding="utf-8"?>
<p:tagLst xmlns:p="http://schemas.openxmlformats.org/presentationml/2006/main">
  <p:tag name="AS_UNIQUEID" val="2591"/>
</p:tagLst>
</file>

<file path=ppt/tags/tag630.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9**"/>
  <p:tag name="KSO_WM_UNIT_ISNUMDGMTITLE" val="0"/>
  <p:tag name="KSO_WM_UNIT_LAYERLEVEL" val="1"/>
  <p:tag name="KSO_WM_UNIT_NOCLEAR" val="0"/>
</p:tagLst>
</file>

<file path=ppt/tags/tag631.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9**"/>
  <p:tag name="KSO_WM_UNIT_ISNUMDGMTITLE" val="0"/>
  <p:tag name="KSO_WM_UNIT_LAYERLEVEL" val="1"/>
  <p:tag name="KSO_WM_UNIT_NOCLEAR" val="0"/>
</p:tagLst>
</file>

<file path=ppt/tags/tag632.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0*b*1"/>
  <p:tag name="KSO_WM_UNIT_INDEX" val="1"/>
  <p:tag name="KSO_WM_UNIT_ISCONTENTSTITLE" val="0"/>
  <p:tag name="KSO_WM_UNIT_ISNUMDGMTITLE" val="0"/>
  <p:tag name="KSO_WM_UNIT_LAYERLEVEL" val="1"/>
  <p:tag name="KSO_WM_UNIT_NOCLEAR" val="0"/>
  <p:tag name="KSO_WM_UNIT_PRESET_TEXT" val="单击此处编辑副标题"/>
  <p:tag name="KSO_WM_UNIT_TYPE" val="b"/>
</p:tagLst>
</file>

<file path=ppt/tags/tag633.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0**"/>
  <p:tag name="KSO_WM_UNIT_ISNUMDGMTITLE" val="0"/>
  <p:tag name="KSO_WM_UNIT_LAYERLEVEL" val="1"/>
  <p:tag name="KSO_WM_UNIT_NOCLEAR" val="0"/>
</p:tagLst>
</file>

<file path=ppt/tags/tag63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0**"/>
  <p:tag name="KSO_WM_UNIT_ISNUMDGMTITLE" val="0"/>
  <p:tag name="KSO_WM_UNIT_LAYERLEVEL" val="1"/>
  <p:tag name="KSO_WM_UNIT_NOCLEAR" val="0"/>
</p:tagLst>
</file>

<file path=ppt/tags/tag635.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0**"/>
  <p:tag name="KSO_WM_UNIT_ISNUMDGMTITLE" val="0"/>
  <p:tag name="KSO_WM_UNIT_LAYERLEVEL" val="1"/>
  <p:tag name="KSO_WM_UNIT_NOCLEAR" val="0"/>
</p:tagLst>
</file>

<file path=ppt/tags/tag636.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0*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9"/>
</p:tagLst>
</file>

<file path=ppt/tags/tag637.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i*1"/>
  <p:tag name="KSO_WM_UNIT_INDEX" val="1"/>
  <p:tag name="KSO_WM_UNIT_ISNUMDGMTITLE" val="0"/>
  <p:tag name="KSO_WM_UNIT_LAYERLEVEL" val="1"/>
  <p:tag name="KSO_WM_UNIT_NOCLEAR" val="0"/>
  <p:tag name="KSO_WM_UNIT_TYPE" val="i"/>
</p:tagLst>
</file>

<file path=ppt/tags/tag638.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i*2"/>
  <p:tag name="KSO_WM_UNIT_INDEX" val="2"/>
  <p:tag name="KSO_WM_UNIT_ISNUMDGMTITLE" val="0"/>
  <p:tag name="KSO_WM_UNIT_LAYERLEVEL" val="1"/>
  <p:tag name="KSO_WM_UNIT_NOCLEAR" val="0"/>
  <p:tag name="KSO_WM_UNIT_TYPE" val="i"/>
</p:tagLst>
</file>

<file path=ppt/tags/tag63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i*7"/>
  <p:tag name="KSO_WM_UNIT_INDEX" val="7"/>
  <p:tag name="KSO_WM_UNIT_ISNUMDGMTITLE" val="0"/>
  <p:tag name="KSO_WM_UNIT_LAYERLEVEL" val="1"/>
  <p:tag name="KSO_WM_UNIT_NOCLEAR" val="0"/>
  <p:tag name="KSO_WM_UNIT_TYPE" val="i"/>
</p:tagLst>
</file>

<file path=ppt/tags/tag64.xml><?xml version="1.0" encoding="utf-8"?>
<p:tagLst xmlns:p="http://schemas.openxmlformats.org/presentationml/2006/main">
  <p:tag name="AS_UNIQUEID" val="2592"/>
</p:tagLst>
</file>

<file path=ppt/tags/tag640.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i*8"/>
  <p:tag name="KSO_WM_UNIT_INDEX" val="8"/>
  <p:tag name="KSO_WM_UNIT_ISNUMDGMTITLE" val="0"/>
  <p:tag name="KSO_WM_UNIT_LAYERLEVEL" val="1"/>
  <p:tag name="KSO_WM_UNIT_NOCLEAR" val="0"/>
  <p:tag name="KSO_WM_UNIT_TYPE" val="i"/>
</p:tagLst>
</file>

<file path=ppt/tags/tag641.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i*10"/>
  <p:tag name="KSO_WM_UNIT_INDEX" val="10"/>
  <p:tag name="KSO_WM_UNIT_ISNUMDGMTITLE" val="0"/>
  <p:tag name="KSO_WM_UNIT_LAYERLEVEL" val="1"/>
  <p:tag name="KSO_WM_UNIT_NOCLEAR" val="0"/>
  <p:tag name="KSO_WM_UNIT_TYPE" val="i"/>
</p:tagLst>
</file>

<file path=ppt/tags/tag642.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i*11"/>
  <p:tag name="KSO_WM_UNIT_INDEX" val="11"/>
  <p:tag name="KSO_WM_UNIT_ISNUMDGMTITLE" val="0"/>
  <p:tag name="KSO_WM_UNIT_LAYERLEVEL" val="1"/>
  <p:tag name="KSO_WM_UNIT_NOCLEAR" val="0"/>
  <p:tag name="KSO_WM_UNIT_TYPE" val="i"/>
</p:tagLst>
</file>

<file path=ppt/tags/tag643.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i*4"/>
  <p:tag name="KSO_WM_UNIT_INDEX" val="4"/>
  <p:tag name="KSO_WM_UNIT_ISNUMDGMTITLE" val="0"/>
  <p:tag name="KSO_WM_UNIT_LAYERLEVEL" val="1"/>
  <p:tag name="KSO_WM_UNIT_NOCLEAR" val="0"/>
  <p:tag name="KSO_WM_UNIT_TYPE" val="i"/>
</p:tagLst>
</file>

<file path=ppt/tags/tag64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i*3"/>
  <p:tag name="KSO_WM_UNIT_INDEX" val="3"/>
  <p:tag name="KSO_WM_UNIT_ISNUMDGMTITLE" val="0"/>
  <p:tag name="KSO_WM_UNIT_LAYERLEVEL" val="1"/>
  <p:tag name="KSO_WM_UNIT_NOCLEAR" val="0"/>
  <p:tag name="KSO_WM_UNIT_TYPE" val="i"/>
</p:tagLst>
</file>

<file path=ppt/tags/tag645.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i*13"/>
  <p:tag name="KSO_WM_UNIT_INDEX" val="13"/>
  <p:tag name="KSO_WM_UNIT_ISNUMDGMTITLE" val="0"/>
  <p:tag name="KSO_WM_UNIT_LAYERLEVEL" val="1"/>
  <p:tag name="KSO_WM_UNIT_NOCLEAR" val="0"/>
  <p:tag name="KSO_WM_UNIT_TYPE" val="i"/>
</p:tagLst>
</file>

<file path=ppt/tags/tag646.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i*12"/>
  <p:tag name="KSO_WM_UNIT_INDEX" val="12"/>
  <p:tag name="KSO_WM_UNIT_ISNUMDGMTITLE" val="0"/>
  <p:tag name="KSO_WM_UNIT_LAYERLEVEL" val="1"/>
  <p:tag name="KSO_WM_UNIT_NOCLEAR" val="0"/>
  <p:tag name="KSO_WM_UNIT_TYPE" val="i"/>
</p:tagLst>
</file>

<file path=ppt/tags/tag647.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i*5"/>
  <p:tag name="KSO_WM_UNIT_INDEX" val="5"/>
  <p:tag name="KSO_WM_UNIT_ISNUMDGMTITLE" val="0"/>
  <p:tag name="KSO_WM_UNIT_LAYERLEVEL" val="1"/>
  <p:tag name="KSO_WM_UNIT_NOCLEAR" val="0"/>
  <p:tag name="KSO_WM_UNIT_TYPE" val="i"/>
</p:tagLst>
</file>

<file path=ppt/tags/tag648.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i*6"/>
  <p:tag name="KSO_WM_UNIT_INDEX" val="6"/>
  <p:tag name="KSO_WM_UNIT_ISNUMDGMTITLE" val="0"/>
  <p:tag name="KSO_WM_UNIT_LAYERLEVEL" val="1"/>
  <p:tag name="KSO_WM_UNIT_NOCLEAR" val="0"/>
  <p:tag name="KSO_WM_UNIT_TYPE" val="i"/>
</p:tagLst>
</file>

<file path=ppt/tags/tag64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f*1"/>
  <p:tag name="KSO_WM_UNIT_INDEX" val="1"/>
  <p:tag name="KSO_WM_UNIT_ISNUMDGMTITLE" val="0"/>
  <p:tag name="KSO_WM_UNIT_LAYERLEVEL" val="1"/>
  <p:tag name="KSO_WM_UNIT_NOCLEAR" val="0"/>
  <p:tag name="KSO_WM_UNIT_PRESET_TEXT_INDEX" val="0"/>
  <p:tag name="KSO_WM_UNIT_PRESET_TEXT_LEN" val="0"/>
  <p:tag name="KSO_WM_UNIT_SUBTYPE" val="b"/>
  <p:tag name="KSO_WM_UNIT_TYPE" val="f"/>
  <p:tag name="KSO_WM_UNIT_VALUE" val="26"/>
</p:tagLst>
</file>

<file path=ppt/tags/tag65.xml><?xml version="1.0" encoding="utf-8"?>
<p:tagLst xmlns:p="http://schemas.openxmlformats.org/presentationml/2006/main">
  <p:tag name="AS_UNIQUEID" val="1393"/>
</p:tagLst>
</file>

<file path=ppt/tags/tag650.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36"/>
</p:tagLst>
</file>

<file path=ppt/tags/tag651.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b*1"/>
  <p:tag name="KSO_WM_UNIT_INDEX" val="1"/>
  <p:tag name="KSO_WM_UNIT_ISCONTENTSTITLE" val="0"/>
  <p:tag name="KSO_WM_UNIT_ISNUMDGMTITLE" val="0"/>
  <p:tag name="KSO_WM_UNIT_LAYERLEVEL" val="1"/>
  <p:tag name="KSO_WM_UNIT_NOCLEAR" val="0"/>
  <p:tag name="KSO_WM_UNIT_PRESET_TEXT" val="单击此处编辑副标题"/>
  <p:tag name="KSO_WM_UNIT_TYPE" val="b"/>
  <p:tag name="KSO_WM_UNIT_VALUE" val="64"/>
</p:tagLst>
</file>

<file path=ppt/tags/tag652.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
  <p:tag name="KSO_WM_UNIT_ISNUMDGMTITLE" val="0"/>
  <p:tag name="KSO_WM_UNIT_LAYERLEVEL" val="1"/>
  <p:tag name="KSO_WM_UNIT_NOCLEAR" val="0"/>
</p:tagLst>
</file>

<file path=ppt/tags/tag653.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
  <p:tag name="KSO_WM_UNIT_ISNUMDGMTITLE" val="0"/>
  <p:tag name="KSO_WM_UNIT_LAYERLEVEL" val="1"/>
  <p:tag name="KSO_WM_UNIT_NOCLEAR" val="0"/>
</p:tagLst>
</file>

<file path=ppt/tags/tag65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
  <p:tag name="KSO_WM_UNIT_ISNUMDGMTITLE" val="0"/>
  <p:tag name="KSO_WM_UNIT_LAYERLEVEL" val="1"/>
  <p:tag name="KSO_WM_UNIT_NOCLEAR" val="0"/>
</p:tagLst>
</file>

<file path=ppt/tags/tag655.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i*9"/>
  <p:tag name="KSO_WM_UNIT_INDEX" val="9"/>
  <p:tag name="KSO_WM_UNIT_ISNUMDGMTITLE" val="0"/>
  <p:tag name="KSO_WM_UNIT_LAYERLEVEL" val="1"/>
  <p:tag name="KSO_WM_UNIT_NOCLEAR" val="0"/>
  <p:tag name="KSO_WM_UNIT_TYPE" val="i"/>
</p:tagLst>
</file>

<file path=ppt/tags/tag656.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0*i*1"/>
  <p:tag name="KSO_WM_UNIT_INDEX" val="1"/>
  <p:tag name="KSO_WM_UNIT_ISNUMDGMTITLE" val="0"/>
  <p:tag name="KSO_WM_UNIT_LAYERLEVEL" val="1"/>
  <p:tag name="KSO_WM_UNIT_NOCLEAR" val="0"/>
  <p:tag name="KSO_WM_UNIT_TYPE" val="i"/>
</p:tagLst>
</file>

<file path=ppt/tags/tag657.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0*i*2"/>
  <p:tag name="KSO_WM_UNIT_INDEX" val="2"/>
  <p:tag name="KSO_WM_UNIT_ISNUMDGMTITLE" val="0"/>
  <p:tag name="KSO_WM_UNIT_LAYERLEVEL" val="1"/>
  <p:tag name="KSO_WM_UNIT_NOCLEAR" val="0"/>
  <p:tag name="KSO_WM_UNIT_TYPE" val="i"/>
</p:tagLst>
</file>

<file path=ppt/tags/tag658.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0*i*3"/>
  <p:tag name="KSO_WM_UNIT_INDEX" val="3"/>
  <p:tag name="KSO_WM_UNIT_ISNUMDGMTITLE" val="0"/>
  <p:tag name="KSO_WM_UNIT_LAYERLEVEL" val="1"/>
  <p:tag name="KSO_WM_UNIT_NOCLEAR" val="0"/>
  <p:tag name="KSO_WM_UNIT_TYPE" val="i"/>
</p:tagLst>
</file>

<file path=ppt/tags/tag65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0*i*4"/>
  <p:tag name="KSO_WM_UNIT_INDEX" val="4"/>
  <p:tag name="KSO_WM_UNIT_ISNUMDGMTITLE" val="0"/>
  <p:tag name="KSO_WM_UNIT_LAYERLEVEL" val="1"/>
  <p:tag name="KSO_WM_UNIT_NOCLEAR" val="0"/>
  <p:tag name="KSO_WM_UNIT_TYPE" val="i"/>
</p:tagLst>
</file>

<file path=ppt/tags/tag66.xml><?xml version="1.0" encoding="utf-8"?>
<p:tagLst xmlns:p="http://schemas.openxmlformats.org/presentationml/2006/main">
  <p:tag name="AS_UNIQUEID" val="1394"/>
</p:tagLst>
</file>

<file path=ppt/tags/tag660.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0*i*5"/>
  <p:tag name="KSO_WM_UNIT_INDEX" val="5"/>
  <p:tag name="KSO_WM_UNIT_ISNUMDGMTITLE" val="0"/>
  <p:tag name="KSO_WM_UNIT_LAYERLEVEL" val="1"/>
  <p:tag name="KSO_WM_UNIT_NOCLEAR" val="0"/>
  <p:tag name="KSO_WM_UNIT_TYPE" val="i"/>
</p:tagLst>
</file>

<file path=ppt/tags/tag661.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0*i*6"/>
  <p:tag name="KSO_WM_UNIT_INDEX" val="6"/>
  <p:tag name="KSO_WM_UNIT_ISNUMDGMTITLE" val="0"/>
  <p:tag name="KSO_WM_UNIT_LAYERLEVEL" val="1"/>
  <p:tag name="KSO_WM_UNIT_NOCLEAR" val="0"/>
  <p:tag name="KSO_WM_UNIT_TYPE" val="i"/>
</p:tagLst>
</file>

<file path=ppt/tags/tag662.xml><?xml version="1.0" encoding="utf-8"?>
<p:tagLst xmlns:p="http://schemas.openxmlformats.org/presentationml/2006/main">
  <p:tag name="KSO_WM_BEAUTIFY_FLAG" val="#wm#"/>
  <p:tag name="KSO_WM_TAG_VERSION" val="1.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_0*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30"/>
</p:tagLst>
</file>

<file path=ppt/tags/tag663.xml><?xml version="1.0" encoding="utf-8"?>
<p:tagLst xmlns:p="http://schemas.openxmlformats.org/presentationml/2006/main">
  <p:tag name="KSO_WM_BEAUTIFY_FLAG" val="#wm#"/>
  <p:tag name="KSO_WM_TAG_VERSION" val="1.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_0*f*1"/>
  <p:tag name="KSO_WM_UNIT_INDEX" val="1"/>
  <p:tag name="KSO_WM_UNIT_ISNUMDGMTITLE" val="0"/>
  <p:tag name="KSO_WM_UNIT_LAYERLEVEL" val="1"/>
  <p:tag name="KSO_WM_UNIT_NOCLEAR" val="0"/>
  <p:tag name="KSO_WM_UNIT_PRESET_TEXT" val="单击此处编辑母版文本样式 第二级 第三级 第四级 第五级"/>
  <p:tag name="KSO_WM_UNIT_SUBTYPE" val="a"/>
  <p:tag name="KSO_WM_UNIT_TYPE" val="f"/>
  <p:tag name="KSO_WM_UNIT_VALUE" val="350"/>
</p:tagLst>
</file>

<file path=ppt/tags/tag66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0**"/>
  <p:tag name="KSO_WM_UNIT_ISNUMDGMTITLE" val="0"/>
  <p:tag name="KSO_WM_UNIT_LAYERLEVEL" val="1"/>
  <p:tag name="KSO_WM_UNIT_NOCLEAR" val="0"/>
</p:tagLst>
</file>

<file path=ppt/tags/tag665.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0**"/>
  <p:tag name="KSO_WM_UNIT_ISNUMDGMTITLE" val="0"/>
  <p:tag name="KSO_WM_UNIT_LAYERLEVEL" val="1"/>
  <p:tag name="KSO_WM_UNIT_NOCLEAR" val="0"/>
</p:tagLst>
</file>

<file path=ppt/tags/tag666.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0**"/>
  <p:tag name="KSO_WM_UNIT_ISNUMDGMTITLE" val="0"/>
  <p:tag name="KSO_WM_UNIT_LAYERLEVEL" val="1"/>
  <p:tag name="KSO_WM_UNIT_NOCLEAR" val="0"/>
</p:tagLst>
</file>

<file path=ppt/tags/tag667.xml><?xml version="1.0" encoding="utf-8"?>
<p:tagLst xmlns:p="http://schemas.openxmlformats.org/presentationml/2006/main">
  <p:tag name="KSO_WM_BEAUTIFY_FLAG" val="#wm#"/>
  <p:tag name="KSO_WM_TAG_VERSION" val="3.0"/>
  <p:tag name="KSO_WM_TEMPLATE_CATEGORY" val="custom"/>
  <p:tag name="KSO_WM_TEMPLATE_COLOR_TYPE" val="0"/>
  <p:tag name="KSO_WM_TEMPLATE_INDEX" val="20236792"/>
  <p:tag name="KSO_WM_TEMPLATE_MASTER_TYPE" val="0"/>
  <p:tag name="KSO_WM_TEMPLATE_SUBCATEGORY" val="29"/>
  <p:tag name="KSO_WM_TEMPLATE_THUMBS_INDEX" val="1、9"/>
</p:tagLst>
</file>

<file path=ppt/tags/tag668.xml><?xml version="1.0" encoding="utf-8"?>
<p:tagLst xmlns:p="http://schemas.openxmlformats.org/presentationml/2006/main">
  <p:tag name="AS_UNIQUEID" val="2625"/>
  <p:tag name="KSO_WM_BEAUTIFY_FLAG" val="#wm#"/>
  <p:tag name="KSO_WM_TAG_VERSION" val="3.0"/>
  <p:tag name="KSO_WM_TEMPLATE_CATEGORY" val="custom"/>
  <p:tag name="KSO_WM_TEMPLATE_INDEX" val="20230263"/>
  <p:tag name="KSO_WM_UNIT_COMPATIBLE" val="0"/>
  <p:tag name="KSO_WM_UNIT_CONTENT_GROUP_TYPE" val="contentchip"/>
  <p:tag name="KSO_WM_UNIT_DIAGRAM_ISNUMVISUAL" val="0"/>
  <p:tag name="KSO_WM_UNIT_DIAGRAM_ISREFERUNIT" val="0"/>
  <p:tag name="KSO_WM_UNIT_HIGHLIGHT" val="0"/>
  <p:tag name="KSO_WM_UNIT_ID" val="custom20230263_1*a*1"/>
  <p:tag name="KSO_WM_UNIT_INDEX" val="1"/>
  <p:tag name="KSO_WM_UNIT_ISCONTENTSTITLE" val="0"/>
  <p:tag name="KSO_WM_UNIT_ISNUMDGMTITLE" val="0"/>
  <p:tag name="KSO_WM_UNIT_LAYERLEVEL" val="1"/>
  <p:tag name="KSO_WM_UNIT_NOCLEAR" val="0"/>
  <p:tag name="KSO_WM_UNIT_PRESET_TEXT" val="添加文档标题"/>
  <p:tag name="KSO_WM_UNIT_TEXT_TYPE" val="1"/>
  <p:tag name="KSO_WM_UNIT_TYPE" val="a"/>
  <p:tag name="KSO_WM_UNIT_VALUE" val="10"/>
</p:tagLst>
</file>

<file path=ppt/tags/tag669.xml><?xml version="1.0" encoding="utf-8"?>
<p:tagLst xmlns:p="http://schemas.openxmlformats.org/presentationml/2006/main">
  <p:tag name="AS_UNIQUEID" val="2157"/>
  <p:tag name="KSO_WM_BEAUTIFY_FLAG" val=""/>
</p:tagLst>
</file>

<file path=ppt/tags/tag67.xml><?xml version="1.0" encoding="utf-8"?>
<p:tagLst xmlns:p="http://schemas.openxmlformats.org/presentationml/2006/main">
  <p:tag name="AS_UNIQUEID" val="1395"/>
</p:tagLst>
</file>

<file path=ppt/tags/tag670.xml><?xml version="1.0" encoding="utf-8"?>
<p:tagLst xmlns:p="http://schemas.openxmlformats.org/presentationml/2006/main">
  <p:tag name="AS_UNIQUEID" val="2626"/>
</p:tagLst>
</file>

<file path=ppt/tags/tag671.xml><?xml version="1.0" encoding="utf-8"?>
<p:tagLst xmlns:p="http://schemas.openxmlformats.org/presentationml/2006/main">
  <p:tag name="KSO_WM_BEAUTIFY_FLAG" val="#wm#"/>
  <p:tag name="KSO_WM_SLIDE_CONTENT_AREA" val="{&quot;left&quot;:&quot;462.85&quot;,&quot;top&quot;:&quot;118.75&quot;,&quot;width&quot;:&quot;459.25&quot;,&quot;height&quot;:&quot;265.1&quot;}"/>
  <p:tag name="KSO_WM_SLIDE_ID" val="custom20230263_1"/>
  <p:tag name="KSO_WM_SLIDE_INDEX" val="1"/>
  <p:tag name="KSO_WM_SLIDE_ITEM_CNT" val="0"/>
  <p:tag name="KSO_WM_SLIDE_LAYOUT" val="a_b_f"/>
  <p:tag name="KSO_WM_SLIDE_LAYOUT_CNT" val="1_1_1"/>
  <p:tag name="KSO_WM_SLIDE_SUBTYPE" val="pureTxt"/>
  <p:tag name="KSO_WM_SLIDE_TYPE" val="title"/>
  <p:tag name="KSO_WM_SPECIAL_SOURCE" val="bdnull"/>
  <p:tag name="KSO_WM_TAG_VERSION" val="3.0"/>
  <p:tag name="KSO_WM_TEMPLATE_CATEGORY" val="custom"/>
  <p:tag name="KSO_WM_TEMPLATE_COLOR_TYPE" val="0"/>
  <p:tag name="KSO_WM_TEMPLATE_INDEX" val="20230263"/>
  <p:tag name="KSO_WM_TEMPLATE_MASTER_TYPE" val="0"/>
  <p:tag name="KSO_WM_TEMPLATE_SUBCATEGORY" val="29"/>
  <p:tag name="KSO_WM_TEMPLATE_THUMBS_INDEX" val="1、11"/>
</p:tagLst>
</file>

<file path=ppt/tags/tag672.xml><?xml version="1.0" encoding="utf-8"?>
<p:tagLst xmlns:p="http://schemas.openxmlformats.org/presentationml/2006/main">
  <p:tag name="AS_UNIQUEID" val="2621"/>
</p:tagLst>
</file>

<file path=ppt/tags/tag673.xml><?xml version="1.0" encoding="utf-8"?>
<p:tagLst xmlns:p="http://schemas.openxmlformats.org/presentationml/2006/main">
  <p:tag name="AS_UNIQUEID" val="2622"/>
</p:tagLst>
</file>

<file path=ppt/tags/tag674.xml><?xml version="1.0" encoding="utf-8"?>
<p:tagLst xmlns:p="http://schemas.openxmlformats.org/presentationml/2006/main">
  <p:tag name="AS_UNIQUEID" val="2623"/>
</p:tagLst>
</file>

<file path=ppt/tags/tag675.xml><?xml version="1.0" encoding="utf-8"?>
<p:tagLst xmlns:p="http://schemas.openxmlformats.org/presentationml/2006/main">
  <p:tag name="AS_UNIQUEID" val="2628"/>
</p:tagLst>
</file>

<file path=ppt/tags/tag676.xml><?xml version="1.0" encoding="utf-8"?>
<p:tagLst xmlns:p="http://schemas.openxmlformats.org/presentationml/2006/main">
  <p:tag name="AS_UNIQUEID" val="2629"/>
</p:tagLst>
</file>

<file path=ppt/tags/tag677.xml><?xml version="1.0" encoding="utf-8"?>
<p:tagLst xmlns:p="http://schemas.openxmlformats.org/presentationml/2006/main">
  <p:tag name="AS_UNIQUEID" val="2630"/>
</p:tagLst>
</file>

<file path=ppt/tags/tag678.xml><?xml version="1.0" encoding="utf-8"?>
<p:tagLst xmlns:p="http://schemas.openxmlformats.org/presentationml/2006/main">
  <p:tag name="AS_UNIQUEID" val="2631"/>
</p:tagLst>
</file>

<file path=ppt/tags/tag679.xml><?xml version="1.0" encoding="utf-8"?>
<p:tagLst xmlns:p="http://schemas.openxmlformats.org/presentationml/2006/main">
  <p:tag name="KSO_WM_BEAUTIFY_FLAG" val="#wm#"/>
  <p:tag name="KSO_WM_TEMPLATE_CATEGORY" val="custom"/>
  <p:tag name="KSO_WM_TEMPLATE_INDEX" val="20230263"/>
</p:tagLst>
</file>

<file path=ppt/tags/tag68.xml><?xml version="1.0" encoding="utf-8"?>
<p:tagLst xmlns:p="http://schemas.openxmlformats.org/presentationml/2006/main">
  <p:tag name="AS_UNIQUEID" val="1396"/>
</p:tagLst>
</file>

<file path=ppt/tags/tag680.xml><?xml version="1.0" encoding="utf-8"?>
<p:tagLst xmlns:p="http://schemas.openxmlformats.org/presentationml/2006/main">
  <p:tag name="AS_UNIQUEID" val="695"/>
</p:tagLst>
</file>

<file path=ppt/tags/tag681.xml><?xml version="1.0" encoding="utf-8"?>
<p:tagLst xmlns:p="http://schemas.openxmlformats.org/presentationml/2006/main">
  <p:tag name="AS_UNIQUEID" val="697"/>
</p:tagLst>
</file>

<file path=ppt/tags/tag682.xml><?xml version="1.0" encoding="utf-8"?>
<p:tagLst xmlns:p="http://schemas.openxmlformats.org/presentationml/2006/main">
  <p:tag name="AS_UNIQUEID" val="698"/>
</p:tagLst>
</file>

<file path=ppt/tags/tag683.xml><?xml version="1.0" encoding="utf-8"?>
<p:tagLst xmlns:p="http://schemas.openxmlformats.org/presentationml/2006/main">
  <p:tag name="AS_UNIQUEID" val="2634"/>
</p:tagLst>
</file>

<file path=ppt/tags/tag684.xml><?xml version="1.0" encoding="utf-8"?>
<p:tagLst xmlns:p="http://schemas.openxmlformats.org/presentationml/2006/main">
  <p:tag name="AS_UNIQUEID" val="2513"/>
</p:tagLst>
</file>

<file path=ppt/tags/tag685.xml><?xml version="1.0" encoding="utf-8"?>
<p:tagLst xmlns:p="http://schemas.openxmlformats.org/presentationml/2006/main">
  <p:tag name="AS_UNIQUEID" val="692"/>
</p:tagLst>
</file>

<file path=ppt/tags/tag686.xml><?xml version="1.0" encoding="utf-8"?>
<p:tagLst xmlns:p="http://schemas.openxmlformats.org/presentationml/2006/main">
  <p:tag name="AS_UNIQUEID" val="693"/>
</p:tagLst>
</file>

<file path=ppt/tags/tag687.xml><?xml version="1.0" encoding="utf-8"?>
<p:tagLst xmlns:p="http://schemas.openxmlformats.org/presentationml/2006/main">
  <p:tag name="AS_UNIQUEID" val="2164"/>
  <p:tag name="KSO_WM_BEAUTIFY_FLAG" val=""/>
</p:tagLst>
</file>

<file path=ppt/tags/tag688.xml><?xml version="1.0" encoding="utf-8"?>
<p:tagLst xmlns:p="http://schemas.openxmlformats.org/presentationml/2006/main">
  <p:tag name="AS_UNIQUEID" val="2165"/>
  <p:tag name="KSO_WM_BEAUTIFY_FLAG" val=""/>
</p:tagLst>
</file>

<file path=ppt/tags/tag689.xml><?xml version="1.0" encoding="utf-8"?>
<p:tagLst xmlns:p="http://schemas.openxmlformats.org/presentationml/2006/main">
  <p:tag name="AS_UNIQUEID" val="2166"/>
  <p:tag name="KSO_WM_BEAUTIFY_FLAG" val=""/>
</p:tagLst>
</file>

<file path=ppt/tags/tag69.xml><?xml version="1.0" encoding="utf-8"?>
<p:tagLst xmlns:p="http://schemas.openxmlformats.org/presentationml/2006/main">
  <p:tag name="AS_UNIQUEID" val="1397"/>
</p:tagLst>
</file>

<file path=ppt/tags/tag690.xml><?xml version="1.0" encoding="utf-8"?>
<p:tagLst xmlns:p="http://schemas.openxmlformats.org/presentationml/2006/main">
  <p:tag name="AS_UNIQUEID" val="2167"/>
  <p:tag name="KSO_WM_BEAUTIFY_FLAG" val=""/>
</p:tagLst>
</file>

<file path=ppt/tags/tag691.xml><?xml version="1.0" encoding="utf-8"?>
<p:tagLst xmlns:p="http://schemas.openxmlformats.org/presentationml/2006/main">
  <p:tag name="AS_UNIQUEID" val="2168"/>
  <p:tag name="KSO_WM_BEAUTIFY_FLAG" val=""/>
</p:tagLst>
</file>

<file path=ppt/tags/tag692.xml><?xml version="1.0" encoding="utf-8"?>
<p:tagLst xmlns:p="http://schemas.openxmlformats.org/presentationml/2006/main">
  <p:tag name="AS_UNIQUEID" val="2169"/>
  <p:tag name="KSO_WM_BEAUTIFY_FLAG" val=""/>
</p:tagLst>
</file>

<file path=ppt/tags/tag693.xml><?xml version="1.0" encoding="utf-8"?>
<p:tagLst xmlns:p="http://schemas.openxmlformats.org/presentationml/2006/main">
  <p:tag name="AS_UNIQUEID" val="2170"/>
  <p:tag name="KSO_WM_BEAUTIFY_FLAG" val=""/>
</p:tagLst>
</file>

<file path=ppt/tags/tag694.xml><?xml version="1.0" encoding="utf-8"?>
<p:tagLst xmlns:p="http://schemas.openxmlformats.org/presentationml/2006/main">
  <p:tag name="AS_UNIQUEID" val="2171"/>
  <p:tag name="KSO_WM_BEAUTIFY_FLAG" val=""/>
</p:tagLst>
</file>

<file path=ppt/tags/tag695.xml><?xml version="1.0" encoding="utf-8"?>
<p:tagLst xmlns:p="http://schemas.openxmlformats.org/presentationml/2006/main">
  <p:tag name="AS_UNIQUEID" val="2172"/>
  <p:tag name="KSO_WM_BEAUTIFY_FLAG" val=""/>
</p:tagLst>
</file>

<file path=ppt/tags/tag696.xml><?xml version="1.0" encoding="utf-8"?>
<p:tagLst xmlns:p="http://schemas.openxmlformats.org/presentationml/2006/main">
  <p:tag name="AS_UNIQUEID" val="2173"/>
  <p:tag name="KSO_WM_BEAUTIFY_FLAG" val=""/>
</p:tagLst>
</file>

<file path=ppt/tags/tag697.xml><?xml version="1.0" encoding="utf-8"?>
<p:tagLst xmlns:p="http://schemas.openxmlformats.org/presentationml/2006/main">
  <p:tag name="AS_UNIQUEID" val="2515"/>
</p:tagLst>
</file>

<file path=ppt/tags/tag698.xml><?xml version="1.0" encoding="utf-8"?>
<p:tagLst xmlns:p="http://schemas.openxmlformats.org/presentationml/2006/main">
  <p:tag name="AS_UNIQUEID" val="2516"/>
</p:tagLst>
</file>

<file path=ppt/tags/tag699.xml><?xml version="1.0" encoding="utf-8"?>
<p:tagLst xmlns:p="http://schemas.openxmlformats.org/presentationml/2006/main">
  <p:tag name="AS_UNIQUEID" val="698"/>
</p:tagLst>
</file>

<file path=ppt/tags/tag7.xml><?xml version="1.0" encoding="utf-8"?>
<p:tagLst xmlns:p="http://schemas.openxmlformats.org/presentationml/2006/main">
  <p:tag name="AS_UNIQUEID" val="2525"/>
</p:tagLst>
</file>

<file path=ppt/tags/tag70.xml><?xml version="1.0" encoding="utf-8"?>
<p:tagLst xmlns:p="http://schemas.openxmlformats.org/presentationml/2006/main">
  <p:tag name="AS_UNIQUEID" val="1398"/>
</p:tagLst>
</file>

<file path=ppt/tags/tag700.xml><?xml version="1.0" encoding="utf-8"?>
<p:tagLst xmlns:p="http://schemas.openxmlformats.org/presentationml/2006/main">
  <p:tag name="AS_UNIQUEID" val="2178"/>
  <p:tag name="KSO_WM_BEAUTIFY_FLAG" val=""/>
</p:tagLst>
</file>

<file path=ppt/tags/tag701.xml><?xml version="1.0" encoding="utf-8"?>
<p:tagLst xmlns:p="http://schemas.openxmlformats.org/presentationml/2006/main">
  <p:tag name="AS_UNIQUEID" val="2179"/>
  <p:tag name="KSO_WM_BEAUTIFY_FLAG" val=""/>
</p:tagLst>
</file>

<file path=ppt/tags/tag702.xml><?xml version="1.0" encoding="utf-8"?>
<p:tagLst xmlns:p="http://schemas.openxmlformats.org/presentationml/2006/main">
  <p:tag name="AS_UNIQUEID" val="2180"/>
  <p:tag name="KSO_WM_BEAUTIFY_FLAG" val=""/>
</p:tagLst>
</file>

<file path=ppt/tags/tag703.xml><?xml version="1.0" encoding="utf-8"?>
<p:tagLst xmlns:p="http://schemas.openxmlformats.org/presentationml/2006/main">
  <p:tag name="AS_UNIQUEID" val="2181"/>
  <p:tag name="KSO_WM_BEAUTIFY_FLAG" val=""/>
</p:tagLst>
</file>

<file path=ppt/tags/tag704.xml><?xml version="1.0" encoding="utf-8"?>
<p:tagLst xmlns:p="http://schemas.openxmlformats.org/presentationml/2006/main">
  <p:tag name="AS_UNIQUEID" val="2182"/>
  <p:tag name="KSO_WM_BEAUTIFY_FLAG" val=""/>
</p:tagLst>
</file>

<file path=ppt/tags/tag705.xml><?xml version="1.0" encoding="utf-8"?>
<p:tagLst xmlns:p="http://schemas.openxmlformats.org/presentationml/2006/main">
  <p:tag name="AS_UNIQUEID" val="2183"/>
  <p:tag name="KSO_WM_BEAUTIFY_FLAG" val=""/>
</p:tagLst>
</file>

<file path=ppt/tags/tag706.xml><?xml version="1.0" encoding="utf-8"?>
<p:tagLst xmlns:p="http://schemas.openxmlformats.org/presentationml/2006/main">
  <p:tag name="AS_UNIQUEID" val="2189"/>
  <p:tag name="KSO_WM_BEAUTIFY_FLAG" val=""/>
</p:tagLst>
</file>

<file path=ppt/tags/tag707.xml><?xml version="1.0" encoding="utf-8"?>
<p:tagLst xmlns:p="http://schemas.openxmlformats.org/presentationml/2006/main">
  <p:tag name="AS_UNIQUEID" val="2190"/>
  <p:tag name="KSO_WM_BEAUTIFY_FLAG" val=""/>
</p:tagLst>
</file>

<file path=ppt/tags/tag708.xml><?xml version="1.0" encoding="utf-8"?>
<p:tagLst xmlns:p="http://schemas.openxmlformats.org/presentationml/2006/main">
  <p:tag name="AS_UNIQUEID" val="2193"/>
  <p:tag name="KSO_WM_BEAUTIFY_FLAG" val=""/>
</p:tagLst>
</file>

<file path=ppt/tags/tag709.xml><?xml version="1.0" encoding="utf-8"?>
<p:tagLst xmlns:p="http://schemas.openxmlformats.org/presentationml/2006/main">
  <p:tag name="AS_UNIQUEID" val="2194"/>
  <p:tag name="KSO_WM_BEAUTIFY_FLAG" val=""/>
</p:tagLst>
</file>

<file path=ppt/tags/tag71.xml><?xml version="1.0" encoding="utf-8"?>
<p:tagLst xmlns:p="http://schemas.openxmlformats.org/presentationml/2006/main">
  <p:tag name="AS_UNIQUEID" val="1399"/>
</p:tagLst>
</file>

<file path=ppt/tags/tag710.xml><?xml version="1.0" encoding="utf-8"?>
<p:tagLst xmlns:p="http://schemas.openxmlformats.org/presentationml/2006/main">
  <p:tag name="AS_UNIQUEID" val="2184"/>
  <p:tag name="KSO_WM_BEAUTIFY_FLAG" val=""/>
</p:tagLst>
</file>

<file path=ppt/tags/tag711.xml><?xml version="1.0" encoding="utf-8"?>
<p:tagLst xmlns:p="http://schemas.openxmlformats.org/presentationml/2006/main">
  <p:tag name="AS_UNIQUEID" val="2185"/>
  <p:tag name="KSO_WM_BEAUTIFY_FLAG" val=""/>
</p:tagLst>
</file>

<file path=ppt/tags/tag712.xml><?xml version="1.0" encoding="utf-8"?>
<p:tagLst xmlns:p="http://schemas.openxmlformats.org/presentationml/2006/main">
  <p:tag name="AS_UNIQUEID" val="2186"/>
  <p:tag name="KSO_WM_BEAUTIFY_FLAG" val=""/>
</p:tagLst>
</file>

<file path=ppt/tags/tag713.xml><?xml version="1.0" encoding="utf-8"?>
<p:tagLst xmlns:p="http://schemas.openxmlformats.org/presentationml/2006/main">
  <p:tag name="AS_UNIQUEID" val="2639"/>
</p:tagLst>
</file>

<file path=ppt/tags/tag714.xml><?xml version="1.0" encoding="utf-8"?>
<p:tagLst xmlns:p="http://schemas.openxmlformats.org/presentationml/2006/main">
  <p:tag name="AS_UNIQUEID" val="2640"/>
</p:tagLst>
</file>

<file path=ppt/tags/tag715.xml><?xml version="1.0" encoding="utf-8"?>
<p:tagLst xmlns:p="http://schemas.openxmlformats.org/presentationml/2006/main">
  <p:tag name="AS_UNIQUEID" val="2641"/>
</p:tagLst>
</file>

<file path=ppt/tags/tag716.xml><?xml version="1.0" encoding="utf-8"?>
<p:tagLst xmlns:p="http://schemas.openxmlformats.org/presentationml/2006/main">
  <p:tag name="AS_UNIQUEID" val="2645"/>
</p:tagLst>
</file>

<file path=ppt/tags/tag717.xml><?xml version="1.0" encoding="utf-8"?>
<p:tagLst xmlns:p="http://schemas.openxmlformats.org/presentationml/2006/main">
  <p:tag name="AS_UNIQUEID" val="2646"/>
</p:tagLst>
</file>

<file path=ppt/tags/tag718.xml><?xml version="1.0" encoding="utf-8"?>
<p:tagLst xmlns:p="http://schemas.openxmlformats.org/presentationml/2006/main">
  <p:tag name="AS_UNIQUEID" val="2647"/>
</p:tagLst>
</file>

<file path=ppt/tags/tag719.xml><?xml version="1.0" encoding="utf-8"?>
<p:tagLst xmlns:p="http://schemas.openxmlformats.org/presentationml/2006/main">
  <p:tag name="AS_UNIQUEID" val="2648"/>
</p:tagLst>
</file>

<file path=ppt/tags/tag72.xml><?xml version="1.0" encoding="utf-8"?>
<p:tagLst xmlns:p="http://schemas.openxmlformats.org/presentationml/2006/main">
  <p:tag name="AS_UNIQUEID" val="1400"/>
</p:tagLst>
</file>

<file path=ppt/tags/tag720.xml><?xml version="1.0" encoding="utf-8"?>
<p:tagLst xmlns:p="http://schemas.openxmlformats.org/presentationml/2006/main">
  <p:tag name="AS_UNIQUEID" val="2649"/>
</p:tagLst>
</file>

<file path=ppt/tags/tag721.xml><?xml version="1.0" encoding="utf-8"?>
<p:tagLst xmlns:p="http://schemas.openxmlformats.org/presentationml/2006/main">
  <p:tag name="AS_UNIQUEID" val="1348"/>
</p:tagLst>
</file>

<file path=ppt/tags/tag722.xml><?xml version="1.0" encoding="utf-8"?>
<p:tagLst xmlns:p="http://schemas.openxmlformats.org/presentationml/2006/main">
  <p:tag name="AS_UNIQUEID" val="1350"/>
</p:tagLst>
</file>

<file path=ppt/tags/tag723.xml><?xml version="1.0" encoding="utf-8"?>
<p:tagLst xmlns:p="http://schemas.openxmlformats.org/presentationml/2006/main">
  <p:tag name="AS_UNIQUEID" val="2651"/>
</p:tagLst>
</file>

<file path=ppt/tags/tag724.xml><?xml version="1.0" encoding="utf-8"?>
<p:tagLst xmlns:p="http://schemas.openxmlformats.org/presentationml/2006/main">
  <p:tag name="AS_UNIQUEID" val="1352"/>
</p:tagLst>
</file>

<file path=ppt/tags/tag725.xml><?xml version="1.0" encoding="utf-8"?>
<p:tagLst xmlns:p="http://schemas.openxmlformats.org/presentationml/2006/main">
  <p:tag name="AS_UNIQUEID" val="748"/>
</p:tagLst>
</file>

<file path=ppt/tags/tag726.xml><?xml version="1.0" encoding="utf-8"?>
<p:tagLst xmlns:p="http://schemas.openxmlformats.org/presentationml/2006/main">
  <p:tag name="AS_UNIQUEID" val="749"/>
</p:tagLst>
</file>

<file path=ppt/tags/tag727.xml><?xml version="1.0" encoding="utf-8"?>
<p:tagLst xmlns:p="http://schemas.openxmlformats.org/presentationml/2006/main">
  <p:tag name="AS_UNIQUEID" val="750"/>
</p:tagLst>
</file>

<file path=ppt/tags/tag728.xml><?xml version="1.0" encoding="utf-8"?>
<p:tagLst xmlns:p="http://schemas.openxmlformats.org/presentationml/2006/main">
  <p:tag name="AS_UNIQUEID" val="751"/>
</p:tagLst>
</file>

<file path=ppt/tags/tag729.xml><?xml version="1.0" encoding="utf-8"?>
<p:tagLst xmlns:p="http://schemas.openxmlformats.org/presentationml/2006/main">
  <p:tag name="AS_UNIQUEID" val="752"/>
</p:tagLst>
</file>

<file path=ppt/tags/tag73.xml><?xml version="1.0" encoding="utf-8"?>
<p:tagLst xmlns:p="http://schemas.openxmlformats.org/presentationml/2006/main">
  <p:tag name="AS_UNIQUEID" val="1401"/>
</p:tagLst>
</file>

<file path=ppt/tags/tag730.xml><?xml version="1.0" encoding="utf-8"?>
<p:tagLst xmlns:p="http://schemas.openxmlformats.org/presentationml/2006/main">
  <p:tag name="AS_UNIQUEID" val="2478"/>
</p:tagLst>
</file>

<file path=ppt/tags/tag731.xml><?xml version="1.0" encoding="utf-8"?>
<p:tagLst xmlns:p="http://schemas.openxmlformats.org/presentationml/2006/main">
  <p:tag name="AS_UNIQUEID" val="2479"/>
</p:tagLst>
</file>

<file path=ppt/tags/tag732.xml><?xml version="1.0" encoding="utf-8"?>
<p:tagLst xmlns:p="http://schemas.openxmlformats.org/presentationml/2006/main">
  <p:tag name="AS_UNIQUEID" val="2480"/>
</p:tagLst>
</file>

<file path=ppt/tags/tag733.xml><?xml version="1.0" encoding="utf-8"?>
<p:tagLst xmlns:p="http://schemas.openxmlformats.org/presentationml/2006/main">
  <p:tag name="AS_UNIQUEID" val="2481"/>
</p:tagLst>
</file>

<file path=ppt/tags/tag734.xml><?xml version="1.0" encoding="utf-8"?>
<p:tagLst xmlns:p="http://schemas.openxmlformats.org/presentationml/2006/main">
  <p:tag name="AS_UNIQUEID" val="1357"/>
</p:tagLst>
</file>

<file path=ppt/tags/tag735.xml><?xml version="1.0" encoding="utf-8"?>
<p:tagLst xmlns:p="http://schemas.openxmlformats.org/presentationml/2006/main">
  <p:tag name="AS_UNIQUEID" val="2654"/>
</p:tagLst>
</file>

<file path=ppt/tags/tag736.xml><?xml version="1.0" encoding="utf-8"?>
<p:tagLst xmlns:p="http://schemas.openxmlformats.org/presentationml/2006/main">
  <p:tag name="AS_UNIQUEID" val="2655"/>
</p:tagLst>
</file>

<file path=ppt/tags/tag737.xml><?xml version="1.0" encoding="utf-8"?>
<p:tagLst xmlns:p="http://schemas.openxmlformats.org/presentationml/2006/main">
  <p:tag name="AS_UNIQUEID" val="2657"/>
</p:tagLst>
</file>

<file path=ppt/tags/tag738.xml><?xml version="1.0" encoding="utf-8"?>
<p:tagLst xmlns:p="http://schemas.openxmlformats.org/presentationml/2006/main">
  <p:tag name="KSO_WM_BEAUTIFY_FLAG" val="#wm#"/>
  <p:tag name="KSO_WM_TEMPLATE_CATEGORY" val="custom"/>
  <p:tag name="KSO_WM_TEMPLATE_INDEX" val="20230841"/>
</p:tagLst>
</file>

<file path=ppt/tags/tag739.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1"/>
  <p:tag name="KSO_WM_UNIT_INDEX" val="1"/>
  <p:tag name="KSO_WM_UNIT_LAYERLEVEL" val="1"/>
  <p:tag name="KSO_WM_UNIT_TYPE" val="i"/>
</p:tagLst>
</file>

<file path=ppt/tags/tag74.xml><?xml version="1.0" encoding="utf-8"?>
<p:tagLst xmlns:p="http://schemas.openxmlformats.org/presentationml/2006/main">
  <p:tag name="AS_UNIQUEID" val="1402"/>
</p:tagLst>
</file>

<file path=ppt/tags/tag740.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2"/>
  <p:tag name="KSO_WM_UNIT_INDEX" val="2"/>
  <p:tag name="KSO_WM_UNIT_LAYERLEVEL" val="1"/>
  <p:tag name="KSO_WM_UNIT_TYPE" val="i"/>
</p:tagLst>
</file>

<file path=ppt/tags/tag741.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3"/>
  <p:tag name="KSO_WM_UNIT_INDEX" val="3"/>
  <p:tag name="KSO_WM_UNIT_LAYERLEVEL" val="1"/>
  <p:tag name="KSO_WM_UNIT_TYPE" val="i"/>
</p:tagLst>
</file>

<file path=ppt/tags/tag742.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4"/>
  <p:tag name="KSO_WM_UNIT_INDEX" val="4"/>
  <p:tag name="KSO_WM_UNIT_LAYERLEVEL" val="1"/>
  <p:tag name="KSO_WM_UNIT_TYPE" val="i"/>
</p:tagLst>
</file>

<file path=ppt/tags/tag743.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5"/>
  <p:tag name="KSO_WM_UNIT_INDEX" val="5"/>
  <p:tag name="KSO_WM_UNIT_LAYERLEVEL" val="1"/>
  <p:tag name="KSO_WM_UNIT_TYPE" val="i"/>
</p:tagLst>
</file>

<file path=ppt/tags/tag744.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6"/>
  <p:tag name="KSO_WM_UNIT_INDEX" val="6"/>
  <p:tag name="KSO_WM_UNIT_LAYERLEVEL" val="1"/>
  <p:tag name="KSO_WM_UNIT_TYPE" val="i"/>
</p:tagLst>
</file>

<file path=ppt/tags/tag745.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7"/>
  <p:tag name="KSO_WM_UNIT_INDEX" val="7"/>
  <p:tag name="KSO_WM_UNIT_LAYERLEVEL" val="1"/>
  <p:tag name="KSO_WM_UNIT_TYPE" val="i"/>
</p:tagLst>
</file>

<file path=ppt/tags/tag746.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8"/>
  <p:tag name="KSO_WM_UNIT_INDEX" val="8"/>
  <p:tag name="KSO_WM_UNIT_LAYERLEVEL" val="1"/>
  <p:tag name="KSO_WM_UNIT_TYPE" val="i"/>
</p:tagLst>
</file>

<file path=ppt/tags/tag747.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9"/>
  <p:tag name="KSO_WM_UNIT_INDEX" val="9"/>
  <p:tag name="KSO_WM_UNIT_LAYERLEVEL" val="1"/>
  <p:tag name="KSO_WM_UNIT_TYPE" val="i"/>
</p:tagLst>
</file>

<file path=ppt/tags/tag748.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10"/>
  <p:tag name="KSO_WM_UNIT_INDEX" val="10"/>
  <p:tag name="KSO_WM_UNIT_LAYERLEVEL" val="1"/>
  <p:tag name="KSO_WM_UNIT_TYPE" val="i"/>
</p:tagLst>
</file>

<file path=ppt/tags/tag749.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f*1"/>
  <p:tag name="KSO_WM_UNIT_INDEX" val="1"/>
  <p:tag name="KSO_WM_UNIT_LAYERLEVEL" val="1"/>
  <p:tag name="KSO_WM_UNIT_NOCLEAR" val="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SUBTYPE" val="a"/>
  <p:tag name="KSO_WM_UNIT_TEXT_LAYER_COUNT" val="1"/>
  <p:tag name="KSO_WM_UNIT_TEXT_TYPE" val="1"/>
  <p:tag name="KSO_WM_UNIT_TYPE" val="f"/>
  <p:tag name="KSO_WM_UNIT_VALUE" val="432"/>
</p:tagLst>
</file>

<file path=ppt/tags/tag75.xml><?xml version="1.0" encoding="utf-8"?>
<p:tagLst xmlns:p="http://schemas.openxmlformats.org/presentationml/2006/main">
  <p:tag name="AS_UNIQUEID" val="1403"/>
</p:tagLst>
</file>

<file path=ppt/tags/tag750.xml><?xml version="1.0" encoding="utf-8"?>
<p:tagLst xmlns:p="http://schemas.openxmlformats.org/presentationml/2006/main">
  <p:tag name="AS_UNIQUEID" val="2668"/>
</p:tagLst>
</file>

<file path=ppt/tags/tag751.xml><?xml version="1.0" encoding="utf-8"?>
<p:tagLst xmlns:p="http://schemas.openxmlformats.org/presentationml/2006/main">
  <p:tag name="KSO_WM_BEAUTIFY_FLAG" val="#wm#"/>
  <p:tag name="KSO_WM_SLIDE_ID" val="custom20234969_1"/>
  <p:tag name="KSO_WM_SLIDE_INDEX" val="1"/>
  <p:tag name="KSO_WM_SLIDE_ITEM_CNT" val="0"/>
  <p:tag name="KSO_WM_SLIDE_LAYOUT" val="a_f"/>
  <p:tag name="KSO_WM_SLIDE_LAYOUT_CNT" val="1_1"/>
  <p:tag name="KSO_WM_SLIDE_POSITION" val="47*28"/>
  <p:tag name="KSO_WM_SLIDE_SIZE" val="864*458"/>
  <p:tag name="KSO_WM_SLIDE_SUBTYPE" val="picTxt"/>
  <p:tag name="KSO_WM_SLIDE_TYPE" val="text"/>
  <p:tag name="KSO_WM_SPECIAL_SOURCE" val="bdnull"/>
  <p:tag name="KSO_WM_TAG_VERSION" val="3.0"/>
  <p:tag name="KSO_WM_TEMPLATE_CATEGORY" val="custom"/>
  <p:tag name="KSO_WM_TEMPLATE_COLOR_TYPE" val="0"/>
  <p:tag name="KSO_WM_TEMPLATE_INDEX" val="20234969"/>
  <p:tag name="KSO_WM_TEMPLATE_MASTER_TYPE" val="0"/>
  <p:tag name="KSO_WM_TEMPLATE_SUBCATEGORY" val="0"/>
</p:tagLst>
</file>

<file path=ppt/tags/tag752.xml><?xml version="1.0" encoding="utf-8"?>
<p:tagLst xmlns:p="http://schemas.openxmlformats.org/presentationml/2006/main">
  <p:tag name="AS_UNIQUEID" val="2670"/>
</p:tagLst>
</file>

<file path=ppt/tags/tag753.xml><?xml version="1.0" encoding="utf-8"?>
<p:tagLst xmlns:p="http://schemas.openxmlformats.org/presentationml/2006/main">
  <p:tag name="AS_UNIQUEID" val="2671"/>
</p:tagLst>
</file>

<file path=ppt/tags/tag754.xml><?xml version="1.0" encoding="utf-8"?>
<p:tagLst xmlns:p="http://schemas.openxmlformats.org/presentationml/2006/main">
  <p:tag name="KSO_WM_BEAUTIFY_FLAG" val="#wm#"/>
  <p:tag name="KSO_WM_DIAGRAM_COLOR_TEXT_CAN_REMOVE" val="n"/>
  <p:tag name="KSO_WM_DIAGRAM_COLOR_TRICK" val="1"/>
  <p:tag name="KSO_WM_DIAGRAM_GROUP_CODE" val="l1-1"/>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i*1"/>
  <p:tag name="KSO_WM_UNIT_INDEX" val="1"/>
  <p:tag name="KSO_WM_UNIT_ISNUMDGMTITLE" val="0"/>
  <p:tag name="KSO_WM_UNIT_LAYERLEVEL" val="1"/>
  <p:tag name="KSO_WM_UNIT_NOCLEAR" val="0"/>
  <p:tag name="KSO_WM_UNIT_TYPE" val="i"/>
</p:tagLst>
</file>

<file path=ppt/tags/tag755.xml><?xml version="1.0" encoding="utf-8"?>
<p:tagLst xmlns:p="http://schemas.openxmlformats.org/presentationml/2006/main">
  <p:tag name="KSO_WM_BEAUTIFY_FLAG" val="#wm#"/>
  <p:tag name="KSO_WM_DIAGRAM_COLOR_TEXT_CAN_REMOVE" val="n"/>
  <p:tag name="KSO_WM_DIAGRAM_COLOR_TRICK" val="1"/>
  <p:tag name="KSO_WM_DIAGRAM_GROUP_CODE" val="l1-1"/>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a*1"/>
  <p:tag name="KSO_WM_UNIT_INDEX" val="1"/>
  <p:tag name="KSO_WM_UNIT_ISCONTENTSTITLE" val="1"/>
  <p:tag name="KSO_WM_UNIT_ISNUMDGMTITLE" val="0"/>
  <p:tag name="KSO_WM_UNIT_LAYERLEVEL" val="1"/>
  <p:tag name="KSO_WM_UNIT_NOCLEAR" val="0"/>
  <p:tag name="KSO_WM_UNIT_TYPE" val="a"/>
</p:tagLst>
</file>

<file path=ppt/tags/tag756.xml><?xml version="1.0" encoding="utf-8"?>
<p:tagLst xmlns:p="http://schemas.openxmlformats.org/presentationml/2006/main">
  <p:tag name="KSO_WM_BEAUTIFY_FLAG" val="#wm#"/>
  <p:tag name="KSO_WM_DIAGRAM_COLOR_MATCH_VALUE" val="{&quot;shape&quot;:{&quot;fill&quot;:{&quot;solid&quot;:{&quot;brightness&quot;:0,&quot;colorType&quot;:1,&quot;foreColorIndex&quot;:16,&quot;transparency&quot;:0},&quot;type&quot;:1},&quot;glow&quot;:{&quot;colorType&quot;:0},&quot;line&quot;:{&quot;type&quot;:0},&quot;shadow&quot;:{&quot;brightness&quot;:-0.25,&quot;colorType&quot;:1,&quot;foreColorIndex&quot;:1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5_1"/>
  <p:tag name="KSO_WM_UNIT_INDEX" val="1_5_1"/>
  <p:tag name="KSO_WM_UNIT_ISNUMDGMTITLE" val="0"/>
  <p:tag name="KSO_WM_UNIT_LAYERLEVEL" val="1_1_1"/>
  <p:tag name="KSO_WM_UNIT_NOCLEAR" val="0"/>
  <p:tag name="KSO_WM_UNIT_TYPE" val="l_h_i"/>
</p:tagLst>
</file>

<file path=ppt/tags/tag757.xml><?xml version="1.0" encoding="utf-8"?>
<p:tagLst xmlns:p="http://schemas.openxmlformats.org/presentationml/2006/main">
  <p:tag name="KSO_WM_BEAUTIFY_FLAG" val="#wm#"/>
  <p:tag name="KSO_WM_DIAGRAM_COLOR_MATCH_VALUE" val="{&quot;shape&quot;:{&quot;fill&quot;:{&quot;gradient&quot;:[{&quot;brightness&quot;:0.019999999552965164,&quot;colorType&quot;:1,&quot;foreColorIndex&quot;:16,&quot;pos&quot;:0,&quot;transparency&quot;:0},{&quot;brightness&quot;:0.019999999552965164,&quot;colorType&quot;:1,&quot;foreColorIndex&quot;:16,&quot;pos&quot;:1,&quot;transparency&quot;:0}],&quot;type&quot;:3},&quot;glow&quot;:{&quot;colorType&quot;:0},&quot;line&quot;:{&quot;type&quot;:0},&quot;shadow&quot;:{&quot;brightness&quot;:0,&quot;colorType&quot;:1,&quot;foreColorIndex&quot;:14,&quot;transparency&quot;:0},&quot;threeD&quot;:{&quot;curvedSurface&quot;:{&quot;brightness&quot;:0,&quot;colorType&quot;:2,&quot;rgb&quot;:&quot;#000000&quot;},&quot;depth&quot;:{&quot;colorType&quot;:0}}},&quot;text&quot;:{&quot;fill&quot;:{&quot;solid&quot;:{&quot;brightness&quot;:0.4000000059604645,&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5_2"/>
  <p:tag name="KSO_WM_UNIT_INDEX" val="1_5_2"/>
  <p:tag name="KSO_WM_UNIT_ISNUMDGMTITLE" val="0"/>
  <p:tag name="KSO_WM_UNIT_LAYERLEVEL" val="1_1_1"/>
  <p:tag name="KSO_WM_UNIT_NOCLEAR" val="0"/>
  <p:tag name="KSO_WM_UNIT_TYPE" val="l_h_i"/>
</p:tagLst>
</file>

<file path=ppt/tags/tag758.xml><?xml version="1.0" encoding="utf-8"?>
<p:tagLst xmlns:p="http://schemas.openxmlformats.org/presentationml/2006/main">
  <p:tag name="KSO_WM_BEAUTIFY_FLAG" val="#wm#"/>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f*1_5_1"/>
  <p:tag name="KSO_WM_UNIT_INDEX" val="1_5_1"/>
  <p:tag name="KSO_WM_UNIT_ISNUMDGMTITLE" val="0"/>
  <p:tag name="KSO_WM_UNIT_LAYERLEVEL" val="1_1_1"/>
  <p:tag name="KSO_WM_UNIT_NOCLEAR" val="0"/>
  <p:tag name="KSO_WM_UNIT_PRESET_TEXT" val="单击添加 目录项标题"/>
  <p:tag name="KSO_WM_UNIT_SUBTYPE" val="a"/>
  <p:tag name="KSO_WM_UNIT_TEXT_TYPE" val="1"/>
  <p:tag name="KSO_WM_UNIT_TYPE" val="l_h_f"/>
  <p:tag name="KSO_WM_UNIT_VALUE" val="24"/>
</p:tagLst>
</file>

<file path=ppt/tags/tag759.xml><?xml version="1.0" encoding="utf-8"?>
<p:tagLst xmlns:p="http://schemas.openxmlformats.org/presentationml/2006/main">
  <p:tag name="KSO_WM_BEAUTIFY_FLAG" val="#wm#"/>
  <p:tag name="KSO_WM_DIAGRAM_COLOR_MATCH_VALUE" val="{&quot;shape&quot;:{&quot;fill&quot;:{&quot;solid&quot;:{&quot;brightness&quot;:0,&quot;colorType&quot;:1,&quot;foreColorIndex&quot;:16,&quot;transparency&quot;:0},&quot;type&quot;:1},&quot;glow&quot;:{&quot;colorType&quot;:0},&quot;line&quot;:{&quot;type&quot;:0},&quot;shadow&quot;:{&quot;brightness&quot;:-0.25,&quot;colorType&quot;:1,&quot;foreColorIndex&quot;:1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4_1"/>
  <p:tag name="KSO_WM_UNIT_INDEX" val="1_4_1"/>
  <p:tag name="KSO_WM_UNIT_ISNUMDGMTITLE" val="0"/>
  <p:tag name="KSO_WM_UNIT_LAYERLEVEL" val="1_1_1"/>
  <p:tag name="KSO_WM_UNIT_NOCLEAR" val="0"/>
  <p:tag name="KSO_WM_UNIT_TYPE" val="l_h_i"/>
</p:tagLst>
</file>

<file path=ppt/tags/tag76.xml><?xml version="1.0" encoding="utf-8"?>
<p:tagLst xmlns:p="http://schemas.openxmlformats.org/presentationml/2006/main">
  <p:tag name="AS_UNIQUEID" val="1404"/>
</p:tagLst>
</file>

<file path=ppt/tags/tag760.xml><?xml version="1.0" encoding="utf-8"?>
<p:tagLst xmlns:p="http://schemas.openxmlformats.org/presentationml/2006/main">
  <p:tag name="KSO_WM_BEAUTIFY_FLAG" val="#wm#"/>
  <p:tag name="KSO_WM_DIAGRAM_COLOR_MATCH_VALUE" val="{&quot;shape&quot;:{&quot;fill&quot;:{&quot;gradient&quot;:[{&quot;brightness&quot;:0.019999999552965164,&quot;colorType&quot;:1,&quot;foreColorIndex&quot;:16,&quot;pos&quot;:0,&quot;transparency&quot;:0},{&quot;brightness&quot;:0.019999999552965164,&quot;colorType&quot;:1,&quot;foreColorIndex&quot;:16,&quot;pos&quot;:1,&quot;transparency&quot;:0}],&quot;type&quot;:3},&quot;glow&quot;:{&quot;colorType&quot;:0},&quot;line&quot;:{&quot;type&quot;:0},&quot;shadow&quot;:{&quot;brightness&quot;:0,&quot;colorType&quot;:1,&quot;foreColorIndex&quot;:14,&quot;transparency&quot;:0},&quot;threeD&quot;:{&quot;curvedSurface&quot;:{&quot;brightness&quot;:0,&quot;colorType&quot;:2,&quot;rgb&quot;:&quot;#000000&quot;},&quot;depth&quot;:{&quot;colorType&quot;:0}}},&quot;text&quot;:{&quot;fill&quot;:{&quot;solid&quot;:{&quot;brightness&quot;:0.4000000059604645,&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4_2"/>
  <p:tag name="KSO_WM_UNIT_INDEX" val="1_4_2"/>
  <p:tag name="KSO_WM_UNIT_ISNUMDGMTITLE" val="0"/>
  <p:tag name="KSO_WM_UNIT_LAYERLEVEL" val="1_1_1"/>
  <p:tag name="KSO_WM_UNIT_NOCLEAR" val="0"/>
  <p:tag name="KSO_WM_UNIT_TYPE" val="l_h_i"/>
</p:tagLst>
</file>

<file path=ppt/tags/tag761.xml><?xml version="1.0" encoding="utf-8"?>
<p:tagLst xmlns:p="http://schemas.openxmlformats.org/presentationml/2006/main">
  <p:tag name="KSO_WM_BEAUTIFY_FLAG" val="#wm#"/>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f*1_4_1"/>
  <p:tag name="KSO_WM_UNIT_INDEX" val="1_4_1"/>
  <p:tag name="KSO_WM_UNIT_ISNUMDGMTITLE" val="0"/>
  <p:tag name="KSO_WM_UNIT_LAYERLEVEL" val="1_1_1"/>
  <p:tag name="KSO_WM_UNIT_NOCLEAR" val="0"/>
  <p:tag name="KSO_WM_UNIT_PRESET_TEXT" val="单击添加 目录项标题"/>
  <p:tag name="KSO_WM_UNIT_SUBTYPE" val="a"/>
  <p:tag name="KSO_WM_UNIT_TEXT_TYPE" val="1"/>
  <p:tag name="KSO_WM_UNIT_TYPE" val="l_h_f"/>
  <p:tag name="KSO_WM_UNIT_VALUE" val="24"/>
</p:tagLst>
</file>

<file path=ppt/tags/tag762.xml><?xml version="1.0" encoding="utf-8"?>
<p:tagLst xmlns:p="http://schemas.openxmlformats.org/presentationml/2006/main">
  <p:tag name="KSO_WM_BEAUTIFY_FLAG" val="#wm#"/>
  <p:tag name="KSO_WM_DIAGRAM_COLOR_MATCH_VALUE" val="{&quot;shape&quot;:{&quot;fill&quot;:{&quot;solid&quot;:{&quot;brightness&quot;:0,&quot;colorType&quot;:1,&quot;foreColorIndex&quot;:16,&quot;transparency&quot;:0},&quot;type&quot;:1},&quot;glow&quot;:{&quot;colorType&quot;:0},&quot;line&quot;:{&quot;type&quot;:0},&quot;shadow&quot;:{&quot;brightness&quot;:-0.25,&quot;colorType&quot;:1,&quot;foreColorIndex&quot;:1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2_1"/>
  <p:tag name="KSO_WM_UNIT_INDEX" val="1_2_1"/>
  <p:tag name="KSO_WM_UNIT_ISNUMDGMTITLE" val="0"/>
  <p:tag name="KSO_WM_UNIT_LAYERLEVEL" val="1_1_1"/>
  <p:tag name="KSO_WM_UNIT_NOCLEAR" val="0"/>
  <p:tag name="KSO_WM_UNIT_TYPE" val="l_h_i"/>
</p:tagLst>
</file>

<file path=ppt/tags/tag763.xml><?xml version="1.0" encoding="utf-8"?>
<p:tagLst xmlns:p="http://schemas.openxmlformats.org/presentationml/2006/main">
  <p:tag name="KSO_WM_BEAUTIFY_FLAG" val="#wm#"/>
  <p:tag name="KSO_WM_DIAGRAM_COLOR_MATCH_VALUE" val="{&quot;shape&quot;:{&quot;fill&quot;:{&quot;gradient&quot;:[{&quot;brightness&quot;:0.019999999552965164,&quot;colorType&quot;:1,&quot;foreColorIndex&quot;:16,&quot;pos&quot;:0,&quot;transparency&quot;:0},{&quot;brightness&quot;:0.019999999552965164,&quot;colorType&quot;:1,&quot;foreColorIndex&quot;:16,&quot;pos&quot;:1,&quot;transparency&quot;:0}],&quot;type&quot;:3},&quot;glow&quot;:{&quot;colorType&quot;:0},&quot;line&quot;:{&quot;type&quot;:0},&quot;shadow&quot;:{&quot;brightness&quot;:0,&quot;colorType&quot;:1,&quot;foreColorIndex&quot;:14,&quot;transparency&quot;:0},&quot;threeD&quot;:{&quot;curvedSurface&quot;:{&quot;brightness&quot;:0,&quot;colorType&quot;:2,&quot;rgb&quot;:&quot;#000000&quot;},&quot;depth&quot;:{&quot;colorType&quot;:0}}},&quot;text&quot;:{&quot;fill&quot;:{&quot;solid&quot;:{&quot;brightness&quot;:0.4000000059604645,&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2_2"/>
  <p:tag name="KSO_WM_UNIT_INDEX" val="1_2_2"/>
  <p:tag name="KSO_WM_UNIT_ISNUMDGMTITLE" val="0"/>
  <p:tag name="KSO_WM_UNIT_LAYERLEVEL" val="1_1_1"/>
  <p:tag name="KSO_WM_UNIT_NOCLEAR" val="0"/>
  <p:tag name="KSO_WM_UNIT_TYPE" val="l_h_i"/>
</p:tagLst>
</file>

<file path=ppt/tags/tag764.xml><?xml version="1.0" encoding="utf-8"?>
<p:tagLst xmlns:p="http://schemas.openxmlformats.org/presentationml/2006/main">
  <p:tag name="KSO_WM_BEAUTIFY_FLAG" val="#wm#"/>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f*1_2_1"/>
  <p:tag name="KSO_WM_UNIT_INDEX" val="1_2_1"/>
  <p:tag name="KSO_WM_UNIT_ISNUMDGMTITLE" val="0"/>
  <p:tag name="KSO_WM_UNIT_LAYERLEVEL" val="1_1_1"/>
  <p:tag name="KSO_WM_UNIT_NOCLEAR" val="0"/>
  <p:tag name="KSO_WM_UNIT_PRESET_TEXT" val="单击添加 目录项标题"/>
  <p:tag name="KSO_WM_UNIT_SUBTYPE" val="a"/>
  <p:tag name="KSO_WM_UNIT_TEXT_TYPE" val="1"/>
  <p:tag name="KSO_WM_UNIT_TYPE" val="l_h_f"/>
  <p:tag name="KSO_WM_UNIT_VALUE" val="24"/>
</p:tagLst>
</file>

<file path=ppt/tags/tag765.xml><?xml version="1.0" encoding="utf-8"?>
<p:tagLst xmlns:p="http://schemas.openxmlformats.org/presentationml/2006/main">
  <p:tag name="KSO_WM_BEAUTIFY_FLAG" val="#wm#"/>
  <p:tag name="KSO_WM_DIAGRAM_COLOR_MATCH_VALUE" val="{&quot;shape&quot;:{&quot;fill&quot;:{&quot;solid&quot;:{&quot;brightness&quot;:0,&quot;colorType&quot;:1,&quot;foreColorIndex&quot;:16,&quot;transparency&quot;:0},&quot;type&quot;:1},&quot;glow&quot;:{&quot;colorType&quot;:0},&quot;line&quot;:{&quot;type&quot;:0},&quot;shadow&quot;:{&quot;brightness&quot;:-0.25,&quot;colorType&quot;:1,&quot;foreColorIndex&quot;:1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1_1"/>
  <p:tag name="KSO_WM_UNIT_INDEX" val="1_1_1"/>
  <p:tag name="KSO_WM_UNIT_ISNUMDGMTITLE" val="0"/>
  <p:tag name="KSO_WM_UNIT_LAYERLEVEL" val="1_1_1"/>
  <p:tag name="KSO_WM_UNIT_NOCLEAR" val="0"/>
  <p:tag name="KSO_WM_UNIT_TYPE" val="l_h_i"/>
</p:tagLst>
</file>

<file path=ppt/tags/tag766.xml><?xml version="1.0" encoding="utf-8"?>
<p:tagLst xmlns:p="http://schemas.openxmlformats.org/presentationml/2006/main">
  <p:tag name="KSO_WM_BEAUTIFY_FLAG" val="#wm#"/>
  <p:tag name="KSO_WM_DIAGRAM_COLOR_MATCH_VALUE" val="{&quot;shape&quot;:{&quot;fill&quot;:{&quot;gradient&quot;:[{&quot;brightness&quot;:0.019999999552965164,&quot;colorType&quot;:1,&quot;foreColorIndex&quot;:16,&quot;pos&quot;:0,&quot;transparency&quot;:0},{&quot;brightness&quot;:0.019999999552965164,&quot;colorType&quot;:1,&quot;foreColorIndex&quot;:16,&quot;pos&quot;:1,&quot;transparency&quot;:0}],&quot;type&quot;:3},&quot;glow&quot;:{&quot;colorType&quot;:0},&quot;line&quot;:{&quot;type&quot;:0},&quot;shadow&quot;:{&quot;brightness&quot;:0,&quot;colorType&quot;:1,&quot;foreColorIndex&quot;:14,&quot;transparency&quot;:0},&quot;threeD&quot;:{&quot;curvedSurface&quot;:{&quot;brightness&quot;:0,&quot;colorType&quot;:2,&quot;rgb&quot;:&quot;#000000&quot;},&quot;depth&quot;:{&quot;colorType&quot;:0}}},&quot;text&quot;:{&quot;fill&quot;:{&quot;solid&quot;:{&quot;brightness&quot;:0.4000000059604645,&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1_2"/>
  <p:tag name="KSO_WM_UNIT_INDEX" val="1_1_2"/>
  <p:tag name="KSO_WM_UNIT_ISNUMDGMTITLE" val="0"/>
  <p:tag name="KSO_WM_UNIT_LAYERLEVEL" val="1_1_1"/>
  <p:tag name="KSO_WM_UNIT_NOCLEAR" val="0"/>
  <p:tag name="KSO_WM_UNIT_TYPE" val="l_h_i"/>
</p:tagLst>
</file>

<file path=ppt/tags/tag767.xml><?xml version="1.0" encoding="utf-8"?>
<p:tagLst xmlns:p="http://schemas.openxmlformats.org/presentationml/2006/main">
  <p:tag name="KSO_WM_BEAUTIFY_FLAG" val="#wm#"/>
  <p:tag name="KSO_WM_DIAGRAM_COLOR_MATCH_VALUE" val="{&quot;shape&quot;:{&quot;fill&quot;:{&quot;solid&quot;:{&quot;brightness&quot;:0,&quot;colorType&quot;:1,&quot;foreColorIndex&quot;:16,&quot;transparency&quot;:0},&quot;type&quot;:1},&quot;glow&quot;:{&quot;colorType&quot;:0},&quot;line&quot;:{&quot;type&quot;:0},&quot;shadow&quot;:{&quot;brightness&quot;:0,&quot;colorType&quot;:1,&quot;foreColorIndex&quot;:14,&quot;transparency&quot;: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5_3"/>
  <p:tag name="KSO_WM_UNIT_INDEX" val="1_5_3"/>
  <p:tag name="KSO_WM_UNIT_ISNUMDGMTITLE" val="0"/>
  <p:tag name="KSO_WM_UNIT_LAYERLEVEL" val="1_1_1"/>
  <p:tag name="KSO_WM_UNIT_NOCLEAR" val="0"/>
  <p:tag name="KSO_WM_UNIT_TYPE" val="l_h_i"/>
</p:tagLst>
</file>

<file path=ppt/tags/tag768.xml><?xml version="1.0" encoding="utf-8"?>
<p:tagLst xmlns:p="http://schemas.openxmlformats.org/presentationml/2006/main">
  <p:tag name="KSO_WM_BEAUTIFY_FLAG" val="#wm#"/>
  <p:tag name="KSO_WM_DIAGRAM_COLOR_MATCH_VALUE" val="{&quot;shape&quot;:{&quot;fill&quot;:{&quot;solid&quot;:{&quot;brightness&quot;:0,&quot;colorType&quot;:1,&quot;foreColorIndex&quot;:16,&quot;transparency&quot;:0},&quot;type&quot;:1},&quot;glow&quot;:{&quot;colorType&quot;:0},&quot;line&quot;:{&quot;type&quot;:0},&quot;shadow&quot;:{&quot;brightness&quot;:-0.25,&quot;colorType&quot;:1,&quot;foreColorIndex&quot;:16,&quot;transparency&quot;:0.899999976158142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5_4"/>
  <p:tag name="KSO_WM_UNIT_INDEX" val="1_5_4"/>
  <p:tag name="KSO_WM_UNIT_ISNUMDGMTITLE" val="0"/>
  <p:tag name="KSO_WM_UNIT_LAYERLEVEL" val="1_1_1"/>
  <p:tag name="KSO_WM_UNIT_NOCLEAR" val="0"/>
  <p:tag name="KSO_WM_UNIT_TYPE" val="l_h_i"/>
</p:tagLst>
</file>

<file path=ppt/tags/tag769.xml><?xml version="1.0" encoding="utf-8"?>
<p:tagLst xmlns:p="http://schemas.openxmlformats.org/presentationml/2006/main">
  <p:tag name="KSO_WM_BEAUTIFY_FLAG" val="#wm#"/>
  <p:tag name="KSO_WM_DIAGRAM_COLOR_MATCH_VALUE" val="{&quot;shape&quot;:{&quot;fill&quot;:{&quot;solid&quot;:{&quot;brightness&quot;:0,&quot;colorType&quot;:1,&quot;foreColorIndex&quot;:16,&quot;transparency&quot;:0},&quot;type&quot;:1},&quot;glow&quot;:{&quot;colorType&quot;:0},&quot;line&quot;:{&quot;type&quot;:0},&quot;shadow&quot;:{&quot;brightness&quot;:0,&quot;colorType&quot;:1,&quot;foreColorIndex&quot;:14,&quot;transparency&quot;: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4_3"/>
  <p:tag name="KSO_WM_UNIT_INDEX" val="1_4_3"/>
  <p:tag name="KSO_WM_UNIT_ISNUMDGMTITLE" val="0"/>
  <p:tag name="KSO_WM_UNIT_LAYERLEVEL" val="1_1_1"/>
  <p:tag name="KSO_WM_UNIT_NOCLEAR" val="0"/>
  <p:tag name="KSO_WM_UNIT_TYPE" val="l_h_i"/>
</p:tagLst>
</file>

<file path=ppt/tags/tag77.xml><?xml version="1.0" encoding="utf-8"?>
<p:tagLst xmlns:p="http://schemas.openxmlformats.org/presentationml/2006/main">
  <p:tag name="AS_UNIQUEID" val="1405"/>
</p:tagLst>
</file>

<file path=ppt/tags/tag770.xml><?xml version="1.0" encoding="utf-8"?>
<p:tagLst xmlns:p="http://schemas.openxmlformats.org/presentationml/2006/main">
  <p:tag name="KSO_WM_BEAUTIFY_FLAG" val="#wm#"/>
  <p:tag name="KSO_WM_DIAGRAM_COLOR_MATCH_VALUE" val="{&quot;shape&quot;:{&quot;fill&quot;:{&quot;solid&quot;:{&quot;brightness&quot;:0,&quot;colorType&quot;:1,&quot;foreColorIndex&quot;:16,&quot;transparency&quot;:0},&quot;type&quot;:1},&quot;glow&quot;:{&quot;colorType&quot;:0},&quot;line&quot;:{&quot;type&quot;:0},&quot;shadow&quot;:{&quot;brightness&quot;:-0.25,&quot;colorType&quot;:1,&quot;foreColorIndex&quot;:16,&quot;transparency&quot;:0.899999976158142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4_4"/>
  <p:tag name="KSO_WM_UNIT_INDEX" val="1_4_4"/>
  <p:tag name="KSO_WM_UNIT_ISNUMDGMTITLE" val="0"/>
  <p:tag name="KSO_WM_UNIT_LAYERLEVEL" val="1_1_1"/>
  <p:tag name="KSO_WM_UNIT_NOCLEAR" val="0"/>
  <p:tag name="KSO_WM_UNIT_TYPE" val="l_h_i"/>
</p:tagLst>
</file>

<file path=ppt/tags/tag771.xml><?xml version="1.0" encoding="utf-8"?>
<p:tagLst xmlns:p="http://schemas.openxmlformats.org/presentationml/2006/main">
  <p:tag name="KSO_WM_BEAUTIFY_FLAG" val="#wm#"/>
  <p:tag name="KSO_WM_DIAGRAM_COLOR_MATCH_VALUE" val="{&quot;shape&quot;:{&quot;fill&quot;:{&quot;solid&quot;:{&quot;brightness&quot;:0,&quot;colorType&quot;:1,&quot;foreColorIndex&quot;:16,&quot;transparency&quot;:0},&quot;type&quot;:1},&quot;glow&quot;:{&quot;colorType&quot;:0},&quot;line&quot;:{&quot;type&quot;:0},&quot;shadow&quot;:{&quot;brightness&quot;:0,&quot;colorType&quot;:1,&quot;foreColorIndex&quot;:14,&quot;transparency&quot;: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2_3"/>
  <p:tag name="KSO_WM_UNIT_INDEX" val="1_2_3"/>
  <p:tag name="KSO_WM_UNIT_ISNUMDGMTITLE" val="0"/>
  <p:tag name="KSO_WM_UNIT_LAYERLEVEL" val="1_1_1"/>
  <p:tag name="KSO_WM_UNIT_NOCLEAR" val="0"/>
  <p:tag name="KSO_WM_UNIT_TYPE" val="l_h_i"/>
</p:tagLst>
</file>

<file path=ppt/tags/tag772.xml><?xml version="1.0" encoding="utf-8"?>
<p:tagLst xmlns:p="http://schemas.openxmlformats.org/presentationml/2006/main">
  <p:tag name="KSO_WM_BEAUTIFY_FLAG" val="#wm#"/>
  <p:tag name="KSO_WM_DIAGRAM_COLOR_MATCH_VALUE" val="{&quot;shape&quot;:{&quot;fill&quot;:{&quot;solid&quot;:{&quot;brightness&quot;:0,&quot;colorType&quot;:1,&quot;foreColorIndex&quot;:16,&quot;transparency&quot;:0},&quot;type&quot;:1},&quot;glow&quot;:{&quot;colorType&quot;:0},&quot;line&quot;:{&quot;type&quot;:0},&quot;shadow&quot;:{&quot;brightness&quot;:-0.25,&quot;colorType&quot;:1,&quot;foreColorIndex&quot;:16,&quot;transparency&quot;:0.899999976158142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2_4"/>
  <p:tag name="KSO_WM_UNIT_INDEX" val="1_2_4"/>
  <p:tag name="KSO_WM_UNIT_ISNUMDGMTITLE" val="0"/>
  <p:tag name="KSO_WM_UNIT_LAYERLEVEL" val="1_1_1"/>
  <p:tag name="KSO_WM_UNIT_NOCLEAR" val="0"/>
  <p:tag name="KSO_WM_UNIT_TYPE" val="l_h_i"/>
</p:tagLst>
</file>

<file path=ppt/tags/tag773.xml><?xml version="1.0" encoding="utf-8"?>
<p:tagLst xmlns:p="http://schemas.openxmlformats.org/presentationml/2006/main">
  <p:tag name="KSO_WM_BEAUTIFY_FLAG" val="#wm#"/>
  <p:tag name="KSO_WM_DIAGRAM_COLOR_MATCH_VALUE" val="{&quot;shape&quot;:{&quot;fill&quot;:{&quot;solid&quot;:{&quot;brightness&quot;:0,&quot;colorType&quot;:1,&quot;foreColorIndex&quot;:16,&quot;transparency&quot;:0},&quot;type&quot;:1},&quot;glow&quot;:{&quot;colorType&quot;:0},&quot;line&quot;:{&quot;type&quot;:0},&quot;shadow&quot;:{&quot;brightness&quot;:0,&quot;colorType&quot;:1,&quot;foreColorIndex&quot;:14,&quot;transparency&quot;: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1_3"/>
  <p:tag name="KSO_WM_UNIT_INDEX" val="1_1_3"/>
  <p:tag name="KSO_WM_UNIT_ISNUMDGMTITLE" val="0"/>
  <p:tag name="KSO_WM_UNIT_LAYERLEVEL" val="1_1_1"/>
  <p:tag name="KSO_WM_UNIT_NOCLEAR" val="0"/>
  <p:tag name="KSO_WM_UNIT_TYPE" val="l_h_i"/>
</p:tagLst>
</file>

<file path=ppt/tags/tag774.xml><?xml version="1.0" encoding="utf-8"?>
<p:tagLst xmlns:p="http://schemas.openxmlformats.org/presentationml/2006/main">
  <p:tag name="KSO_WM_BEAUTIFY_FLAG" val="#wm#"/>
  <p:tag name="KSO_WM_DIAGRAM_COLOR_MATCH_VALUE" val="{&quot;shape&quot;:{&quot;fill&quot;:{&quot;solid&quot;:{&quot;brightness&quot;:0,&quot;colorType&quot;:1,&quot;foreColorIndex&quot;:16,&quot;transparency&quot;:0},&quot;type&quot;:1},&quot;glow&quot;:{&quot;colorType&quot;:0},&quot;line&quot;:{&quot;type&quot;:0},&quot;shadow&quot;:{&quot;brightness&quot;:-0.25,&quot;colorType&quot;:1,&quot;foreColorIndex&quot;:16,&quot;transparency&quot;:0.899999976158142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1_4"/>
  <p:tag name="KSO_WM_UNIT_INDEX" val="1_1_4"/>
  <p:tag name="KSO_WM_UNIT_ISNUMDGMTITLE" val="0"/>
  <p:tag name="KSO_WM_UNIT_LAYERLEVEL" val="1_1_1"/>
  <p:tag name="KSO_WM_UNIT_NOCLEAR" val="0"/>
  <p:tag name="KSO_WM_UNIT_TYPE" val="l_h_i"/>
</p:tagLst>
</file>

<file path=ppt/tags/tag775.xml><?xml version="1.0" encoding="utf-8"?>
<p:tagLst xmlns:p="http://schemas.openxmlformats.org/presentationml/2006/main">
  <p:tag name="KSO_WM_BEAUTIFY_FLAG" val="#wm#"/>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f*1_1_1"/>
  <p:tag name="KSO_WM_UNIT_INDEX" val="1_1_1"/>
  <p:tag name="KSO_WM_UNIT_ISNUMDGMTITLE" val="0"/>
  <p:tag name="KSO_WM_UNIT_LAYERLEVEL" val="1_1_1"/>
  <p:tag name="KSO_WM_UNIT_NOCLEAR" val="0"/>
  <p:tag name="KSO_WM_UNIT_PRESET_TEXT" val="单击添加 目录项标题"/>
  <p:tag name="KSO_WM_UNIT_SUBTYPE" val="a"/>
  <p:tag name="KSO_WM_UNIT_TEXT_TYPE" val="1"/>
  <p:tag name="KSO_WM_UNIT_TYPE" val="l_h_f"/>
  <p:tag name="KSO_WM_UNIT_VALUE" val="24"/>
</p:tagLst>
</file>

<file path=ppt/tags/tag776.xml><?xml version="1.0" encoding="utf-8"?>
<p:tagLst xmlns:p="http://schemas.openxmlformats.org/presentationml/2006/main">
  <p:tag name="KSO_WM_BEAUTIFY_FLAG" val="#wm#"/>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5_5"/>
  <p:tag name="KSO_WM_UNIT_INDEX" val="1_5_5"/>
  <p:tag name="KSO_WM_UNIT_ISNUMDGMTITLE" val="0"/>
  <p:tag name="KSO_WM_UNIT_LAYERLEVEL" val="1_1_1"/>
  <p:tag name="KSO_WM_UNIT_NOCLEAR" val="0"/>
  <p:tag name="KSO_WM_UNIT_SUBTYPE" val="d"/>
  <p:tag name="KSO_WM_UNIT_TYPE" val="l_h_i"/>
</p:tagLst>
</file>

<file path=ppt/tags/tag777.xml><?xml version="1.0" encoding="utf-8"?>
<p:tagLst xmlns:p="http://schemas.openxmlformats.org/presentationml/2006/main">
  <p:tag name="KSO_WM_BEAUTIFY_FLAG" val="#wm#"/>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4_5"/>
  <p:tag name="KSO_WM_UNIT_INDEX" val="1_4_5"/>
  <p:tag name="KSO_WM_UNIT_ISNUMDGMTITLE" val="0"/>
  <p:tag name="KSO_WM_UNIT_LAYERLEVEL" val="1_1_1"/>
  <p:tag name="KSO_WM_UNIT_NOCLEAR" val="0"/>
  <p:tag name="KSO_WM_UNIT_SUBTYPE" val="d"/>
  <p:tag name="KSO_WM_UNIT_TYPE" val="l_h_i"/>
</p:tagLst>
</file>

<file path=ppt/tags/tag778.xml><?xml version="1.0" encoding="utf-8"?>
<p:tagLst xmlns:p="http://schemas.openxmlformats.org/presentationml/2006/main">
  <p:tag name="KSO_WM_BEAUTIFY_FLAG" val="#wm#"/>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2_5"/>
  <p:tag name="KSO_WM_UNIT_INDEX" val="1_2_5"/>
  <p:tag name="KSO_WM_UNIT_ISNUMDGMTITLE" val="0"/>
  <p:tag name="KSO_WM_UNIT_LAYERLEVEL" val="1_1_1"/>
  <p:tag name="KSO_WM_UNIT_NOCLEAR" val="0"/>
  <p:tag name="KSO_WM_UNIT_SUBTYPE" val="d"/>
  <p:tag name="KSO_WM_UNIT_TYPE" val="l_h_i"/>
</p:tagLst>
</file>

<file path=ppt/tags/tag779.xml><?xml version="1.0" encoding="utf-8"?>
<p:tagLst xmlns:p="http://schemas.openxmlformats.org/presentationml/2006/main">
  <p:tag name="KSO_WM_BEAUTIFY_FLAG" val="#wm#"/>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l1-1"/>
  <p:tag name="KSO_WM_DIAGRAM_MAX_ITEMCNT" val="6"/>
  <p:tag name="KSO_WM_DIAGRAM_MIN_ITEMCNT" val="2"/>
  <p:tag name="KSO_WM_DIAGRAM_VERSION" val="3"/>
  <p:tag name="KSO_WM_DIAGRAM_VIRTUALLY_FRAME" val="{&quot;height&quot;:277.6462204724409,&quot;left&quot;:68.55003937007868,&quot;top&quot;:147.26653543307083,&quot;width&quot;:843.5}"/>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5*l_h_i*1_1_5"/>
  <p:tag name="KSO_WM_UNIT_INDEX" val="1_1_5"/>
  <p:tag name="KSO_WM_UNIT_ISNUMDGMTITLE" val="0"/>
  <p:tag name="KSO_WM_UNIT_LAYERLEVEL" val="1_1_1"/>
  <p:tag name="KSO_WM_UNIT_NOCLEAR" val="0"/>
  <p:tag name="KSO_WM_UNIT_SUBTYPE" val="d"/>
  <p:tag name="KSO_WM_UNIT_TYPE" val="l_h_i"/>
</p:tagLst>
</file>

<file path=ppt/tags/tag78.xml><?xml version="1.0" encoding="utf-8"?>
<p:tagLst xmlns:p="http://schemas.openxmlformats.org/presentationml/2006/main">
  <p:tag name="AS_UNIQUEID" val="1406"/>
</p:tagLst>
</file>

<file path=ppt/tags/tag780.xml><?xml version="1.0" encoding="utf-8"?>
<p:tagLst xmlns:p="http://schemas.openxmlformats.org/presentationml/2006/main">
  <p:tag name="KSO_WM_BEAUTIFY_FLAG" val="#wm#"/>
  <p:tag name="KSO_WM_DIAGRAM_GROUP_CODE" val="l1-1"/>
  <p:tag name="KSO_WM_SLIDE_DIAGTYPE" val="l"/>
  <p:tag name="KSO_WM_SLIDE_ID" val="custom20236792_5"/>
  <p:tag name="KSO_WM_SLIDE_INDEX" val="5"/>
  <p:tag name="KSO_WM_SLIDE_ITEM_CNT" val="5"/>
  <p:tag name="KSO_WM_SLIDE_LAYOUT" val="a_l"/>
  <p:tag name="KSO_WM_SLIDE_LAYOUT_CNT" val="1_1"/>
  <p:tag name="KSO_WM_SLIDE_SUBTYPE" val="diag"/>
  <p:tag name="KSO_WM_SLIDE_TYPE" val="contents"/>
  <p:tag name="KSO_WM_TAG_VERSION" val="3.0"/>
  <p:tag name="KSO_WM_TEMPLATE_CATEGORY" val="custom"/>
  <p:tag name="KSO_WM_TEMPLATE_COLOR_TYPE" val="0"/>
  <p:tag name="KSO_WM_TEMPLATE_INDEX" val="20236792"/>
  <p:tag name="KSO_WM_TEMPLATE_MASTER_TYPE" val="0"/>
  <p:tag name="KSO_WM_TEMPLATE_SUBCATEGORY" val="29"/>
</p:tagLst>
</file>

<file path=ppt/tags/tag781.xml><?xml version="1.0" encoding="utf-8"?>
<p:tagLst xmlns:p="http://schemas.openxmlformats.org/presentationml/2006/main">
  <p:tag name="KSO_WM_BEAUTIFY_FLAG" val="#wm#"/>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7*a*1"/>
  <p:tag name="KSO_WM_UNIT_INDEX" val="1"/>
  <p:tag name="KSO_WM_UNIT_ISCONTENTSTITLE" val="0"/>
  <p:tag name="KSO_WM_UNIT_ISNUMDGMTITLE" val="0"/>
  <p:tag name="KSO_WM_UNIT_LAYERLEVEL" val="1"/>
  <p:tag name="KSO_WM_UNIT_NOCLEAR" val="0"/>
  <p:tag name="KSO_WM_UNIT_PRESET_TEXT" val="单击添加章节标题"/>
  <p:tag name="KSO_WM_UNIT_TEXT_TYPE" val="1"/>
  <p:tag name="KSO_WM_UNIT_TYPE" val="a"/>
  <p:tag name="KSO_WM_UNIT_VALUE" val="24"/>
</p:tagLst>
</file>

<file path=ppt/tags/tag782.xml><?xml version="1.0" encoding="utf-8"?>
<p:tagLst xmlns:p="http://schemas.openxmlformats.org/presentationml/2006/main">
  <p:tag name="KSO_WM_BEAUTIFY_FLAG" val="#wm#"/>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7*e*1"/>
  <p:tag name="KSO_WM_UNIT_INDEX" val="1"/>
  <p:tag name="KSO_WM_UNIT_ISNUMDGMTITLE" val="0"/>
  <p:tag name="KSO_WM_UNIT_LAYERLEVEL" val="1"/>
  <p:tag name="KSO_WM_UNIT_NOCLEAR" val="0"/>
  <p:tag name="KSO_WM_UNIT_TYPE" val="e"/>
  <p:tag name="KSO_WM_UNIT_VALUE" val="4"/>
</p:tagLst>
</file>

<file path=ppt/tags/tag783.xml><?xml version="1.0" encoding="utf-8"?>
<p:tagLst xmlns:p="http://schemas.openxmlformats.org/presentationml/2006/main">
  <p:tag name="KSO_WM_BEAUTIFY_FLAG" val="#wm#"/>
  <p:tag name="KSO_WM_SLIDE_ID" val="custom20236792_7"/>
  <p:tag name="KSO_WM_SLIDE_INDEX" val="7"/>
  <p:tag name="KSO_WM_SLIDE_ITEM_CNT" val="0"/>
  <p:tag name="KSO_WM_SLIDE_LAYOUT" val="a_b_e"/>
  <p:tag name="KSO_WM_SLIDE_LAYOUT_CNT" val="1_1_1"/>
  <p:tag name="KSO_WM_SLIDE_SUBTYPE" val="pureTxt"/>
  <p:tag name="KSO_WM_SLIDE_TYPE" val="sectionTitle"/>
  <p:tag name="KSO_WM_TAG_VERSION" val="3.0"/>
  <p:tag name="KSO_WM_TEMPLATE_CATEGORY" val="custom"/>
  <p:tag name="KSO_WM_TEMPLATE_COLOR_TYPE" val="0"/>
  <p:tag name="KSO_WM_TEMPLATE_INDEX" val="20236792"/>
  <p:tag name="KSO_WM_TEMPLATE_MASTER_TYPE" val="0"/>
  <p:tag name="KSO_WM_TEMPLATE_SUBCATEGORY" val="29"/>
</p:tagLst>
</file>

<file path=ppt/tags/tag784.xml><?xml version="1.0" encoding="utf-8"?>
<p:tagLst xmlns:p="http://schemas.openxmlformats.org/presentationml/2006/main">
  <p:tag name="KSO_WM_BEAUTIFY_FLAG" val="#wm#"/>
  <p:tag name="KSO_WM_TAG_VERSION" val="3.0"/>
  <p:tag name="KSO_WM_TEMPLATE_CATEGORY" val="custom"/>
  <p:tag name="KSO_WM_TEMPLATE_INDEX" val="20232480"/>
  <p:tag name="KSO_WM_UNIT_COMPATIBLE" val="0"/>
  <p:tag name="KSO_WM_UNIT_DIAGRAM_ISNUMVISUAL" val="0"/>
  <p:tag name="KSO_WM_UNIT_DIAGRAM_ISREFERUNIT" val="0"/>
  <p:tag name="KSO_WM_UNIT_HIGHLIGHT" val="0"/>
  <p:tag name="KSO_WM_UNIT_ID" val="custom20232480_1*d*1"/>
  <p:tag name="KSO_WM_UNIT_INDEX" val="1"/>
  <p:tag name="KSO_WM_UNIT_LAYERLEVEL" val="1"/>
  <p:tag name="KSO_WM_UNIT_PICTURE_SUBTYPE" val="a"/>
  <p:tag name="KSO_WM_UNIT_TYPE" val="d"/>
  <p:tag name="KSO_WM_UNIT_VALUE" val="1139*3383"/>
  <p:tag name="MH_PIC_SOURCE_TYPE" val="generate_slide_ai*VCG41N1396289244*gallery_gallery_ai_v2.1.1_ONLINE*1747537204581_146.150_caa2bce9ffa4-slide-3"/>
</p:tagLst>
</file>

<file path=ppt/tags/tag785.xml><?xml version="1.0" encoding="utf-8"?>
<p:tagLst xmlns:p="http://schemas.openxmlformats.org/presentationml/2006/main">
  <p:tag name="KSO_WM_BEAUTIFY_FLAG" val="#wm#"/>
  <p:tag name="KSO_WM_DIAGRAM_COLOR_TEXT_CAN_REMOVE" val="n"/>
  <p:tag name="KSO_WM_DIAGRAM_COLOR_TRICK" val="1"/>
  <p:tag name="KSO_WM_DIAGRAM_VERSION" val="3"/>
  <p:tag name="KSO_WM_TAG_VERSION" val="3.0"/>
  <p:tag name="KSO_WM_TEMPLATE_CATEGORY" val="custom"/>
  <p:tag name="KSO_WM_TEMPLATE_INDEX" val="20232480"/>
  <p:tag name="KSO_WM_UNIT_COMPATIBLE" val="0"/>
  <p:tag name="KSO_WM_UNIT_DIAGRAM_ISNUMVISUAL" val="0"/>
  <p:tag name="KSO_WM_UNIT_DIAGRAM_ISREFERUNIT" val="0"/>
  <p:tag name="KSO_WM_UNIT_HIGHLIGHT" val="0"/>
  <p:tag name="KSO_WM_UNIT_ID" val="custom20232480_1*i*1"/>
  <p:tag name="KSO_WM_UNIT_INDEX" val="1"/>
  <p:tag name="KSO_WM_UNIT_LAYERLEVEL" val="1"/>
  <p:tag name="KSO_WM_UNIT_TYPE" val="i"/>
</p:tagLst>
</file>

<file path=ppt/tags/tag786.xml><?xml version="1.0" encoding="utf-8"?>
<p:tagLst xmlns:p="http://schemas.openxmlformats.org/presentationml/2006/main">
  <p:tag name="KSO_WM_BEAUTIFY_FLAG" val="#wm#"/>
  <p:tag name="KSO_WM_DIAGRAM_COLOR_TEXT_CAN_REMOVE" val="n"/>
  <p:tag name="KSO_WM_DIAGRAM_COLOR_TRICK" val="1"/>
  <p:tag name="KSO_WM_DIAGRAM_VERSION" val="3"/>
  <p:tag name="KSO_WM_TAG_VERSION" val="3.0"/>
  <p:tag name="KSO_WM_TEMPLATE_CATEGORY" val="custom"/>
  <p:tag name="KSO_WM_TEMPLATE_INDEX" val="20232480"/>
  <p:tag name="KSO_WM_UNIT_COMPATIBLE" val="0"/>
  <p:tag name="KSO_WM_UNIT_DIAGRAM_ISNUMVISUAL" val="0"/>
  <p:tag name="KSO_WM_UNIT_DIAGRAM_ISREFERUNIT" val="0"/>
  <p:tag name="KSO_WM_UNIT_HIGHLIGHT" val="0"/>
  <p:tag name="KSO_WM_UNIT_ID" val="custom20232480_1*i*2"/>
  <p:tag name="KSO_WM_UNIT_INDEX" val="2"/>
  <p:tag name="KSO_WM_UNIT_LAYERLEVEL" val="1"/>
  <p:tag name="KSO_WM_UNIT_TYPE" val="i"/>
</p:tagLst>
</file>

<file path=ppt/tags/tag787.xml><?xml version="1.0" encoding="utf-8"?>
<p:tagLst xmlns:p="http://schemas.openxmlformats.org/presentationml/2006/main">
  <p:tag name="KSO_WM_BEAUTIFY_FLAG" val="#wm#"/>
  <p:tag name="KSO_WM_TAG_VERSION" val="3.0"/>
  <p:tag name="KSO_WM_TEMPLATE_CATEGORY" val="custom"/>
  <p:tag name="KSO_WM_TEMPLATE_INDEX" val="20232480"/>
  <p:tag name="KSO_WM_UNIT_COMPATIBLE" val="0"/>
  <p:tag name="KSO_WM_UNIT_DIAGRAM_ISNUMVISUAL" val="0"/>
  <p:tag name="KSO_WM_UNIT_DIAGRAM_ISREFERUNIT" val="0"/>
  <p:tag name="KSO_WM_UNIT_HIGHLIGHT" val="0"/>
  <p:tag name="KSO_WM_UNIT_ID" val="custom20232480_1*c_f*1_1"/>
  <p:tag name="KSO_WM_UNIT_INDEX" val="1_1"/>
  <p:tag name="KSO_WM_UNIT_LAYERLEVEL" val="1_1"/>
  <p:tag name="KSO_WM_UNIT_LINE_FORE_SCHEMECOLOR_INDEX" val="-2"/>
  <p:tag name="KSO_WM_UNIT_NOCLEAR" val="0"/>
  <p:tag name="KSO_WM_UNIT_PRESET_TEXT" val="单击此处添加正文，文字是您思想的提炼，为了最终演示发布的良好效果，请言简的阐述观点。根据需要可酌情增减文字，以便观者准确理解您所传达的信息。"/>
  <p:tag name="KSO_WM_UNIT_SUBTYPE" val="a"/>
  <p:tag name="KSO_WM_UNIT_TEXT_FILL_FORE_SCHEMECOLOR_INDEX" val="1"/>
  <p:tag name="KSO_WM_UNIT_TEXT_FILL_TYPE" val="1"/>
  <p:tag name="KSO_WM_UNIT_TEXT_LAYER_COUNT" val="1"/>
  <p:tag name="KSO_WM_UNIT_TEXT_TYPE" val="1"/>
  <p:tag name="KSO_WM_UNIT_TYPE" val="c_f"/>
  <p:tag name="KSO_WM_UNIT_VALUE" val="76"/>
</p:tagLst>
</file>

<file path=ppt/tags/tag788.xml><?xml version="1.0" encoding="utf-8"?>
<p:tagLst xmlns:p="http://schemas.openxmlformats.org/presentationml/2006/main">
  <p:tag name="KSO_WM_BEAUTIFY_FLAG" val="#wm#"/>
  <p:tag name="KSO_WM_TAG_VERSION" val="3.0"/>
  <p:tag name="KSO_WM_TEMPLATE_CATEGORY" val="custom"/>
  <p:tag name="KSO_WM_TEMPLATE_INDEX" val="20232480"/>
  <p:tag name="KSO_WM_UNIT_COMPATIBLE" val="0"/>
  <p:tag name="KSO_WM_UNIT_DIAGRAM_ISNUMVISUAL" val="0"/>
  <p:tag name="KSO_WM_UNIT_DIAGRAM_ISREFERUNIT" val="0"/>
  <p:tag name="KSO_WM_UNIT_HIGHLIGHT" val="0"/>
  <p:tag name="KSO_WM_UNIT_ID" val="custom20232480_1*a*1"/>
  <p:tag name="KSO_WM_UNIT_INDEX" val="1"/>
  <p:tag name="KSO_WM_UNIT_ISCONTENTSTITLE" val="0"/>
  <p:tag name="KSO_WM_UNIT_ISNUMDGMTITLE" val="0"/>
  <p:tag name="KSO_WM_UNIT_LAYERLEVEL" val="1"/>
  <p:tag name="KSO_WM_UNIT_NOCLEAR" val="0"/>
  <p:tag name="KSO_WM_UNIT_PRESET_TEXT" val="单击添加 页面的标题"/>
  <p:tag name="KSO_WM_UNIT_TEXT_TYPE" val="1"/>
  <p:tag name="KSO_WM_UNIT_TYPE" val="a"/>
  <p:tag name="KSO_WM_UNIT_VALUE" val="18"/>
</p:tagLst>
</file>

<file path=ppt/tags/tag789.xml><?xml version="1.0" encoding="utf-8"?>
<p:tagLst xmlns:p="http://schemas.openxmlformats.org/presentationml/2006/main">
  <p:tag name="KSO_WM_BEAUTIFY_FLAG" val="#wm#"/>
  <p:tag name="KSO_WM_SLIDE_ID" val="custom20232480_1"/>
  <p:tag name="KSO_WM_SLIDE_INDEX" val="1"/>
  <p:tag name="KSO_WM_SLIDE_ITEM_CNT" val="0"/>
  <p:tag name="KSO_WM_SLIDE_LAYOUT" val="a_d_c"/>
  <p:tag name="KSO_WM_SLIDE_LAYOUT_CNT" val="1_1_1"/>
  <p:tag name="KSO_WM_SLIDE_POSITION" val="143.575*297.15"/>
  <p:tag name="KSO_WM_SLIDE_SIZE" val="349.1*137.6"/>
  <p:tag name="KSO_WM_SLIDE_SUBTYPE" val="picTxt"/>
  <p:tag name="KSO_WM_SLIDE_TYPE" val="text"/>
  <p:tag name="KSO_WM_SPECIAL_SOURCE" val="bdnull"/>
  <p:tag name="KSO_WM_TAG_VERSION" val="3.0"/>
  <p:tag name="KSO_WM_TEMPLATE_CATEGORY" val="custom"/>
  <p:tag name="KSO_WM_TEMPLATE_COLOR_TYPE" val="0"/>
  <p:tag name="KSO_WM_TEMPLATE_INDEX" val="20232480"/>
  <p:tag name="KSO_WM_TEMPLATE_MASTER_TYPE" val="0"/>
  <p:tag name="KSO_WM_TEMPLATE_SUBCATEGORY" val="0"/>
</p:tagLst>
</file>

<file path=ppt/tags/tag79.xml><?xml version="1.0" encoding="utf-8"?>
<p:tagLst xmlns:p="http://schemas.openxmlformats.org/presentationml/2006/main">
  <p:tag name="AS_UNIQUEID" val="1407"/>
</p:tagLst>
</file>

<file path=ppt/tags/tag790.xml><?xml version="1.0" encoding="utf-8"?>
<p:tagLst xmlns:p="http://schemas.openxmlformats.org/presentationml/2006/main">
  <p:tag name="KSO_WM_BEAUTIFY_FLAG" val="#wm#"/>
  <p:tag name="KSO_WM_TAG_VERSION" val="3.0"/>
  <p:tag name="KSO_WM_TEMPLATE_CATEGORY" val="custom"/>
  <p:tag name="KSO_WM_TEMPLATE_INDEX" val="20232480"/>
  <p:tag name="KSO_WM_UNIT_COMPATIBLE" val="0"/>
  <p:tag name="KSO_WM_UNIT_DIAGRAM_ISNUMVISUAL" val="0"/>
  <p:tag name="KSO_WM_UNIT_DIAGRAM_ISREFERUNIT" val="0"/>
  <p:tag name="KSO_WM_UNIT_HIGHLIGHT" val="0"/>
  <p:tag name="KSO_WM_UNIT_ID" val="custom20232480_1*d*1"/>
  <p:tag name="KSO_WM_UNIT_INDEX" val="1"/>
  <p:tag name="KSO_WM_UNIT_LAYERLEVEL" val="1"/>
  <p:tag name="KSO_WM_UNIT_PICTURE_SUBTYPE" val="a"/>
  <p:tag name="KSO_WM_UNIT_TYPE" val="d"/>
  <p:tag name="KSO_WM_UNIT_VALUE" val="1139*3383"/>
  <p:tag name="MH_PIC_SOURCE_TYPE" val="generate_slide_ai*VCG41N1396289244*gallery_gallery_ai_v2.1.1_ONLINE*1747537204581_146.150_caa2bce9ffa4-slide-3"/>
</p:tagLst>
</file>

<file path=ppt/tags/tag791.xml><?xml version="1.0" encoding="utf-8"?>
<p:tagLst xmlns:p="http://schemas.openxmlformats.org/presentationml/2006/main">
  <p:tag name="KSO_WM_BEAUTIFY_FLAG" val="#wm#"/>
  <p:tag name="KSO_WM_DIAGRAM_COLOR_TEXT_CAN_REMOVE" val="n"/>
  <p:tag name="KSO_WM_DIAGRAM_COLOR_TRICK" val="1"/>
  <p:tag name="KSO_WM_DIAGRAM_VERSION" val="3"/>
  <p:tag name="KSO_WM_TAG_VERSION" val="3.0"/>
  <p:tag name="KSO_WM_TEMPLATE_CATEGORY" val="custom"/>
  <p:tag name="KSO_WM_TEMPLATE_INDEX" val="20232480"/>
  <p:tag name="KSO_WM_UNIT_COMPATIBLE" val="0"/>
  <p:tag name="KSO_WM_UNIT_DIAGRAM_ISNUMVISUAL" val="0"/>
  <p:tag name="KSO_WM_UNIT_DIAGRAM_ISREFERUNIT" val="0"/>
  <p:tag name="KSO_WM_UNIT_HIGHLIGHT" val="0"/>
  <p:tag name="KSO_WM_UNIT_ID" val="custom20232480_1*i*1"/>
  <p:tag name="KSO_WM_UNIT_INDEX" val="1"/>
  <p:tag name="KSO_WM_UNIT_LAYERLEVEL" val="1"/>
  <p:tag name="KSO_WM_UNIT_TYPE" val="i"/>
</p:tagLst>
</file>

<file path=ppt/tags/tag792.xml><?xml version="1.0" encoding="utf-8"?>
<p:tagLst xmlns:p="http://schemas.openxmlformats.org/presentationml/2006/main">
  <p:tag name="KSO_WM_BEAUTIFY_FLAG" val="#wm#"/>
  <p:tag name="KSO_WM_DIAGRAM_COLOR_TEXT_CAN_REMOVE" val="n"/>
  <p:tag name="KSO_WM_DIAGRAM_COLOR_TRICK" val="1"/>
  <p:tag name="KSO_WM_DIAGRAM_VERSION" val="3"/>
  <p:tag name="KSO_WM_TAG_VERSION" val="3.0"/>
  <p:tag name="KSO_WM_TEMPLATE_CATEGORY" val="custom"/>
  <p:tag name="KSO_WM_TEMPLATE_INDEX" val="20232480"/>
  <p:tag name="KSO_WM_UNIT_COMPATIBLE" val="0"/>
  <p:tag name="KSO_WM_UNIT_DIAGRAM_ISNUMVISUAL" val="0"/>
  <p:tag name="KSO_WM_UNIT_DIAGRAM_ISREFERUNIT" val="0"/>
  <p:tag name="KSO_WM_UNIT_HIGHLIGHT" val="0"/>
  <p:tag name="KSO_WM_UNIT_ID" val="custom20232480_1*i*2"/>
  <p:tag name="KSO_WM_UNIT_INDEX" val="2"/>
  <p:tag name="KSO_WM_UNIT_LAYERLEVEL" val="1"/>
  <p:tag name="KSO_WM_UNIT_TYPE" val="i"/>
</p:tagLst>
</file>

<file path=ppt/tags/tag793.xml><?xml version="1.0" encoding="utf-8"?>
<p:tagLst xmlns:p="http://schemas.openxmlformats.org/presentationml/2006/main">
  <p:tag name="KSO_WM_BEAUTIFY_FLAG" val="#wm#"/>
  <p:tag name="KSO_WM_TAG_VERSION" val="3.0"/>
  <p:tag name="KSO_WM_TEMPLATE_CATEGORY" val="custom"/>
  <p:tag name="KSO_WM_TEMPLATE_INDEX" val="20232480"/>
  <p:tag name="KSO_WM_UNIT_COMPATIBLE" val="0"/>
  <p:tag name="KSO_WM_UNIT_DIAGRAM_ISNUMVISUAL" val="0"/>
  <p:tag name="KSO_WM_UNIT_DIAGRAM_ISREFERUNIT" val="0"/>
  <p:tag name="KSO_WM_UNIT_HIGHLIGHT" val="0"/>
  <p:tag name="KSO_WM_UNIT_ID" val="custom20232480_1*c_f*1_1"/>
  <p:tag name="KSO_WM_UNIT_INDEX" val="1_1"/>
  <p:tag name="KSO_WM_UNIT_LAYERLEVEL" val="1_1"/>
  <p:tag name="KSO_WM_UNIT_LINE_FORE_SCHEMECOLOR_INDEX" val="-2"/>
  <p:tag name="KSO_WM_UNIT_NOCLEAR" val="0"/>
  <p:tag name="KSO_WM_UNIT_PRESET_TEXT" val="单击此处添加正文，文字是您思想的提炼，为了最终演示发布的良好效果，请言简的阐述观点。根据需要可酌情增减文字，以便观者准确理解您所传达的信息。"/>
  <p:tag name="KSO_WM_UNIT_SUBTYPE" val="a"/>
  <p:tag name="KSO_WM_UNIT_TEXT_FILL_FORE_SCHEMECOLOR_INDEX" val="1"/>
  <p:tag name="KSO_WM_UNIT_TEXT_FILL_TYPE" val="1"/>
  <p:tag name="KSO_WM_UNIT_TEXT_LAYER_COUNT" val="1"/>
  <p:tag name="KSO_WM_UNIT_TEXT_TYPE" val="1"/>
  <p:tag name="KSO_WM_UNIT_TYPE" val="c_f"/>
  <p:tag name="KSO_WM_UNIT_VALUE" val="76"/>
</p:tagLst>
</file>

<file path=ppt/tags/tag794.xml><?xml version="1.0" encoding="utf-8"?>
<p:tagLst xmlns:p="http://schemas.openxmlformats.org/presentationml/2006/main">
  <p:tag name="KSO_WM_BEAUTIFY_FLAG" val="#wm#"/>
  <p:tag name="KSO_WM_TAG_VERSION" val="3.0"/>
  <p:tag name="KSO_WM_TEMPLATE_CATEGORY" val="custom"/>
  <p:tag name="KSO_WM_TEMPLATE_INDEX" val="20232480"/>
  <p:tag name="KSO_WM_UNIT_COMPATIBLE" val="0"/>
  <p:tag name="KSO_WM_UNIT_DIAGRAM_ISNUMVISUAL" val="0"/>
  <p:tag name="KSO_WM_UNIT_DIAGRAM_ISREFERUNIT" val="0"/>
  <p:tag name="KSO_WM_UNIT_HIGHLIGHT" val="0"/>
  <p:tag name="KSO_WM_UNIT_ID" val="custom20232480_1*a*1"/>
  <p:tag name="KSO_WM_UNIT_INDEX" val="1"/>
  <p:tag name="KSO_WM_UNIT_ISCONTENTSTITLE" val="0"/>
  <p:tag name="KSO_WM_UNIT_ISNUMDGMTITLE" val="0"/>
  <p:tag name="KSO_WM_UNIT_LAYERLEVEL" val="1"/>
  <p:tag name="KSO_WM_UNIT_NOCLEAR" val="0"/>
  <p:tag name="KSO_WM_UNIT_PRESET_TEXT" val="单击添加 页面的标题"/>
  <p:tag name="KSO_WM_UNIT_TEXT_TYPE" val="1"/>
  <p:tag name="KSO_WM_UNIT_TYPE" val="a"/>
  <p:tag name="KSO_WM_UNIT_VALUE" val="18"/>
</p:tagLst>
</file>

<file path=ppt/tags/tag795.xml><?xml version="1.0" encoding="utf-8"?>
<p:tagLst xmlns:p="http://schemas.openxmlformats.org/presentationml/2006/main">
  <p:tag name="KSO_WM_BEAUTIFY_FLAG" val="#wm#"/>
  <p:tag name="KSO_WM_SLIDE_ID" val="custom20232480_1"/>
  <p:tag name="KSO_WM_SLIDE_INDEX" val="1"/>
  <p:tag name="KSO_WM_SLIDE_ITEM_CNT" val="0"/>
  <p:tag name="KSO_WM_SLIDE_LAYOUT" val="a_d_c"/>
  <p:tag name="KSO_WM_SLIDE_LAYOUT_CNT" val="1_1_1"/>
  <p:tag name="KSO_WM_SLIDE_POSITION" val="143.575*297.15"/>
  <p:tag name="KSO_WM_SLIDE_SIZE" val="349.1*137.6"/>
  <p:tag name="KSO_WM_SLIDE_SUBTYPE" val="picTxt"/>
  <p:tag name="KSO_WM_SLIDE_TYPE" val="text"/>
  <p:tag name="KSO_WM_SPECIAL_SOURCE" val="bdnull"/>
  <p:tag name="KSO_WM_TAG_VERSION" val="3.0"/>
  <p:tag name="KSO_WM_TEMPLATE_CATEGORY" val="custom"/>
  <p:tag name="KSO_WM_TEMPLATE_COLOR_TYPE" val="0"/>
  <p:tag name="KSO_WM_TEMPLATE_INDEX" val="20232480"/>
  <p:tag name="KSO_WM_TEMPLATE_MASTER_TYPE" val="0"/>
  <p:tag name="KSO_WM_TEMPLATE_SUBCATEGORY" val="0"/>
</p:tagLst>
</file>

<file path=ppt/tags/tag796.xml><?xml version="1.0" encoding="utf-8"?>
<p:tagLst xmlns:p="http://schemas.openxmlformats.org/presentationml/2006/main">
  <p:tag name="KSO_WM_BEAUTIFY_FLAG" val="#wm#"/>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7*a*1"/>
  <p:tag name="KSO_WM_UNIT_INDEX" val="1"/>
  <p:tag name="KSO_WM_UNIT_ISCONTENTSTITLE" val="0"/>
  <p:tag name="KSO_WM_UNIT_ISNUMDGMTITLE" val="0"/>
  <p:tag name="KSO_WM_UNIT_LAYERLEVEL" val="1"/>
  <p:tag name="KSO_WM_UNIT_NOCLEAR" val="0"/>
  <p:tag name="KSO_WM_UNIT_PRESET_TEXT" val="单击添加章节标题"/>
  <p:tag name="KSO_WM_UNIT_TEXT_TYPE" val="1"/>
  <p:tag name="KSO_WM_UNIT_TYPE" val="a"/>
  <p:tag name="KSO_WM_UNIT_VALUE" val="24"/>
</p:tagLst>
</file>

<file path=ppt/tags/tag797.xml><?xml version="1.0" encoding="utf-8"?>
<p:tagLst xmlns:p="http://schemas.openxmlformats.org/presentationml/2006/main">
  <p:tag name="KSO_WM_BEAUTIFY_FLAG" val="#wm#"/>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7*e*1"/>
  <p:tag name="KSO_WM_UNIT_INDEX" val="1"/>
  <p:tag name="KSO_WM_UNIT_ISNUMDGMTITLE" val="0"/>
  <p:tag name="KSO_WM_UNIT_LAYERLEVEL" val="1"/>
  <p:tag name="KSO_WM_UNIT_NOCLEAR" val="0"/>
  <p:tag name="KSO_WM_UNIT_TYPE" val="e"/>
  <p:tag name="KSO_WM_UNIT_VALUE" val="4"/>
</p:tagLst>
</file>

<file path=ppt/tags/tag798.xml><?xml version="1.0" encoding="utf-8"?>
<p:tagLst xmlns:p="http://schemas.openxmlformats.org/presentationml/2006/main">
  <p:tag name="KSO_WM_BEAUTIFY_FLAG" val="#wm#"/>
  <p:tag name="KSO_WM_SLIDE_ID" val="custom20236792_7"/>
  <p:tag name="KSO_WM_SLIDE_INDEX" val="7"/>
  <p:tag name="KSO_WM_SLIDE_ITEM_CNT" val="0"/>
  <p:tag name="KSO_WM_SLIDE_LAYOUT" val="a_b_e"/>
  <p:tag name="KSO_WM_SLIDE_LAYOUT_CNT" val="1_1_1"/>
  <p:tag name="KSO_WM_SLIDE_SUBTYPE" val="pureTxt"/>
  <p:tag name="KSO_WM_SLIDE_TYPE" val="sectionTitle"/>
  <p:tag name="KSO_WM_TAG_VERSION" val="3.0"/>
  <p:tag name="KSO_WM_TEMPLATE_CATEGORY" val="custom"/>
  <p:tag name="KSO_WM_TEMPLATE_COLOR_TYPE" val="0"/>
  <p:tag name="KSO_WM_TEMPLATE_INDEX" val="20236792"/>
  <p:tag name="KSO_WM_TEMPLATE_MASTER_TYPE" val="0"/>
  <p:tag name="KSO_WM_TEMPLATE_SUBCATEGORY" val="29"/>
</p:tagLst>
</file>

<file path=ppt/tags/tag799.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
  <p:tag name="KSO_WM_UNIT_INDEX" val="1"/>
  <p:tag name="KSO_WM_UNIT_LAYERLEVEL" val="1"/>
  <p:tag name="KSO_WM_UNIT_TYPE" val="i"/>
</p:tagLst>
</file>

<file path=ppt/tags/tag8.xml><?xml version="1.0" encoding="utf-8"?>
<p:tagLst xmlns:p="http://schemas.openxmlformats.org/presentationml/2006/main">
  <p:tag name="AS_UNIQUEID" val="2526"/>
</p:tagLst>
</file>

<file path=ppt/tags/tag80.xml><?xml version="1.0" encoding="utf-8"?>
<p:tagLst xmlns:p="http://schemas.openxmlformats.org/presentationml/2006/main">
  <p:tag name="AS_UNIQUEID" val="1408"/>
</p:tagLst>
</file>

<file path=ppt/tags/tag800.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a*1"/>
  <p:tag name="KSO_WM_UNIT_INDEX" val="1"/>
  <p:tag name="KSO_WM_UNIT_ISCONTENTSTITLE" val="0"/>
  <p:tag name="KSO_WM_UNIT_ISNUMDGMTITLE" val="0"/>
  <p:tag name="KSO_WM_UNIT_LAYERLEVEL" val="1"/>
  <p:tag name="KSO_WM_UNIT_NOCLEAR" val="0"/>
  <p:tag name="KSO_WM_UNIT_PRESET_TEXT" val="单击此处添加标题"/>
  <p:tag name="KSO_WM_UNIT_TEXT_TYPE" val="1"/>
  <p:tag name="KSO_WM_UNIT_TYPE" val="a"/>
  <p:tag name="KSO_WM_UNIT_VALUE" val="30"/>
</p:tagLst>
</file>

<file path=ppt/tags/tag801.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6"/>
  <p:tag name="KSO_WM_UNIT_INDEX" val="16"/>
  <p:tag name="KSO_WM_UNIT_LAYERLEVEL" val="1"/>
  <p:tag name="KSO_WM_UNIT_TYPE" val="i"/>
</p:tagLst>
</file>

<file path=ppt/tags/tag802.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5"/>
  <p:tag name="KSO_WM_UNIT_INDEX" val="5"/>
  <p:tag name="KSO_WM_UNIT_LAYERLEVEL" val="1"/>
  <p:tag name="KSO_WM_UNIT_TYPE" val="i"/>
</p:tagLst>
</file>

<file path=ppt/tags/tag803.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2"/>
  <p:tag name="KSO_WM_UNIT_INDEX" val="2"/>
  <p:tag name="KSO_WM_UNIT_LAYERLEVEL" val="1"/>
  <p:tag name="KSO_WM_UNIT_TYPE" val="i"/>
</p:tagLst>
</file>

<file path=ppt/tags/tag804.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7"/>
  <p:tag name="KSO_WM_UNIT_INDEX" val="17"/>
  <p:tag name="KSO_WM_UNIT_LAYERLEVEL" val="1"/>
  <p:tag name="KSO_WM_UNIT_TYPE" val="i"/>
</p:tagLst>
</file>

<file path=ppt/tags/tag805.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0"/>
  <p:tag name="KSO_WM_UNIT_INDEX" val="10"/>
  <p:tag name="KSO_WM_UNIT_LAYERLEVEL" val="1"/>
  <p:tag name="KSO_WM_UNIT_TYPE" val="i"/>
</p:tagLst>
</file>

<file path=ppt/tags/tag806.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1"/>
  <p:tag name="KSO_WM_UNIT_INDEX" val="11"/>
  <p:tag name="KSO_WM_UNIT_LAYERLEVEL" val="1"/>
  <p:tag name="KSO_WM_UNIT_TYPE" val="i"/>
</p:tagLst>
</file>

<file path=ppt/tags/tag807.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2"/>
  <p:tag name="KSO_WM_UNIT_INDEX" val="12"/>
  <p:tag name="KSO_WM_UNIT_LAYERLEVEL" val="1"/>
  <p:tag name="KSO_WM_UNIT_TYPE" val="i"/>
</p:tagLst>
</file>

<file path=ppt/tags/tag808.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3"/>
  <p:tag name="KSO_WM_UNIT_INDEX" val="13"/>
  <p:tag name="KSO_WM_UNIT_LAYERLEVEL" val="1"/>
  <p:tag name="KSO_WM_UNIT_TYPE" val="i"/>
</p:tagLst>
</file>

<file path=ppt/tags/tag809.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4"/>
  <p:tag name="KSO_WM_UNIT_INDEX" val="14"/>
  <p:tag name="KSO_WM_UNIT_LAYERLEVEL" val="1"/>
  <p:tag name="KSO_WM_UNIT_TYPE" val="i"/>
</p:tagLst>
</file>

<file path=ppt/tags/tag81.xml><?xml version="1.0" encoding="utf-8"?>
<p:tagLst xmlns:p="http://schemas.openxmlformats.org/presentationml/2006/main">
  <p:tag name="AS_UNIQUEID" val="1409"/>
</p:tagLst>
</file>

<file path=ppt/tags/tag810.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5"/>
  <p:tag name="KSO_WM_UNIT_INDEX" val="15"/>
  <p:tag name="KSO_WM_UNIT_LAYERLEVEL" val="1"/>
  <p:tag name="KSO_WM_UNIT_TYPE" val="i"/>
</p:tagLst>
</file>

<file path=ppt/tags/tag811.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3"/>
  <p:tag name="KSO_WM_UNIT_INDEX" val="3"/>
  <p:tag name="KSO_WM_UNIT_LAYERLEVEL" val="1"/>
  <p:tag name="KSO_WM_UNIT_TYPE" val="i"/>
</p:tagLst>
</file>

<file path=ppt/tags/tag812.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4"/>
  <p:tag name="KSO_WM_UNIT_INDEX" val="4"/>
  <p:tag name="KSO_WM_UNIT_LAYERLEVEL" val="1"/>
  <p:tag name="KSO_WM_UNIT_TYPE" val="i"/>
</p:tagLst>
</file>

<file path=ppt/tags/tag813.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6"/>
  <p:tag name="KSO_WM_UNIT_INDEX" val="6"/>
  <p:tag name="KSO_WM_UNIT_LAYERLEVEL" val="1"/>
  <p:tag name="KSO_WM_UNIT_TYPE" val="i"/>
</p:tagLst>
</file>

<file path=ppt/tags/tag814.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7"/>
  <p:tag name="KSO_WM_UNIT_INDEX" val="7"/>
  <p:tag name="KSO_WM_UNIT_LAYERLEVEL" val="1"/>
  <p:tag name="KSO_WM_UNIT_TYPE" val="i"/>
</p:tagLst>
</file>

<file path=ppt/tags/tag815.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8"/>
  <p:tag name="KSO_WM_UNIT_INDEX" val="8"/>
  <p:tag name="KSO_WM_UNIT_LAYERLEVEL" val="1"/>
  <p:tag name="KSO_WM_UNIT_TYPE" val="i"/>
</p:tagLst>
</file>

<file path=ppt/tags/tag816.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9"/>
  <p:tag name="KSO_WM_UNIT_INDEX" val="9"/>
  <p:tag name="KSO_WM_UNIT_LAYERLEVEL" val="1"/>
  <p:tag name="KSO_WM_UNIT_TYPE" val="i"/>
</p:tagLst>
</file>

<file path=ppt/tags/tag817.xml><?xml version="1.0" encoding="utf-8"?>
<p:tagLst xmlns:p="http://schemas.openxmlformats.org/presentationml/2006/main">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f*1"/>
  <p:tag name="KSO_WM_UNIT_LAYERLEVEL" val="1"/>
  <p:tag name="KSO_WM_UNIT_NOCLEAR" val="0"/>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 name="KSO_WM_UNIT_SUBTYPE" val="a"/>
  <p:tag name="KSO_WM_UNIT_TEXT_LAYER_COUNT" val="1"/>
  <p:tag name="KSO_WM_UNIT_TEXT_TYPE" val="1"/>
  <p:tag name="KSO_WM_UNIT_VALUE" val="360"/>
</p:tagLst>
</file>

<file path=ppt/tags/tag818.xml><?xml version="1.0" encoding="utf-8"?>
<p:tagLst xmlns:p="http://schemas.openxmlformats.org/presentationml/2006/main">
  <p:tag name="KSO_WM_BEAUTIFY_FLAG" val="#wm#"/>
  <p:tag name="KSO_WM_SLIDE_ID" val="custom20234968_1"/>
  <p:tag name="KSO_WM_SLIDE_INDEX" val="1"/>
  <p:tag name="KSO_WM_SLIDE_ITEM_CNT" val="0"/>
  <p:tag name="KSO_WM_SLIDE_LAYOUT" val="a_f"/>
  <p:tag name="KSO_WM_SLIDE_LAYOUT_CNT" val="1_1"/>
  <p:tag name="KSO_WM_SLIDE_POSITION" val="52*28"/>
  <p:tag name="KSO_WM_SLIDE_SIZE" val="860*468"/>
  <p:tag name="KSO_WM_SLIDE_SUBTYPE" val="picTxt"/>
  <p:tag name="KSO_WM_SLIDE_TYPE" val="text"/>
  <p:tag name="KSO_WM_SPECIAL_SOURCE" val="bdnull"/>
  <p:tag name="KSO_WM_TAG_VERSION" val="3.0"/>
  <p:tag name="KSO_WM_TEMPLATE_CATEGORY" val="custom"/>
  <p:tag name="KSO_WM_TEMPLATE_COLOR_TYPE" val="0"/>
  <p:tag name="KSO_WM_TEMPLATE_INDEX" val="20234968"/>
  <p:tag name="KSO_WM_TEMPLATE_MASTER_TYPE" val="0"/>
  <p:tag name="KSO_WM_TEMPLATE_SUBCATEGORY" val="0"/>
</p:tagLst>
</file>

<file path=ppt/tags/tag819.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
  <p:tag name="KSO_WM_UNIT_INDEX" val="1"/>
  <p:tag name="KSO_WM_UNIT_LAYERLEVEL" val="1"/>
  <p:tag name="KSO_WM_UNIT_TYPE" val="i"/>
</p:tagLst>
</file>

<file path=ppt/tags/tag82.xml><?xml version="1.0" encoding="utf-8"?>
<p:tagLst xmlns:p="http://schemas.openxmlformats.org/presentationml/2006/main">
  <p:tag name="AS_UNIQUEID" val="1410"/>
</p:tagLst>
</file>

<file path=ppt/tags/tag820.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a*1"/>
  <p:tag name="KSO_WM_UNIT_INDEX" val="1"/>
  <p:tag name="KSO_WM_UNIT_ISCONTENTSTITLE" val="0"/>
  <p:tag name="KSO_WM_UNIT_ISNUMDGMTITLE" val="0"/>
  <p:tag name="KSO_WM_UNIT_LAYERLEVEL" val="1"/>
  <p:tag name="KSO_WM_UNIT_NOCLEAR" val="0"/>
  <p:tag name="KSO_WM_UNIT_PRESET_TEXT" val="单击此处添加标题"/>
  <p:tag name="KSO_WM_UNIT_TEXT_TYPE" val="1"/>
  <p:tag name="KSO_WM_UNIT_TYPE" val="a"/>
  <p:tag name="KSO_WM_UNIT_VALUE" val="30"/>
</p:tagLst>
</file>

<file path=ppt/tags/tag821.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6"/>
  <p:tag name="KSO_WM_UNIT_INDEX" val="16"/>
  <p:tag name="KSO_WM_UNIT_LAYERLEVEL" val="1"/>
  <p:tag name="KSO_WM_UNIT_TYPE" val="i"/>
</p:tagLst>
</file>

<file path=ppt/tags/tag822.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5"/>
  <p:tag name="KSO_WM_UNIT_INDEX" val="5"/>
  <p:tag name="KSO_WM_UNIT_LAYERLEVEL" val="1"/>
  <p:tag name="KSO_WM_UNIT_TYPE" val="i"/>
</p:tagLst>
</file>

<file path=ppt/tags/tag823.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2"/>
  <p:tag name="KSO_WM_UNIT_INDEX" val="2"/>
  <p:tag name="KSO_WM_UNIT_LAYERLEVEL" val="1"/>
  <p:tag name="KSO_WM_UNIT_TYPE" val="i"/>
</p:tagLst>
</file>

<file path=ppt/tags/tag824.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7"/>
  <p:tag name="KSO_WM_UNIT_INDEX" val="17"/>
  <p:tag name="KSO_WM_UNIT_LAYERLEVEL" val="1"/>
  <p:tag name="KSO_WM_UNIT_TYPE" val="i"/>
</p:tagLst>
</file>

<file path=ppt/tags/tag825.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0"/>
  <p:tag name="KSO_WM_UNIT_INDEX" val="10"/>
  <p:tag name="KSO_WM_UNIT_LAYERLEVEL" val="1"/>
  <p:tag name="KSO_WM_UNIT_TYPE" val="i"/>
</p:tagLst>
</file>

<file path=ppt/tags/tag826.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1"/>
  <p:tag name="KSO_WM_UNIT_INDEX" val="11"/>
  <p:tag name="KSO_WM_UNIT_LAYERLEVEL" val="1"/>
  <p:tag name="KSO_WM_UNIT_TYPE" val="i"/>
</p:tagLst>
</file>

<file path=ppt/tags/tag827.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2"/>
  <p:tag name="KSO_WM_UNIT_INDEX" val="12"/>
  <p:tag name="KSO_WM_UNIT_LAYERLEVEL" val="1"/>
  <p:tag name="KSO_WM_UNIT_TYPE" val="i"/>
</p:tagLst>
</file>

<file path=ppt/tags/tag828.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3"/>
  <p:tag name="KSO_WM_UNIT_INDEX" val="13"/>
  <p:tag name="KSO_WM_UNIT_LAYERLEVEL" val="1"/>
  <p:tag name="KSO_WM_UNIT_TYPE" val="i"/>
</p:tagLst>
</file>

<file path=ppt/tags/tag829.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4"/>
  <p:tag name="KSO_WM_UNIT_INDEX" val="14"/>
  <p:tag name="KSO_WM_UNIT_LAYERLEVEL" val="1"/>
  <p:tag name="KSO_WM_UNIT_TYPE" val="i"/>
</p:tagLst>
</file>

<file path=ppt/tags/tag83.xml><?xml version="1.0" encoding="utf-8"?>
<p:tagLst xmlns:p="http://schemas.openxmlformats.org/presentationml/2006/main">
  <p:tag name="AS_UNIQUEID" val="1411"/>
</p:tagLst>
</file>

<file path=ppt/tags/tag830.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5"/>
  <p:tag name="KSO_WM_UNIT_INDEX" val="15"/>
  <p:tag name="KSO_WM_UNIT_LAYERLEVEL" val="1"/>
  <p:tag name="KSO_WM_UNIT_TYPE" val="i"/>
</p:tagLst>
</file>

<file path=ppt/tags/tag831.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3"/>
  <p:tag name="KSO_WM_UNIT_INDEX" val="3"/>
  <p:tag name="KSO_WM_UNIT_LAYERLEVEL" val="1"/>
  <p:tag name="KSO_WM_UNIT_TYPE" val="i"/>
</p:tagLst>
</file>

<file path=ppt/tags/tag832.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4"/>
  <p:tag name="KSO_WM_UNIT_INDEX" val="4"/>
  <p:tag name="KSO_WM_UNIT_LAYERLEVEL" val="1"/>
  <p:tag name="KSO_WM_UNIT_TYPE" val="i"/>
</p:tagLst>
</file>

<file path=ppt/tags/tag833.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6"/>
  <p:tag name="KSO_WM_UNIT_INDEX" val="6"/>
  <p:tag name="KSO_WM_UNIT_LAYERLEVEL" val="1"/>
  <p:tag name="KSO_WM_UNIT_TYPE" val="i"/>
</p:tagLst>
</file>

<file path=ppt/tags/tag834.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7"/>
  <p:tag name="KSO_WM_UNIT_INDEX" val="7"/>
  <p:tag name="KSO_WM_UNIT_LAYERLEVEL" val="1"/>
  <p:tag name="KSO_WM_UNIT_TYPE" val="i"/>
</p:tagLst>
</file>

<file path=ppt/tags/tag835.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8"/>
  <p:tag name="KSO_WM_UNIT_INDEX" val="8"/>
  <p:tag name="KSO_WM_UNIT_LAYERLEVEL" val="1"/>
  <p:tag name="KSO_WM_UNIT_TYPE" val="i"/>
</p:tagLst>
</file>

<file path=ppt/tags/tag836.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9"/>
  <p:tag name="KSO_WM_UNIT_INDEX" val="9"/>
  <p:tag name="KSO_WM_UNIT_LAYERLEVEL" val="1"/>
  <p:tag name="KSO_WM_UNIT_TYPE" val="i"/>
</p:tagLst>
</file>

<file path=ppt/tags/tag837.xml><?xml version="1.0" encoding="utf-8"?>
<p:tagLst xmlns:p="http://schemas.openxmlformats.org/presentationml/2006/main">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f*1"/>
  <p:tag name="KSO_WM_UNIT_LAYERLEVEL" val="1"/>
  <p:tag name="KSO_WM_UNIT_NOCLEAR" val="0"/>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 name="KSO_WM_UNIT_SUBTYPE" val="a"/>
  <p:tag name="KSO_WM_UNIT_TEXT_LAYER_COUNT" val="1"/>
  <p:tag name="KSO_WM_UNIT_TEXT_TYPE" val="1"/>
  <p:tag name="KSO_WM_UNIT_VALUE" val="360"/>
</p:tagLst>
</file>

<file path=ppt/tags/tag838.xml><?xml version="1.0" encoding="utf-8"?>
<p:tagLst xmlns:p="http://schemas.openxmlformats.org/presentationml/2006/main">
  <p:tag name="KSO_WM_BEAUTIFY_FLAG" val="#wm#"/>
  <p:tag name="KSO_WM_SLIDE_ID" val="custom20234968_1"/>
  <p:tag name="KSO_WM_SLIDE_INDEX" val="1"/>
  <p:tag name="KSO_WM_SLIDE_ITEM_CNT" val="0"/>
  <p:tag name="KSO_WM_SLIDE_LAYOUT" val="a_f"/>
  <p:tag name="KSO_WM_SLIDE_LAYOUT_CNT" val="1_1"/>
  <p:tag name="KSO_WM_SLIDE_POSITION" val="52*28"/>
  <p:tag name="KSO_WM_SLIDE_SIZE" val="860*468"/>
  <p:tag name="KSO_WM_SLIDE_SUBTYPE" val="picTxt"/>
  <p:tag name="KSO_WM_SLIDE_TYPE" val="text"/>
  <p:tag name="KSO_WM_SPECIAL_SOURCE" val="bdnull"/>
  <p:tag name="KSO_WM_TAG_VERSION" val="3.0"/>
  <p:tag name="KSO_WM_TEMPLATE_CATEGORY" val="custom"/>
  <p:tag name="KSO_WM_TEMPLATE_COLOR_TYPE" val="0"/>
  <p:tag name="KSO_WM_TEMPLATE_INDEX" val="20234968"/>
  <p:tag name="KSO_WM_TEMPLATE_MASTER_TYPE" val="0"/>
  <p:tag name="KSO_WM_TEMPLATE_SUBCATEGORY" val="0"/>
</p:tagLst>
</file>

<file path=ppt/tags/tag839.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
  <p:tag name="KSO_WM_UNIT_INDEX" val="1"/>
  <p:tag name="KSO_WM_UNIT_LAYERLEVEL" val="1"/>
  <p:tag name="KSO_WM_UNIT_TYPE" val="i"/>
</p:tagLst>
</file>

<file path=ppt/tags/tag84.xml><?xml version="1.0" encoding="utf-8"?>
<p:tagLst xmlns:p="http://schemas.openxmlformats.org/presentationml/2006/main">
  <p:tag name="AS_UNIQUEID" val="1412"/>
</p:tagLst>
</file>

<file path=ppt/tags/tag840.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a*1"/>
  <p:tag name="KSO_WM_UNIT_INDEX" val="1"/>
  <p:tag name="KSO_WM_UNIT_ISCONTENTSTITLE" val="0"/>
  <p:tag name="KSO_WM_UNIT_ISNUMDGMTITLE" val="0"/>
  <p:tag name="KSO_WM_UNIT_LAYERLEVEL" val="1"/>
  <p:tag name="KSO_WM_UNIT_NOCLEAR" val="0"/>
  <p:tag name="KSO_WM_UNIT_PRESET_TEXT" val="单击此处添加标题"/>
  <p:tag name="KSO_WM_UNIT_TEXT_TYPE" val="1"/>
  <p:tag name="KSO_WM_UNIT_TYPE" val="a"/>
  <p:tag name="KSO_WM_UNIT_VALUE" val="30"/>
</p:tagLst>
</file>

<file path=ppt/tags/tag841.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6"/>
  <p:tag name="KSO_WM_UNIT_INDEX" val="16"/>
  <p:tag name="KSO_WM_UNIT_LAYERLEVEL" val="1"/>
  <p:tag name="KSO_WM_UNIT_TYPE" val="i"/>
</p:tagLst>
</file>

<file path=ppt/tags/tag842.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5"/>
  <p:tag name="KSO_WM_UNIT_INDEX" val="5"/>
  <p:tag name="KSO_WM_UNIT_LAYERLEVEL" val="1"/>
  <p:tag name="KSO_WM_UNIT_TYPE" val="i"/>
</p:tagLst>
</file>

<file path=ppt/tags/tag843.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2"/>
  <p:tag name="KSO_WM_UNIT_INDEX" val="2"/>
  <p:tag name="KSO_WM_UNIT_LAYERLEVEL" val="1"/>
  <p:tag name="KSO_WM_UNIT_TYPE" val="i"/>
</p:tagLst>
</file>

<file path=ppt/tags/tag844.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7"/>
  <p:tag name="KSO_WM_UNIT_INDEX" val="17"/>
  <p:tag name="KSO_WM_UNIT_LAYERLEVEL" val="1"/>
  <p:tag name="KSO_WM_UNIT_TYPE" val="i"/>
</p:tagLst>
</file>

<file path=ppt/tags/tag845.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0"/>
  <p:tag name="KSO_WM_UNIT_INDEX" val="10"/>
  <p:tag name="KSO_WM_UNIT_LAYERLEVEL" val="1"/>
  <p:tag name="KSO_WM_UNIT_TYPE" val="i"/>
</p:tagLst>
</file>

<file path=ppt/tags/tag846.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1"/>
  <p:tag name="KSO_WM_UNIT_INDEX" val="11"/>
  <p:tag name="KSO_WM_UNIT_LAYERLEVEL" val="1"/>
  <p:tag name="KSO_WM_UNIT_TYPE" val="i"/>
</p:tagLst>
</file>

<file path=ppt/tags/tag847.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2"/>
  <p:tag name="KSO_WM_UNIT_INDEX" val="12"/>
  <p:tag name="KSO_WM_UNIT_LAYERLEVEL" val="1"/>
  <p:tag name="KSO_WM_UNIT_TYPE" val="i"/>
</p:tagLst>
</file>

<file path=ppt/tags/tag848.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3"/>
  <p:tag name="KSO_WM_UNIT_INDEX" val="13"/>
  <p:tag name="KSO_WM_UNIT_LAYERLEVEL" val="1"/>
  <p:tag name="KSO_WM_UNIT_TYPE" val="i"/>
</p:tagLst>
</file>

<file path=ppt/tags/tag849.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4"/>
  <p:tag name="KSO_WM_UNIT_INDEX" val="14"/>
  <p:tag name="KSO_WM_UNIT_LAYERLEVEL" val="1"/>
  <p:tag name="KSO_WM_UNIT_TYPE" val="i"/>
</p:tagLst>
</file>

<file path=ppt/tags/tag85.xml><?xml version="1.0" encoding="utf-8"?>
<p:tagLst xmlns:p="http://schemas.openxmlformats.org/presentationml/2006/main">
  <p:tag name="AS_UNIQUEID" val="1413"/>
</p:tagLst>
</file>

<file path=ppt/tags/tag850.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5"/>
  <p:tag name="KSO_WM_UNIT_INDEX" val="15"/>
  <p:tag name="KSO_WM_UNIT_LAYERLEVEL" val="1"/>
  <p:tag name="KSO_WM_UNIT_TYPE" val="i"/>
</p:tagLst>
</file>

<file path=ppt/tags/tag851.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3"/>
  <p:tag name="KSO_WM_UNIT_INDEX" val="3"/>
  <p:tag name="KSO_WM_UNIT_LAYERLEVEL" val="1"/>
  <p:tag name="KSO_WM_UNIT_TYPE" val="i"/>
</p:tagLst>
</file>

<file path=ppt/tags/tag852.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4"/>
  <p:tag name="KSO_WM_UNIT_INDEX" val="4"/>
  <p:tag name="KSO_WM_UNIT_LAYERLEVEL" val="1"/>
  <p:tag name="KSO_WM_UNIT_TYPE" val="i"/>
</p:tagLst>
</file>

<file path=ppt/tags/tag853.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6"/>
  <p:tag name="KSO_WM_UNIT_INDEX" val="6"/>
  <p:tag name="KSO_WM_UNIT_LAYERLEVEL" val="1"/>
  <p:tag name="KSO_WM_UNIT_TYPE" val="i"/>
</p:tagLst>
</file>

<file path=ppt/tags/tag854.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7"/>
  <p:tag name="KSO_WM_UNIT_INDEX" val="7"/>
  <p:tag name="KSO_WM_UNIT_LAYERLEVEL" val="1"/>
  <p:tag name="KSO_WM_UNIT_TYPE" val="i"/>
</p:tagLst>
</file>

<file path=ppt/tags/tag855.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8"/>
  <p:tag name="KSO_WM_UNIT_INDEX" val="8"/>
  <p:tag name="KSO_WM_UNIT_LAYERLEVEL" val="1"/>
  <p:tag name="KSO_WM_UNIT_TYPE" val="i"/>
</p:tagLst>
</file>

<file path=ppt/tags/tag856.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9"/>
  <p:tag name="KSO_WM_UNIT_INDEX" val="9"/>
  <p:tag name="KSO_WM_UNIT_LAYERLEVEL" val="1"/>
  <p:tag name="KSO_WM_UNIT_TYPE" val="i"/>
</p:tagLst>
</file>

<file path=ppt/tags/tag857.xml><?xml version="1.0" encoding="utf-8"?>
<p:tagLst xmlns:p="http://schemas.openxmlformats.org/presentationml/2006/main">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f*1"/>
  <p:tag name="KSO_WM_UNIT_LAYERLEVEL" val="1"/>
  <p:tag name="KSO_WM_UNIT_NOCLEAR" val="0"/>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 name="KSO_WM_UNIT_SUBTYPE" val="a"/>
  <p:tag name="KSO_WM_UNIT_TEXT_LAYER_COUNT" val="1"/>
  <p:tag name="KSO_WM_UNIT_TEXT_TYPE" val="1"/>
  <p:tag name="KSO_WM_UNIT_VALUE" val="360"/>
</p:tagLst>
</file>

<file path=ppt/tags/tag858.xml><?xml version="1.0" encoding="utf-8"?>
<p:tagLst xmlns:p="http://schemas.openxmlformats.org/presentationml/2006/main">
  <p:tag name="KSO_WM_BEAUTIFY_FLAG" val="#wm#"/>
  <p:tag name="KSO_WM_SLIDE_ID" val="custom20234968_1"/>
  <p:tag name="KSO_WM_SLIDE_INDEX" val="1"/>
  <p:tag name="KSO_WM_SLIDE_ITEM_CNT" val="0"/>
  <p:tag name="KSO_WM_SLIDE_LAYOUT" val="a_f"/>
  <p:tag name="KSO_WM_SLIDE_LAYOUT_CNT" val="1_1"/>
  <p:tag name="KSO_WM_SLIDE_POSITION" val="52*28"/>
  <p:tag name="KSO_WM_SLIDE_SIZE" val="860*468"/>
  <p:tag name="KSO_WM_SLIDE_SUBTYPE" val="picTxt"/>
  <p:tag name="KSO_WM_SLIDE_TYPE" val="text"/>
  <p:tag name="KSO_WM_SPECIAL_SOURCE" val="bdnull"/>
  <p:tag name="KSO_WM_TAG_VERSION" val="3.0"/>
  <p:tag name="KSO_WM_TEMPLATE_CATEGORY" val="custom"/>
  <p:tag name="KSO_WM_TEMPLATE_COLOR_TYPE" val="0"/>
  <p:tag name="KSO_WM_TEMPLATE_INDEX" val="20234968"/>
  <p:tag name="KSO_WM_TEMPLATE_MASTER_TYPE" val="0"/>
  <p:tag name="KSO_WM_TEMPLATE_SUBCATEGORY" val="0"/>
</p:tagLst>
</file>

<file path=ppt/tags/tag859.xml><?xml version="1.0" encoding="utf-8"?>
<p:tagLst xmlns:p="http://schemas.openxmlformats.org/presentationml/2006/main">
  <p:tag name="KSO_WM_BEAUTIFY_FLAG" val="#wm#"/>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7*a*1"/>
  <p:tag name="KSO_WM_UNIT_INDEX" val="1"/>
  <p:tag name="KSO_WM_UNIT_ISCONTENTSTITLE" val="0"/>
  <p:tag name="KSO_WM_UNIT_ISNUMDGMTITLE" val="0"/>
  <p:tag name="KSO_WM_UNIT_LAYERLEVEL" val="1"/>
  <p:tag name="KSO_WM_UNIT_NOCLEAR" val="0"/>
  <p:tag name="KSO_WM_UNIT_PRESET_TEXT" val="单击添加章节标题"/>
  <p:tag name="KSO_WM_UNIT_TEXT_TYPE" val="1"/>
  <p:tag name="KSO_WM_UNIT_TYPE" val="a"/>
  <p:tag name="KSO_WM_UNIT_VALUE" val="24"/>
</p:tagLst>
</file>

<file path=ppt/tags/tag86.xml><?xml version="1.0" encoding="utf-8"?>
<p:tagLst xmlns:p="http://schemas.openxmlformats.org/presentationml/2006/main">
  <p:tag name="AS_UNIQUEID" val="1414"/>
</p:tagLst>
</file>

<file path=ppt/tags/tag860.xml><?xml version="1.0" encoding="utf-8"?>
<p:tagLst xmlns:p="http://schemas.openxmlformats.org/presentationml/2006/main">
  <p:tag name="KSO_WM_BEAUTIFY_FLAG" val="#wm#"/>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7*e*1"/>
  <p:tag name="KSO_WM_UNIT_INDEX" val="1"/>
  <p:tag name="KSO_WM_UNIT_ISNUMDGMTITLE" val="0"/>
  <p:tag name="KSO_WM_UNIT_LAYERLEVEL" val="1"/>
  <p:tag name="KSO_WM_UNIT_NOCLEAR" val="0"/>
  <p:tag name="KSO_WM_UNIT_TYPE" val="e"/>
  <p:tag name="KSO_WM_UNIT_VALUE" val="4"/>
</p:tagLst>
</file>

<file path=ppt/tags/tag861.xml><?xml version="1.0" encoding="utf-8"?>
<p:tagLst xmlns:p="http://schemas.openxmlformats.org/presentationml/2006/main">
  <p:tag name="KSO_WM_BEAUTIFY_FLAG" val="#wm#"/>
  <p:tag name="KSO_WM_SLIDE_ID" val="custom20236792_7"/>
  <p:tag name="KSO_WM_SLIDE_INDEX" val="7"/>
  <p:tag name="KSO_WM_SLIDE_ITEM_CNT" val="0"/>
  <p:tag name="KSO_WM_SLIDE_LAYOUT" val="a_b_e"/>
  <p:tag name="KSO_WM_SLIDE_LAYOUT_CNT" val="1_1_1"/>
  <p:tag name="KSO_WM_SLIDE_SUBTYPE" val="pureTxt"/>
  <p:tag name="KSO_WM_SLIDE_TYPE" val="sectionTitle"/>
  <p:tag name="KSO_WM_TAG_VERSION" val="3.0"/>
  <p:tag name="KSO_WM_TEMPLATE_CATEGORY" val="custom"/>
  <p:tag name="KSO_WM_TEMPLATE_COLOR_TYPE" val="0"/>
  <p:tag name="KSO_WM_TEMPLATE_INDEX" val="20236792"/>
  <p:tag name="KSO_WM_TEMPLATE_MASTER_TYPE" val="0"/>
  <p:tag name="KSO_WM_TEMPLATE_SUBCATEGORY" val="29"/>
</p:tagLst>
</file>

<file path=ppt/tags/tag862.xml><?xml version="1.0" encoding="utf-8"?>
<p:tagLst xmlns:p="http://schemas.openxmlformats.org/presentationml/2006/main">
  <p:tag name="KSO_WM_BEAUTIFY_FLAG" val="#wm#"/>
  <p:tag name="KSO_WM_TAG_VERSION" val="3.0"/>
  <p:tag name="KSO_WM_TEMPLATE_CATEGORY" val="custom"/>
  <p:tag name="KSO_WM_TEMPLATE_INDEX" val="20232423"/>
  <p:tag name="KSO_WM_UNIT_COMPATIBLE" val="0"/>
  <p:tag name="KSO_WM_UNIT_DIAGRAM_ISNUMVISUAL" val="0"/>
  <p:tag name="KSO_WM_UNIT_DIAGRAM_ISREFERUNIT" val="0"/>
  <p:tag name="KSO_WM_UNIT_HIGHLIGHT" val="0"/>
  <p:tag name="KSO_WM_UNIT_ID" val="custom20232423_1*i*1"/>
  <p:tag name="KSO_WM_UNIT_INDEX" val="1"/>
  <p:tag name="KSO_WM_UNIT_LAYERLEVEL" val="1"/>
  <p:tag name="KSO_WM_UNIT_TYPE" val="i"/>
</p:tagLst>
</file>

<file path=ppt/tags/tag863.xml><?xml version="1.0" encoding="utf-8"?>
<p:tagLst xmlns:p="http://schemas.openxmlformats.org/presentationml/2006/main">
  <p:tag name="KSO_WM_BEAUTIFY_FLAG" val="#wm#"/>
  <p:tag name="KSO_WM_TAG_VERSION" val="3.0"/>
  <p:tag name="KSO_WM_TEMPLATE_CATEGORY" val="custom"/>
  <p:tag name="KSO_WM_TEMPLATE_INDEX" val="20232423"/>
  <p:tag name="KSO_WM_UNIT_COMPATIBLE" val="0"/>
  <p:tag name="KSO_WM_UNIT_DIAGRAM_ISNUMVISUAL" val="0"/>
  <p:tag name="KSO_WM_UNIT_DIAGRAM_ISREFERUNIT" val="0"/>
  <p:tag name="KSO_WM_UNIT_HIGHLIGHT" val="0"/>
  <p:tag name="KSO_WM_UNIT_ID" val="custom20232423_1*a*1"/>
  <p:tag name="KSO_WM_UNIT_INDEX" val="1"/>
  <p:tag name="KSO_WM_UNIT_ISCONTENTSTITLE" val="0"/>
  <p:tag name="KSO_WM_UNIT_ISNUMDGMTITLE" val="0"/>
  <p:tag name="KSO_WM_UNIT_LAYERLEVEL" val="1"/>
  <p:tag name="KSO_WM_UNIT_NOCLEAR" val="0"/>
  <p:tag name="KSO_WM_UNIT_PRESET_TEXT" val="单击此处添加标题"/>
  <p:tag name="KSO_WM_UNIT_TEXT_TYPE" val="1"/>
  <p:tag name="KSO_WM_UNIT_TYPE" val="a"/>
  <p:tag name="KSO_WM_UNIT_VALUE" val="12"/>
</p:tagLst>
</file>

<file path=ppt/tags/tag864.xml><?xml version="1.0" encoding="utf-8"?>
<p:tagLst xmlns:p="http://schemas.openxmlformats.org/presentationml/2006/main">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MAX_ITEMCNT" val="4"/>
  <p:tag name="KSO_WM_DIAGRAM_MIN_ITEMCNT" val="1"/>
  <p:tag name="KSO_WM_DIAGRAM_VERSION" val="3"/>
  <p:tag name="KSO_WM_DIAGRAM_VIRTUALLY_FRAME" val="{&quot;height&quot;:368.54229736328125,&quot;left&quot;:16.633466647891556,&quot;top&quot;:129.0571977750523,&quot;width&quot;:413.8581848144531}"/>
  <p:tag name="KSO_WM_TAG_VERSION" val="3.0"/>
  <p:tag name="KSO_WM_TEMPLATE_CATEGORY" val="custom"/>
  <p:tag name="KSO_WM_TEMPLATE_INDEX" val="20232423"/>
  <p:tag name="KSO_WM_UNIT_COMPATIBLE" val="0"/>
  <p:tag name="KSO_WM_UNIT_DIAGRAM_ISNUMVISUAL" val="0"/>
  <p:tag name="KSO_WM_UNIT_DIAGRAM_ISREFERUNIT" val="0"/>
  <p:tag name="KSO_WM_UNIT_HIGHLIGHT" val="0"/>
  <p:tag name="KSO_WM_UNIT_ID" val="custom20232423_1*c_f*1_1"/>
  <p:tag name="KSO_WM_UNIT_LAYERLEVEL" val="1_1"/>
  <p:tag name="KSO_WM_UNIT_NOCLEAR" val="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单击此处添加文本具体内容，简明扼要地阐述您的观点。"/>
  <p:tag name="KSO_WM_UNIT_SUBTYPE" val="a"/>
  <p:tag name="KSO_WM_UNIT_TEXT_FILL_FORE_SCHEMECOLOR_INDEX" val="1"/>
  <p:tag name="KSO_WM_UNIT_TEXT_FILL_TYPE" val="1"/>
  <p:tag name="KSO_WM_UNIT_TEXT_LAYER_COUNT" val="1"/>
  <p:tag name="KSO_WM_UNIT_TEXT_TYPE" val="1"/>
  <p:tag name="KSO_WM_UNIT_VALUE" val="160"/>
</p:tagLst>
</file>

<file path=ppt/tags/tag865.xml><?xml version="1.0" encoding="utf-8"?>
<p:tagLst xmlns:p="http://schemas.openxmlformats.org/presentationml/2006/main">
  <p:tag name="KSO_WM_BEAUTIFY_FLAG" val="#wm#"/>
  <p:tag name="KSO_WM_SLIDE_ID" val="custom20232423_1"/>
  <p:tag name="KSO_WM_SLIDE_INDEX" val="1"/>
  <p:tag name="KSO_WM_SLIDE_ITEM_CNT" val="0"/>
  <p:tag name="KSO_WM_SLIDE_LAYOUT" val="a_d_c"/>
  <p:tag name="KSO_WM_SLIDE_LAYOUT_CNT" val="1_1_1"/>
  <p:tag name="KSO_WM_SLIDE_POSITION" val="53.4751*216.572"/>
  <p:tag name="KSO_WM_SLIDE_SIZE" val="340.157*239.584"/>
  <p:tag name="KSO_WM_SLIDE_SUBTYPE" val="picTxt"/>
  <p:tag name="KSO_WM_SLIDE_TYPE" val="text"/>
  <p:tag name="KSO_WM_SPECIAL_SOURCE" val="bdnull"/>
  <p:tag name="KSO_WM_TAG_VERSION" val="3.0"/>
  <p:tag name="KSO_WM_TEMPLATE_CATEGORY" val="custom"/>
  <p:tag name="KSO_WM_TEMPLATE_COLOR_TYPE" val="0"/>
  <p:tag name="KSO_WM_TEMPLATE_INDEX" val="20232423"/>
  <p:tag name="KSO_WM_TEMPLATE_MASTER_TYPE" val="0"/>
  <p:tag name="KSO_WM_TEMPLATE_SUBCATEGORY" val="0"/>
</p:tagLst>
</file>

<file path=ppt/tags/tag866.xml><?xml version="1.0" encoding="utf-8"?>
<p:tagLst xmlns:p="http://schemas.openxmlformats.org/presentationml/2006/main">
  <p:tag name="KSO_WM_BEAUTIFY_FLAG" val="#wm#"/>
  <p:tag name="KSO_WM_TAG_VERSION" val="3.0"/>
  <p:tag name="KSO_WM_TEMPLATE_CATEGORY" val="custom"/>
  <p:tag name="KSO_WM_TEMPLATE_INDEX" val="20232423"/>
  <p:tag name="KSO_WM_UNIT_COMPATIBLE" val="0"/>
  <p:tag name="KSO_WM_UNIT_DIAGRAM_ISNUMVISUAL" val="0"/>
  <p:tag name="KSO_WM_UNIT_DIAGRAM_ISREFERUNIT" val="0"/>
  <p:tag name="KSO_WM_UNIT_HIGHLIGHT" val="0"/>
  <p:tag name="KSO_WM_UNIT_ID" val="custom20232423_1*i*1"/>
  <p:tag name="KSO_WM_UNIT_INDEX" val="1"/>
  <p:tag name="KSO_WM_UNIT_LAYERLEVEL" val="1"/>
  <p:tag name="KSO_WM_UNIT_TYPE" val="i"/>
</p:tagLst>
</file>

<file path=ppt/tags/tag867.xml><?xml version="1.0" encoding="utf-8"?>
<p:tagLst xmlns:p="http://schemas.openxmlformats.org/presentationml/2006/main">
  <p:tag name="KSO_WM_BEAUTIFY_FLAG" val="#wm#"/>
  <p:tag name="KSO_WM_TAG_VERSION" val="3.0"/>
  <p:tag name="KSO_WM_TEMPLATE_CATEGORY" val="custom"/>
  <p:tag name="KSO_WM_TEMPLATE_INDEX" val="20232423"/>
  <p:tag name="KSO_WM_UNIT_COMPATIBLE" val="0"/>
  <p:tag name="KSO_WM_UNIT_DIAGRAM_ISNUMVISUAL" val="0"/>
  <p:tag name="KSO_WM_UNIT_DIAGRAM_ISREFERUNIT" val="0"/>
  <p:tag name="KSO_WM_UNIT_HIGHLIGHT" val="0"/>
  <p:tag name="KSO_WM_UNIT_ID" val="custom20232423_1*a*1"/>
  <p:tag name="KSO_WM_UNIT_INDEX" val="1"/>
  <p:tag name="KSO_WM_UNIT_ISCONTENTSTITLE" val="0"/>
  <p:tag name="KSO_WM_UNIT_ISNUMDGMTITLE" val="0"/>
  <p:tag name="KSO_WM_UNIT_LAYERLEVEL" val="1"/>
  <p:tag name="KSO_WM_UNIT_NOCLEAR" val="0"/>
  <p:tag name="KSO_WM_UNIT_PRESET_TEXT" val="单击此处添加标题"/>
  <p:tag name="KSO_WM_UNIT_TEXT_TYPE" val="1"/>
  <p:tag name="KSO_WM_UNIT_TYPE" val="a"/>
  <p:tag name="KSO_WM_UNIT_VALUE" val="12"/>
</p:tagLst>
</file>

<file path=ppt/tags/tag868.xml><?xml version="1.0" encoding="utf-8"?>
<p:tagLst xmlns:p="http://schemas.openxmlformats.org/presentationml/2006/main">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MAX_ITEMCNT" val="4"/>
  <p:tag name="KSO_WM_DIAGRAM_MIN_ITEMCNT" val="1"/>
  <p:tag name="KSO_WM_DIAGRAM_VERSION" val="3"/>
  <p:tag name="KSO_WM_DIAGRAM_VIRTUALLY_FRAME" val="{&quot;height&quot;:368.54229736328125,&quot;left&quot;:16.633466647891556,&quot;top&quot;:129.0571977750523,&quot;width&quot;:413.8581848144531}"/>
  <p:tag name="KSO_WM_TAG_VERSION" val="3.0"/>
  <p:tag name="KSO_WM_TEMPLATE_CATEGORY" val="custom"/>
  <p:tag name="KSO_WM_TEMPLATE_INDEX" val="20232423"/>
  <p:tag name="KSO_WM_UNIT_COMPATIBLE" val="0"/>
  <p:tag name="KSO_WM_UNIT_DIAGRAM_ISNUMVISUAL" val="0"/>
  <p:tag name="KSO_WM_UNIT_DIAGRAM_ISREFERUNIT" val="0"/>
  <p:tag name="KSO_WM_UNIT_HIGHLIGHT" val="0"/>
  <p:tag name="KSO_WM_UNIT_ID" val="custom20232423_1*c_f*1_1"/>
  <p:tag name="KSO_WM_UNIT_LAYERLEVEL" val="1_1"/>
  <p:tag name="KSO_WM_UNIT_NOCLEAR" val="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单击此处添加文本具体内容，简明扼要地阐述您的观点。"/>
  <p:tag name="KSO_WM_UNIT_SUBTYPE" val="a"/>
  <p:tag name="KSO_WM_UNIT_TEXT_FILL_FORE_SCHEMECOLOR_INDEX" val="1"/>
  <p:tag name="KSO_WM_UNIT_TEXT_FILL_TYPE" val="1"/>
  <p:tag name="KSO_WM_UNIT_TEXT_LAYER_COUNT" val="1"/>
  <p:tag name="KSO_WM_UNIT_TEXT_TYPE" val="1"/>
  <p:tag name="KSO_WM_UNIT_VALUE" val="160"/>
</p:tagLst>
</file>

<file path=ppt/tags/tag869.xml><?xml version="1.0" encoding="utf-8"?>
<p:tagLst xmlns:p="http://schemas.openxmlformats.org/presentationml/2006/main">
  <p:tag name="KSO_WM_BEAUTIFY_FLAG" val="#wm#"/>
  <p:tag name="KSO_WM_SLIDE_ID" val="custom20232423_1"/>
  <p:tag name="KSO_WM_SLIDE_INDEX" val="1"/>
  <p:tag name="KSO_WM_SLIDE_ITEM_CNT" val="0"/>
  <p:tag name="KSO_WM_SLIDE_LAYOUT" val="a_d_c"/>
  <p:tag name="KSO_WM_SLIDE_LAYOUT_CNT" val="1_1_1"/>
  <p:tag name="KSO_WM_SLIDE_POSITION" val="53.4751*216.572"/>
  <p:tag name="KSO_WM_SLIDE_SIZE" val="340.157*239.584"/>
  <p:tag name="KSO_WM_SLIDE_SUBTYPE" val="picTxt"/>
  <p:tag name="KSO_WM_SLIDE_TYPE" val="text"/>
  <p:tag name="KSO_WM_SPECIAL_SOURCE" val="bdnull"/>
  <p:tag name="KSO_WM_TAG_VERSION" val="3.0"/>
  <p:tag name="KSO_WM_TEMPLATE_CATEGORY" val="custom"/>
  <p:tag name="KSO_WM_TEMPLATE_COLOR_TYPE" val="0"/>
  <p:tag name="KSO_WM_TEMPLATE_INDEX" val="20232423"/>
  <p:tag name="KSO_WM_TEMPLATE_MASTER_TYPE" val="0"/>
  <p:tag name="KSO_WM_TEMPLATE_SUBCATEGORY" val="0"/>
</p:tagLst>
</file>

<file path=ppt/tags/tag87.xml><?xml version="1.0" encoding="utf-8"?>
<p:tagLst xmlns:p="http://schemas.openxmlformats.org/presentationml/2006/main">
  <p:tag name="AS_UNIQUEID" val="1415"/>
</p:tagLst>
</file>

<file path=ppt/tags/tag870.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
  <p:tag name="KSO_WM_UNIT_INDEX" val="1"/>
  <p:tag name="KSO_WM_UNIT_LAYERLEVEL" val="1"/>
  <p:tag name="KSO_WM_UNIT_TYPE" val="i"/>
</p:tagLst>
</file>

<file path=ppt/tags/tag871.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a*1"/>
  <p:tag name="KSO_WM_UNIT_INDEX" val="1"/>
  <p:tag name="KSO_WM_UNIT_ISCONTENTSTITLE" val="0"/>
  <p:tag name="KSO_WM_UNIT_ISNUMDGMTITLE" val="0"/>
  <p:tag name="KSO_WM_UNIT_LAYERLEVEL" val="1"/>
  <p:tag name="KSO_WM_UNIT_NOCLEAR" val="0"/>
  <p:tag name="KSO_WM_UNIT_PRESET_TEXT" val="单击此处添加标题"/>
  <p:tag name="KSO_WM_UNIT_TEXT_TYPE" val="1"/>
  <p:tag name="KSO_WM_UNIT_TYPE" val="a"/>
  <p:tag name="KSO_WM_UNIT_VALUE" val="30"/>
</p:tagLst>
</file>

<file path=ppt/tags/tag872.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6"/>
  <p:tag name="KSO_WM_UNIT_INDEX" val="16"/>
  <p:tag name="KSO_WM_UNIT_LAYERLEVEL" val="1"/>
  <p:tag name="KSO_WM_UNIT_TYPE" val="i"/>
</p:tagLst>
</file>

<file path=ppt/tags/tag873.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5"/>
  <p:tag name="KSO_WM_UNIT_INDEX" val="5"/>
  <p:tag name="KSO_WM_UNIT_LAYERLEVEL" val="1"/>
  <p:tag name="KSO_WM_UNIT_TYPE" val="i"/>
</p:tagLst>
</file>

<file path=ppt/tags/tag874.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2"/>
  <p:tag name="KSO_WM_UNIT_INDEX" val="2"/>
  <p:tag name="KSO_WM_UNIT_LAYERLEVEL" val="1"/>
  <p:tag name="KSO_WM_UNIT_TYPE" val="i"/>
</p:tagLst>
</file>

<file path=ppt/tags/tag875.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7"/>
  <p:tag name="KSO_WM_UNIT_INDEX" val="17"/>
  <p:tag name="KSO_WM_UNIT_LAYERLEVEL" val="1"/>
  <p:tag name="KSO_WM_UNIT_TYPE" val="i"/>
</p:tagLst>
</file>

<file path=ppt/tags/tag876.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0"/>
  <p:tag name="KSO_WM_UNIT_INDEX" val="10"/>
  <p:tag name="KSO_WM_UNIT_LAYERLEVEL" val="1"/>
  <p:tag name="KSO_WM_UNIT_TYPE" val="i"/>
</p:tagLst>
</file>

<file path=ppt/tags/tag877.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1"/>
  <p:tag name="KSO_WM_UNIT_INDEX" val="11"/>
  <p:tag name="KSO_WM_UNIT_LAYERLEVEL" val="1"/>
  <p:tag name="KSO_WM_UNIT_TYPE" val="i"/>
</p:tagLst>
</file>

<file path=ppt/tags/tag878.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2"/>
  <p:tag name="KSO_WM_UNIT_INDEX" val="12"/>
  <p:tag name="KSO_WM_UNIT_LAYERLEVEL" val="1"/>
  <p:tag name="KSO_WM_UNIT_TYPE" val="i"/>
</p:tagLst>
</file>

<file path=ppt/tags/tag879.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3"/>
  <p:tag name="KSO_WM_UNIT_INDEX" val="13"/>
  <p:tag name="KSO_WM_UNIT_LAYERLEVEL" val="1"/>
  <p:tag name="KSO_WM_UNIT_TYPE" val="i"/>
</p:tagLst>
</file>

<file path=ppt/tags/tag88.xml><?xml version="1.0" encoding="utf-8"?>
<p:tagLst xmlns:p="http://schemas.openxmlformats.org/presentationml/2006/main">
  <p:tag name="AS_UNIQUEID" val="1416"/>
</p:tagLst>
</file>

<file path=ppt/tags/tag880.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4"/>
  <p:tag name="KSO_WM_UNIT_INDEX" val="14"/>
  <p:tag name="KSO_WM_UNIT_LAYERLEVEL" val="1"/>
  <p:tag name="KSO_WM_UNIT_TYPE" val="i"/>
</p:tagLst>
</file>

<file path=ppt/tags/tag881.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5"/>
  <p:tag name="KSO_WM_UNIT_INDEX" val="15"/>
  <p:tag name="KSO_WM_UNIT_LAYERLEVEL" val="1"/>
  <p:tag name="KSO_WM_UNIT_TYPE" val="i"/>
</p:tagLst>
</file>

<file path=ppt/tags/tag882.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3"/>
  <p:tag name="KSO_WM_UNIT_INDEX" val="3"/>
  <p:tag name="KSO_WM_UNIT_LAYERLEVEL" val="1"/>
  <p:tag name="KSO_WM_UNIT_TYPE" val="i"/>
</p:tagLst>
</file>

<file path=ppt/tags/tag883.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4"/>
  <p:tag name="KSO_WM_UNIT_INDEX" val="4"/>
  <p:tag name="KSO_WM_UNIT_LAYERLEVEL" val="1"/>
  <p:tag name="KSO_WM_UNIT_TYPE" val="i"/>
</p:tagLst>
</file>

<file path=ppt/tags/tag884.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6"/>
  <p:tag name="KSO_WM_UNIT_INDEX" val="6"/>
  <p:tag name="KSO_WM_UNIT_LAYERLEVEL" val="1"/>
  <p:tag name="KSO_WM_UNIT_TYPE" val="i"/>
</p:tagLst>
</file>

<file path=ppt/tags/tag885.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7"/>
  <p:tag name="KSO_WM_UNIT_INDEX" val="7"/>
  <p:tag name="KSO_WM_UNIT_LAYERLEVEL" val="1"/>
  <p:tag name="KSO_WM_UNIT_TYPE" val="i"/>
</p:tagLst>
</file>

<file path=ppt/tags/tag886.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8"/>
  <p:tag name="KSO_WM_UNIT_INDEX" val="8"/>
  <p:tag name="KSO_WM_UNIT_LAYERLEVEL" val="1"/>
  <p:tag name="KSO_WM_UNIT_TYPE" val="i"/>
</p:tagLst>
</file>

<file path=ppt/tags/tag887.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9"/>
  <p:tag name="KSO_WM_UNIT_INDEX" val="9"/>
  <p:tag name="KSO_WM_UNIT_LAYERLEVEL" val="1"/>
  <p:tag name="KSO_WM_UNIT_TYPE" val="i"/>
</p:tagLst>
</file>

<file path=ppt/tags/tag888.xml><?xml version="1.0" encoding="utf-8"?>
<p:tagLst xmlns:p="http://schemas.openxmlformats.org/presentationml/2006/main">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f*1"/>
  <p:tag name="KSO_WM_UNIT_LAYERLEVEL" val="1"/>
  <p:tag name="KSO_WM_UNIT_NOCLEAR" val="0"/>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 name="KSO_WM_UNIT_SUBTYPE" val="a"/>
  <p:tag name="KSO_WM_UNIT_TEXT_LAYER_COUNT" val="1"/>
  <p:tag name="KSO_WM_UNIT_TEXT_TYPE" val="1"/>
  <p:tag name="KSO_WM_UNIT_VALUE" val="360"/>
</p:tagLst>
</file>

<file path=ppt/tags/tag889.xml><?xml version="1.0" encoding="utf-8"?>
<p:tagLst xmlns:p="http://schemas.openxmlformats.org/presentationml/2006/main">
  <p:tag name="KSO_WM_BEAUTIFY_FLAG" val="#wm#"/>
  <p:tag name="KSO_WM_SLIDE_ID" val="custom20234968_1"/>
  <p:tag name="KSO_WM_SLIDE_INDEX" val="1"/>
  <p:tag name="KSO_WM_SLIDE_ITEM_CNT" val="0"/>
  <p:tag name="KSO_WM_SLIDE_LAYOUT" val="a_f"/>
  <p:tag name="KSO_WM_SLIDE_LAYOUT_CNT" val="1_1"/>
  <p:tag name="KSO_WM_SLIDE_POSITION" val="52*28"/>
  <p:tag name="KSO_WM_SLIDE_SIZE" val="860*468"/>
  <p:tag name="KSO_WM_SLIDE_SUBTYPE" val="picTxt"/>
  <p:tag name="KSO_WM_SLIDE_TYPE" val="text"/>
  <p:tag name="KSO_WM_SPECIAL_SOURCE" val="bdnull"/>
  <p:tag name="KSO_WM_TAG_VERSION" val="3.0"/>
  <p:tag name="KSO_WM_TEMPLATE_CATEGORY" val="custom"/>
  <p:tag name="KSO_WM_TEMPLATE_COLOR_TYPE" val="0"/>
  <p:tag name="KSO_WM_TEMPLATE_INDEX" val="20234968"/>
  <p:tag name="KSO_WM_TEMPLATE_MASTER_TYPE" val="0"/>
  <p:tag name="KSO_WM_TEMPLATE_SUBCATEGORY" val="0"/>
</p:tagLst>
</file>

<file path=ppt/tags/tag89.xml><?xml version="1.0" encoding="utf-8"?>
<p:tagLst xmlns:p="http://schemas.openxmlformats.org/presentationml/2006/main">
  <p:tag name="AS_UNIQUEID" val="1417"/>
</p:tagLst>
</file>

<file path=ppt/tags/tag890.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
  <p:tag name="KSO_WM_UNIT_INDEX" val="1"/>
  <p:tag name="KSO_WM_UNIT_LAYERLEVEL" val="1"/>
  <p:tag name="KSO_WM_UNIT_TYPE" val="i"/>
</p:tagLst>
</file>

<file path=ppt/tags/tag891.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a*1"/>
  <p:tag name="KSO_WM_UNIT_INDEX" val="1"/>
  <p:tag name="KSO_WM_UNIT_ISCONTENTSTITLE" val="0"/>
  <p:tag name="KSO_WM_UNIT_ISNUMDGMTITLE" val="0"/>
  <p:tag name="KSO_WM_UNIT_LAYERLEVEL" val="1"/>
  <p:tag name="KSO_WM_UNIT_NOCLEAR" val="0"/>
  <p:tag name="KSO_WM_UNIT_PRESET_TEXT" val="单击此处添加标题"/>
  <p:tag name="KSO_WM_UNIT_TEXT_TYPE" val="1"/>
  <p:tag name="KSO_WM_UNIT_TYPE" val="a"/>
  <p:tag name="KSO_WM_UNIT_VALUE" val="30"/>
</p:tagLst>
</file>

<file path=ppt/tags/tag892.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6"/>
  <p:tag name="KSO_WM_UNIT_INDEX" val="16"/>
  <p:tag name="KSO_WM_UNIT_LAYERLEVEL" val="1"/>
  <p:tag name="KSO_WM_UNIT_TYPE" val="i"/>
</p:tagLst>
</file>

<file path=ppt/tags/tag893.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5"/>
  <p:tag name="KSO_WM_UNIT_INDEX" val="5"/>
  <p:tag name="KSO_WM_UNIT_LAYERLEVEL" val="1"/>
  <p:tag name="KSO_WM_UNIT_TYPE" val="i"/>
</p:tagLst>
</file>

<file path=ppt/tags/tag894.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2"/>
  <p:tag name="KSO_WM_UNIT_INDEX" val="2"/>
  <p:tag name="KSO_WM_UNIT_LAYERLEVEL" val="1"/>
  <p:tag name="KSO_WM_UNIT_TYPE" val="i"/>
</p:tagLst>
</file>

<file path=ppt/tags/tag895.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7"/>
  <p:tag name="KSO_WM_UNIT_INDEX" val="17"/>
  <p:tag name="KSO_WM_UNIT_LAYERLEVEL" val="1"/>
  <p:tag name="KSO_WM_UNIT_TYPE" val="i"/>
</p:tagLst>
</file>

<file path=ppt/tags/tag896.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0"/>
  <p:tag name="KSO_WM_UNIT_INDEX" val="10"/>
  <p:tag name="KSO_WM_UNIT_LAYERLEVEL" val="1"/>
  <p:tag name="KSO_WM_UNIT_TYPE" val="i"/>
</p:tagLst>
</file>

<file path=ppt/tags/tag897.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1"/>
  <p:tag name="KSO_WM_UNIT_INDEX" val="11"/>
  <p:tag name="KSO_WM_UNIT_LAYERLEVEL" val="1"/>
  <p:tag name="KSO_WM_UNIT_TYPE" val="i"/>
</p:tagLst>
</file>

<file path=ppt/tags/tag898.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2"/>
  <p:tag name="KSO_WM_UNIT_INDEX" val="12"/>
  <p:tag name="KSO_WM_UNIT_LAYERLEVEL" val="1"/>
  <p:tag name="KSO_WM_UNIT_TYPE" val="i"/>
</p:tagLst>
</file>

<file path=ppt/tags/tag899.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3"/>
  <p:tag name="KSO_WM_UNIT_INDEX" val="13"/>
  <p:tag name="KSO_WM_UNIT_LAYERLEVEL" val="1"/>
  <p:tag name="KSO_WM_UNIT_TYPE" val="i"/>
</p:tagLst>
</file>

<file path=ppt/tags/tag9.xml><?xml version="1.0" encoding="utf-8"?>
<p:tagLst xmlns:p="http://schemas.openxmlformats.org/presentationml/2006/main">
  <p:tag name="AS_UNIQUEID" val="2527"/>
</p:tagLst>
</file>

<file path=ppt/tags/tag90.xml><?xml version="1.0" encoding="utf-8"?>
<p:tagLst xmlns:p="http://schemas.openxmlformats.org/presentationml/2006/main">
  <p:tag name="AS_UNIQUEID" val="1418"/>
</p:tagLst>
</file>

<file path=ppt/tags/tag900.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4"/>
  <p:tag name="KSO_WM_UNIT_INDEX" val="14"/>
  <p:tag name="KSO_WM_UNIT_LAYERLEVEL" val="1"/>
  <p:tag name="KSO_WM_UNIT_TYPE" val="i"/>
</p:tagLst>
</file>

<file path=ppt/tags/tag901.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5"/>
  <p:tag name="KSO_WM_UNIT_INDEX" val="15"/>
  <p:tag name="KSO_WM_UNIT_LAYERLEVEL" val="1"/>
  <p:tag name="KSO_WM_UNIT_TYPE" val="i"/>
</p:tagLst>
</file>

<file path=ppt/tags/tag902.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3"/>
  <p:tag name="KSO_WM_UNIT_INDEX" val="3"/>
  <p:tag name="KSO_WM_UNIT_LAYERLEVEL" val="1"/>
  <p:tag name="KSO_WM_UNIT_TYPE" val="i"/>
</p:tagLst>
</file>

<file path=ppt/tags/tag903.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4"/>
  <p:tag name="KSO_WM_UNIT_INDEX" val="4"/>
  <p:tag name="KSO_WM_UNIT_LAYERLEVEL" val="1"/>
  <p:tag name="KSO_WM_UNIT_TYPE" val="i"/>
</p:tagLst>
</file>

<file path=ppt/tags/tag904.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6"/>
  <p:tag name="KSO_WM_UNIT_INDEX" val="6"/>
  <p:tag name="KSO_WM_UNIT_LAYERLEVEL" val="1"/>
  <p:tag name="KSO_WM_UNIT_TYPE" val="i"/>
</p:tagLst>
</file>

<file path=ppt/tags/tag905.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7"/>
  <p:tag name="KSO_WM_UNIT_INDEX" val="7"/>
  <p:tag name="KSO_WM_UNIT_LAYERLEVEL" val="1"/>
  <p:tag name="KSO_WM_UNIT_TYPE" val="i"/>
</p:tagLst>
</file>

<file path=ppt/tags/tag906.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8"/>
  <p:tag name="KSO_WM_UNIT_INDEX" val="8"/>
  <p:tag name="KSO_WM_UNIT_LAYERLEVEL" val="1"/>
  <p:tag name="KSO_WM_UNIT_TYPE" val="i"/>
</p:tagLst>
</file>

<file path=ppt/tags/tag907.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9"/>
  <p:tag name="KSO_WM_UNIT_INDEX" val="9"/>
  <p:tag name="KSO_WM_UNIT_LAYERLEVEL" val="1"/>
  <p:tag name="KSO_WM_UNIT_TYPE" val="i"/>
</p:tagLst>
</file>

<file path=ppt/tags/tag908.xml><?xml version="1.0" encoding="utf-8"?>
<p:tagLst xmlns:p="http://schemas.openxmlformats.org/presentationml/2006/main">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f*1"/>
  <p:tag name="KSO_WM_UNIT_LAYERLEVEL" val="1"/>
  <p:tag name="KSO_WM_UNIT_NOCLEAR" val="0"/>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 name="KSO_WM_UNIT_SUBTYPE" val="a"/>
  <p:tag name="KSO_WM_UNIT_TEXT_LAYER_COUNT" val="1"/>
  <p:tag name="KSO_WM_UNIT_TEXT_TYPE" val="1"/>
  <p:tag name="KSO_WM_UNIT_VALUE" val="360"/>
</p:tagLst>
</file>

<file path=ppt/tags/tag909.xml><?xml version="1.0" encoding="utf-8"?>
<p:tagLst xmlns:p="http://schemas.openxmlformats.org/presentationml/2006/main">
  <p:tag name="KSO_WM_BEAUTIFY_FLAG" val="#wm#"/>
  <p:tag name="KSO_WM_SLIDE_ID" val="custom20234968_1"/>
  <p:tag name="KSO_WM_SLIDE_INDEX" val="1"/>
  <p:tag name="KSO_WM_SLIDE_ITEM_CNT" val="0"/>
  <p:tag name="KSO_WM_SLIDE_LAYOUT" val="a_f"/>
  <p:tag name="KSO_WM_SLIDE_LAYOUT_CNT" val="1_1"/>
  <p:tag name="KSO_WM_SLIDE_POSITION" val="52*28"/>
  <p:tag name="KSO_WM_SLIDE_SIZE" val="860*468"/>
  <p:tag name="KSO_WM_SLIDE_SUBTYPE" val="picTxt"/>
  <p:tag name="KSO_WM_SLIDE_TYPE" val="text"/>
  <p:tag name="KSO_WM_SPECIAL_SOURCE" val="bdnull"/>
  <p:tag name="KSO_WM_TAG_VERSION" val="3.0"/>
  <p:tag name="KSO_WM_TEMPLATE_CATEGORY" val="custom"/>
  <p:tag name="KSO_WM_TEMPLATE_COLOR_TYPE" val="0"/>
  <p:tag name="KSO_WM_TEMPLATE_INDEX" val="20234968"/>
  <p:tag name="KSO_WM_TEMPLATE_MASTER_TYPE" val="0"/>
  <p:tag name="KSO_WM_TEMPLATE_SUBCATEGORY" val="0"/>
</p:tagLst>
</file>

<file path=ppt/tags/tag91.xml><?xml version="1.0" encoding="utf-8"?>
<p:tagLst xmlns:p="http://schemas.openxmlformats.org/presentationml/2006/main">
  <p:tag name="AS_UNIQUEID" val="1419"/>
</p:tagLst>
</file>

<file path=ppt/tags/tag910.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
  <p:tag name="KSO_WM_UNIT_INDEX" val="1"/>
  <p:tag name="KSO_WM_UNIT_LAYERLEVEL" val="1"/>
  <p:tag name="KSO_WM_UNIT_TYPE" val="i"/>
</p:tagLst>
</file>

<file path=ppt/tags/tag911.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a*1"/>
  <p:tag name="KSO_WM_UNIT_INDEX" val="1"/>
  <p:tag name="KSO_WM_UNIT_ISCONTENTSTITLE" val="0"/>
  <p:tag name="KSO_WM_UNIT_ISNUMDGMTITLE" val="0"/>
  <p:tag name="KSO_WM_UNIT_LAYERLEVEL" val="1"/>
  <p:tag name="KSO_WM_UNIT_NOCLEAR" val="0"/>
  <p:tag name="KSO_WM_UNIT_PRESET_TEXT" val="单击此处添加标题"/>
  <p:tag name="KSO_WM_UNIT_TEXT_TYPE" val="1"/>
  <p:tag name="KSO_WM_UNIT_TYPE" val="a"/>
  <p:tag name="KSO_WM_UNIT_VALUE" val="30"/>
</p:tagLst>
</file>

<file path=ppt/tags/tag912.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6"/>
  <p:tag name="KSO_WM_UNIT_INDEX" val="16"/>
  <p:tag name="KSO_WM_UNIT_LAYERLEVEL" val="1"/>
  <p:tag name="KSO_WM_UNIT_TYPE" val="i"/>
</p:tagLst>
</file>

<file path=ppt/tags/tag913.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5"/>
  <p:tag name="KSO_WM_UNIT_INDEX" val="5"/>
  <p:tag name="KSO_WM_UNIT_LAYERLEVEL" val="1"/>
  <p:tag name="KSO_WM_UNIT_TYPE" val="i"/>
</p:tagLst>
</file>

<file path=ppt/tags/tag914.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2"/>
  <p:tag name="KSO_WM_UNIT_INDEX" val="2"/>
  <p:tag name="KSO_WM_UNIT_LAYERLEVEL" val="1"/>
  <p:tag name="KSO_WM_UNIT_TYPE" val="i"/>
</p:tagLst>
</file>

<file path=ppt/tags/tag915.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7"/>
  <p:tag name="KSO_WM_UNIT_INDEX" val="17"/>
  <p:tag name="KSO_WM_UNIT_LAYERLEVEL" val="1"/>
  <p:tag name="KSO_WM_UNIT_TYPE" val="i"/>
</p:tagLst>
</file>

<file path=ppt/tags/tag916.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0"/>
  <p:tag name="KSO_WM_UNIT_INDEX" val="10"/>
  <p:tag name="KSO_WM_UNIT_LAYERLEVEL" val="1"/>
  <p:tag name="KSO_WM_UNIT_TYPE" val="i"/>
</p:tagLst>
</file>

<file path=ppt/tags/tag917.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1"/>
  <p:tag name="KSO_WM_UNIT_INDEX" val="11"/>
  <p:tag name="KSO_WM_UNIT_LAYERLEVEL" val="1"/>
  <p:tag name="KSO_WM_UNIT_TYPE" val="i"/>
</p:tagLst>
</file>

<file path=ppt/tags/tag918.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2"/>
  <p:tag name="KSO_WM_UNIT_INDEX" val="12"/>
  <p:tag name="KSO_WM_UNIT_LAYERLEVEL" val="1"/>
  <p:tag name="KSO_WM_UNIT_TYPE" val="i"/>
</p:tagLst>
</file>

<file path=ppt/tags/tag919.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3"/>
  <p:tag name="KSO_WM_UNIT_INDEX" val="13"/>
  <p:tag name="KSO_WM_UNIT_LAYERLEVEL" val="1"/>
  <p:tag name="KSO_WM_UNIT_TYPE" val="i"/>
</p:tagLst>
</file>

<file path=ppt/tags/tag92.xml><?xml version="1.0" encoding="utf-8"?>
<p:tagLst xmlns:p="http://schemas.openxmlformats.org/presentationml/2006/main">
  <p:tag name="AS_UNIQUEID" val="1420"/>
</p:tagLst>
</file>

<file path=ppt/tags/tag920.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4"/>
  <p:tag name="KSO_WM_UNIT_INDEX" val="14"/>
  <p:tag name="KSO_WM_UNIT_LAYERLEVEL" val="1"/>
  <p:tag name="KSO_WM_UNIT_TYPE" val="i"/>
</p:tagLst>
</file>

<file path=ppt/tags/tag921.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5"/>
  <p:tag name="KSO_WM_UNIT_INDEX" val="15"/>
  <p:tag name="KSO_WM_UNIT_LAYERLEVEL" val="1"/>
  <p:tag name="KSO_WM_UNIT_TYPE" val="i"/>
</p:tagLst>
</file>

<file path=ppt/tags/tag922.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3"/>
  <p:tag name="KSO_WM_UNIT_INDEX" val="3"/>
  <p:tag name="KSO_WM_UNIT_LAYERLEVEL" val="1"/>
  <p:tag name="KSO_WM_UNIT_TYPE" val="i"/>
</p:tagLst>
</file>

<file path=ppt/tags/tag923.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4"/>
  <p:tag name="KSO_WM_UNIT_INDEX" val="4"/>
  <p:tag name="KSO_WM_UNIT_LAYERLEVEL" val="1"/>
  <p:tag name="KSO_WM_UNIT_TYPE" val="i"/>
</p:tagLst>
</file>

<file path=ppt/tags/tag924.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6"/>
  <p:tag name="KSO_WM_UNIT_INDEX" val="6"/>
  <p:tag name="KSO_WM_UNIT_LAYERLEVEL" val="1"/>
  <p:tag name="KSO_WM_UNIT_TYPE" val="i"/>
</p:tagLst>
</file>

<file path=ppt/tags/tag925.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7"/>
  <p:tag name="KSO_WM_UNIT_INDEX" val="7"/>
  <p:tag name="KSO_WM_UNIT_LAYERLEVEL" val="1"/>
  <p:tag name="KSO_WM_UNIT_TYPE" val="i"/>
</p:tagLst>
</file>

<file path=ppt/tags/tag926.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8"/>
  <p:tag name="KSO_WM_UNIT_INDEX" val="8"/>
  <p:tag name="KSO_WM_UNIT_LAYERLEVEL" val="1"/>
  <p:tag name="KSO_WM_UNIT_TYPE" val="i"/>
</p:tagLst>
</file>

<file path=ppt/tags/tag927.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9"/>
  <p:tag name="KSO_WM_UNIT_INDEX" val="9"/>
  <p:tag name="KSO_WM_UNIT_LAYERLEVEL" val="1"/>
  <p:tag name="KSO_WM_UNIT_TYPE" val="i"/>
</p:tagLst>
</file>

<file path=ppt/tags/tag928.xml><?xml version="1.0" encoding="utf-8"?>
<p:tagLst xmlns:p="http://schemas.openxmlformats.org/presentationml/2006/main">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f*1"/>
  <p:tag name="KSO_WM_UNIT_LAYERLEVEL" val="1"/>
  <p:tag name="KSO_WM_UNIT_NOCLEAR" val="0"/>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 name="KSO_WM_UNIT_SUBTYPE" val="a"/>
  <p:tag name="KSO_WM_UNIT_TEXT_LAYER_COUNT" val="1"/>
  <p:tag name="KSO_WM_UNIT_TEXT_TYPE" val="1"/>
  <p:tag name="KSO_WM_UNIT_VALUE" val="360"/>
</p:tagLst>
</file>

<file path=ppt/tags/tag929.xml><?xml version="1.0" encoding="utf-8"?>
<p:tagLst xmlns:p="http://schemas.openxmlformats.org/presentationml/2006/main">
  <p:tag name="KSO_WM_BEAUTIFY_FLAG" val="#wm#"/>
  <p:tag name="KSO_WM_SLIDE_ID" val="custom20234968_1"/>
  <p:tag name="KSO_WM_SLIDE_INDEX" val="1"/>
  <p:tag name="KSO_WM_SLIDE_ITEM_CNT" val="0"/>
  <p:tag name="KSO_WM_SLIDE_LAYOUT" val="a_f"/>
  <p:tag name="KSO_WM_SLIDE_LAYOUT_CNT" val="1_1"/>
  <p:tag name="KSO_WM_SLIDE_POSITION" val="52*28"/>
  <p:tag name="KSO_WM_SLIDE_SIZE" val="860*468"/>
  <p:tag name="KSO_WM_SLIDE_SUBTYPE" val="picTxt"/>
  <p:tag name="KSO_WM_SLIDE_TYPE" val="text"/>
  <p:tag name="KSO_WM_SPECIAL_SOURCE" val="bdnull"/>
  <p:tag name="KSO_WM_TAG_VERSION" val="3.0"/>
  <p:tag name="KSO_WM_TEMPLATE_CATEGORY" val="custom"/>
  <p:tag name="KSO_WM_TEMPLATE_COLOR_TYPE" val="0"/>
  <p:tag name="KSO_WM_TEMPLATE_INDEX" val="20234968"/>
  <p:tag name="KSO_WM_TEMPLATE_MASTER_TYPE" val="0"/>
  <p:tag name="KSO_WM_TEMPLATE_SUBCATEGORY" val="0"/>
</p:tagLst>
</file>

<file path=ppt/tags/tag93.xml><?xml version="1.0" encoding="utf-8"?>
<p:tagLst xmlns:p="http://schemas.openxmlformats.org/presentationml/2006/main">
  <p:tag name="AS_UNIQUEID" val="1421"/>
</p:tagLst>
</file>

<file path=ppt/tags/tag930.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
  <p:tag name="KSO_WM_UNIT_INDEX" val="1"/>
  <p:tag name="KSO_WM_UNIT_LAYERLEVEL" val="1"/>
  <p:tag name="KSO_WM_UNIT_TYPE" val="i"/>
</p:tagLst>
</file>

<file path=ppt/tags/tag931.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a*1"/>
  <p:tag name="KSO_WM_UNIT_INDEX" val="1"/>
  <p:tag name="KSO_WM_UNIT_ISCONTENTSTITLE" val="0"/>
  <p:tag name="KSO_WM_UNIT_ISNUMDGMTITLE" val="0"/>
  <p:tag name="KSO_WM_UNIT_LAYERLEVEL" val="1"/>
  <p:tag name="KSO_WM_UNIT_NOCLEAR" val="0"/>
  <p:tag name="KSO_WM_UNIT_PRESET_TEXT" val="单击此处添加标题"/>
  <p:tag name="KSO_WM_UNIT_TEXT_TYPE" val="1"/>
  <p:tag name="KSO_WM_UNIT_TYPE" val="a"/>
  <p:tag name="KSO_WM_UNIT_VALUE" val="30"/>
</p:tagLst>
</file>

<file path=ppt/tags/tag932.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6"/>
  <p:tag name="KSO_WM_UNIT_INDEX" val="16"/>
  <p:tag name="KSO_WM_UNIT_LAYERLEVEL" val="1"/>
  <p:tag name="KSO_WM_UNIT_TYPE" val="i"/>
</p:tagLst>
</file>

<file path=ppt/tags/tag933.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5"/>
  <p:tag name="KSO_WM_UNIT_INDEX" val="5"/>
  <p:tag name="KSO_WM_UNIT_LAYERLEVEL" val="1"/>
  <p:tag name="KSO_WM_UNIT_TYPE" val="i"/>
</p:tagLst>
</file>

<file path=ppt/tags/tag934.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2"/>
  <p:tag name="KSO_WM_UNIT_INDEX" val="2"/>
  <p:tag name="KSO_WM_UNIT_LAYERLEVEL" val="1"/>
  <p:tag name="KSO_WM_UNIT_TYPE" val="i"/>
</p:tagLst>
</file>

<file path=ppt/tags/tag935.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7"/>
  <p:tag name="KSO_WM_UNIT_INDEX" val="17"/>
  <p:tag name="KSO_WM_UNIT_LAYERLEVEL" val="1"/>
  <p:tag name="KSO_WM_UNIT_TYPE" val="i"/>
</p:tagLst>
</file>

<file path=ppt/tags/tag936.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0"/>
  <p:tag name="KSO_WM_UNIT_INDEX" val="10"/>
  <p:tag name="KSO_WM_UNIT_LAYERLEVEL" val="1"/>
  <p:tag name="KSO_WM_UNIT_TYPE" val="i"/>
</p:tagLst>
</file>

<file path=ppt/tags/tag937.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1"/>
  <p:tag name="KSO_WM_UNIT_INDEX" val="11"/>
  <p:tag name="KSO_WM_UNIT_LAYERLEVEL" val="1"/>
  <p:tag name="KSO_WM_UNIT_TYPE" val="i"/>
</p:tagLst>
</file>

<file path=ppt/tags/tag938.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2"/>
  <p:tag name="KSO_WM_UNIT_INDEX" val="12"/>
  <p:tag name="KSO_WM_UNIT_LAYERLEVEL" val="1"/>
  <p:tag name="KSO_WM_UNIT_TYPE" val="i"/>
</p:tagLst>
</file>

<file path=ppt/tags/tag939.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3"/>
  <p:tag name="KSO_WM_UNIT_INDEX" val="13"/>
  <p:tag name="KSO_WM_UNIT_LAYERLEVEL" val="1"/>
  <p:tag name="KSO_WM_UNIT_TYPE" val="i"/>
</p:tagLst>
</file>

<file path=ppt/tags/tag94.xml><?xml version="1.0" encoding="utf-8"?>
<p:tagLst xmlns:p="http://schemas.openxmlformats.org/presentationml/2006/main">
  <p:tag name="AS_UNIQUEID" val="1422"/>
</p:tagLst>
</file>

<file path=ppt/tags/tag940.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4"/>
  <p:tag name="KSO_WM_UNIT_INDEX" val="14"/>
  <p:tag name="KSO_WM_UNIT_LAYERLEVEL" val="1"/>
  <p:tag name="KSO_WM_UNIT_TYPE" val="i"/>
</p:tagLst>
</file>

<file path=ppt/tags/tag941.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5"/>
  <p:tag name="KSO_WM_UNIT_INDEX" val="15"/>
  <p:tag name="KSO_WM_UNIT_LAYERLEVEL" val="1"/>
  <p:tag name="KSO_WM_UNIT_TYPE" val="i"/>
</p:tagLst>
</file>

<file path=ppt/tags/tag942.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3"/>
  <p:tag name="KSO_WM_UNIT_INDEX" val="3"/>
  <p:tag name="KSO_WM_UNIT_LAYERLEVEL" val="1"/>
  <p:tag name="KSO_WM_UNIT_TYPE" val="i"/>
</p:tagLst>
</file>

<file path=ppt/tags/tag943.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4"/>
  <p:tag name="KSO_WM_UNIT_INDEX" val="4"/>
  <p:tag name="KSO_WM_UNIT_LAYERLEVEL" val="1"/>
  <p:tag name="KSO_WM_UNIT_TYPE" val="i"/>
</p:tagLst>
</file>

<file path=ppt/tags/tag944.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6"/>
  <p:tag name="KSO_WM_UNIT_INDEX" val="6"/>
  <p:tag name="KSO_WM_UNIT_LAYERLEVEL" val="1"/>
  <p:tag name="KSO_WM_UNIT_TYPE" val="i"/>
</p:tagLst>
</file>

<file path=ppt/tags/tag945.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7"/>
  <p:tag name="KSO_WM_UNIT_INDEX" val="7"/>
  <p:tag name="KSO_WM_UNIT_LAYERLEVEL" val="1"/>
  <p:tag name="KSO_WM_UNIT_TYPE" val="i"/>
</p:tagLst>
</file>

<file path=ppt/tags/tag946.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8"/>
  <p:tag name="KSO_WM_UNIT_INDEX" val="8"/>
  <p:tag name="KSO_WM_UNIT_LAYERLEVEL" val="1"/>
  <p:tag name="KSO_WM_UNIT_TYPE" val="i"/>
</p:tagLst>
</file>

<file path=ppt/tags/tag947.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9"/>
  <p:tag name="KSO_WM_UNIT_INDEX" val="9"/>
  <p:tag name="KSO_WM_UNIT_LAYERLEVEL" val="1"/>
  <p:tag name="KSO_WM_UNIT_TYPE" val="i"/>
</p:tagLst>
</file>

<file path=ppt/tags/tag948.xml><?xml version="1.0" encoding="utf-8"?>
<p:tagLst xmlns:p="http://schemas.openxmlformats.org/presentationml/2006/main">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f*1"/>
  <p:tag name="KSO_WM_UNIT_LAYERLEVEL" val="1"/>
  <p:tag name="KSO_WM_UNIT_NOCLEAR" val="0"/>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 name="KSO_WM_UNIT_SUBTYPE" val="a"/>
  <p:tag name="KSO_WM_UNIT_TEXT_LAYER_COUNT" val="1"/>
  <p:tag name="KSO_WM_UNIT_TEXT_TYPE" val="1"/>
  <p:tag name="KSO_WM_UNIT_VALUE" val="360"/>
</p:tagLst>
</file>

<file path=ppt/tags/tag949.xml><?xml version="1.0" encoding="utf-8"?>
<p:tagLst xmlns:p="http://schemas.openxmlformats.org/presentationml/2006/main">
  <p:tag name="KSO_WM_BEAUTIFY_FLAG" val="#wm#"/>
  <p:tag name="KSO_WM_SLIDE_ID" val="custom20234968_1"/>
  <p:tag name="KSO_WM_SLIDE_INDEX" val="1"/>
  <p:tag name="KSO_WM_SLIDE_ITEM_CNT" val="0"/>
  <p:tag name="KSO_WM_SLIDE_LAYOUT" val="a_f"/>
  <p:tag name="KSO_WM_SLIDE_LAYOUT_CNT" val="1_1"/>
  <p:tag name="KSO_WM_SLIDE_POSITION" val="52*28"/>
  <p:tag name="KSO_WM_SLIDE_SIZE" val="860*468"/>
  <p:tag name="KSO_WM_SLIDE_SUBTYPE" val="picTxt"/>
  <p:tag name="KSO_WM_SLIDE_TYPE" val="text"/>
  <p:tag name="KSO_WM_SPECIAL_SOURCE" val="bdnull"/>
  <p:tag name="KSO_WM_TAG_VERSION" val="3.0"/>
  <p:tag name="KSO_WM_TEMPLATE_CATEGORY" val="custom"/>
  <p:tag name="KSO_WM_TEMPLATE_COLOR_TYPE" val="0"/>
  <p:tag name="KSO_WM_TEMPLATE_INDEX" val="20234968"/>
  <p:tag name="KSO_WM_TEMPLATE_MASTER_TYPE" val="0"/>
  <p:tag name="KSO_WM_TEMPLATE_SUBCATEGORY" val="0"/>
</p:tagLst>
</file>

<file path=ppt/tags/tag95.xml><?xml version="1.0" encoding="utf-8"?>
<p:tagLst xmlns:p="http://schemas.openxmlformats.org/presentationml/2006/main">
  <p:tag name="AS_UNIQUEID" val="1423"/>
</p:tagLst>
</file>

<file path=ppt/tags/tag950.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
  <p:tag name="KSO_WM_UNIT_INDEX" val="1"/>
  <p:tag name="KSO_WM_UNIT_LAYERLEVEL" val="1"/>
  <p:tag name="KSO_WM_UNIT_TYPE" val="i"/>
</p:tagLst>
</file>

<file path=ppt/tags/tag951.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a*1"/>
  <p:tag name="KSO_WM_UNIT_INDEX" val="1"/>
  <p:tag name="KSO_WM_UNIT_ISCONTENTSTITLE" val="0"/>
  <p:tag name="KSO_WM_UNIT_ISNUMDGMTITLE" val="0"/>
  <p:tag name="KSO_WM_UNIT_LAYERLEVEL" val="1"/>
  <p:tag name="KSO_WM_UNIT_NOCLEAR" val="0"/>
  <p:tag name="KSO_WM_UNIT_PRESET_TEXT" val="单击此处添加标题"/>
  <p:tag name="KSO_WM_UNIT_TEXT_TYPE" val="1"/>
  <p:tag name="KSO_WM_UNIT_TYPE" val="a"/>
  <p:tag name="KSO_WM_UNIT_VALUE" val="30"/>
</p:tagLst>
</file>

<file path=ppt/tags/tag952.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6"/>
  <p:tag name="KSO_WM_UNIT_INDEX" val="16"/>
  <p:tag name="KSO_WM_UNIT_LAYERLEVEL" val="1"/>
  <p:tag name="KSO_WM_UNIT_TYPE" val="i"/>
</p:tagLst>
</file>

<file path=ppt/tags/tag953.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5"/>
  <p:tag name="KSO_WM_UNIT_INDEX" val="5"/>
  <p:tag name="KSO_WM_UNIT_LAYERLEVEL" val="1"/>
  <p:tag name="KSO_WM_UNIT_TYPE" val="i"/>
</p:tagLst>
</file>

<file path=ppt/tags/tag954.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2"/>
  <p:tag name="KSO_WM_UNIT_INDEX" val="2"/>
  <p:tag name="KSO_WM_UNIT_LAYERLEVEL" val="1"/>
  <p:tag name="KSO_WM_UNIT_TYPE" val="i"/>
</p:tagLst>
</file>

<file path=ppt/tags/tag955.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7"/>
  <p:tag name="KSO_WM_UNIT_INDEX" val="17"/>
  <p:tag name="KSO_WM_UNIT_LAYERLEVEL" val="1"/>
  <p:tag name="KSO_WM_UNIT_TYPE" val="i"/>
</p:tagLst>
</file>

<file path=ppt/tags/tag956.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0"/>
  <p:tag name="KSO_WM_UNIT_INDEX" val="10"/>
  <p:tag name="KSO_WM_UNIT_LAYERLEVEL" val="1"/>
  <p:tag name="KSO_WM_UNIT_TYPE" val="i"/>
</p:tagLst>
</file>

<file path=ppt/tags/tag957.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1"/>
  <p:tag name="KSO_WM_UNIT_INDEX" val="11"/>
  <p:tag name="KSO_WM_UNIT_LAYERLEVEL" val="1"/>
  <p:tag name="KSO_WM_UNIT_TYPE" val="i"/>
</p:tagLst>
</file>

<file path=ppt/tags/tag958.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2"/>
  <p:tag name="KSO_WM_UNIT_INDEX" val="12"/>
  <p:tag name="KSO_WM_UNIT_LAYERLEVEL" val="1"/>
  <p:tag name="KSO_WM_UNIT_TYPE" val="i"/>
</p:tagLst>
</file>

<file path=ppt/tags/tag959.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3"/>
  <p:tag name="KSO_WM_UNIT_INDEX" val="13"/>
  <p:tag name="KSO_WM_UNIT_LAYERLEVEL" val="1"/>
  <p:tag name="KSO_WM_UNIT_TYPE" val="i"/>
</p:tagLst>
</file>

<file path=ppt/tags/tag96.xml><?xml version="1.0" encoding="utf-8"?>
<p:tagLst xmlns:p="http://schemas.openxmlformats.org/presentationml/2006/main">
  <p:tag name="AS_UNIQUEID" val="1424"/>
</p:tagLst>
</file>

<file path=ppt/tags/tag960.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4"/>
  <p:tag name="KSO_WM_UNIT_INDEX" val="14"/>
  <p:tag name="KSO_WM_UNIT_LAYERLEVEL" val="1"/>
  <p:tag name="KSO_WM_UNIT_TYPE" val="i"/>
</p:tagLst>
</file>

<file path=ppt/tags/tag961.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15"/>
  <p:tag name="KSO_WM_UNIT_INDEX" val="15"/>
  <p:tag name="KSO_WM_UNIT_LAYERLEVEL" val="1"/>
  <p:tag name="KSO_WM_UNIT_TYPE" val="i"/>
</p:tagLst>
</file>

<file path=ppt/tags/tag962.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3"/>
  <p:tag name="KSO_WM_UNIT_INDEX" val="3"/>
  <p:tag name="KSO_WM_UNIT_LAYERLEVEL" val="1"/>
  <p:tag name="KSO_WM_UNIT_TYPE" val="i"/>
</p:tagLst>
</file>

<file path=ppt/tags/tag963.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4"/>
  <p:tag name="KSO_WM_UNIT_INDEX" val="4"/>
  <p:tag name="KSO_WM_UNIT_LAYERLEVEL" val="1"/>
  <p:tag name="KSO_WM_UNIT_TYPE" val="i"/>
</p:tagLst>
</file>

<file path=ppt/tags/tag964.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6"/>
  <p:tag name="KSO_WM_UNIT_INDEX" val="6"/>
  <p:tag name="KSO_WM_UNIT_LAYERLEVEL" val="1"/>
  <p:tag name="KSO_WM_UNIT_TYPE" val="i"/>
</p:tagLst>
</file>

<file path=ppt/tags/tag965.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7"/>
  <p:tag name="KSO_WM_UNIT_INDEX" val="7"/>
  <p:tag name="KSO_WM_UNIT_LAYERLEVEL" val="1"/>
  <p:tag name="KSO_WM_UNIT_TYPE" val="i"/>
</p:tagLst>
</file>

<file path=ppt/tags/tag966.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8"/>
  <p:tag name="KSO_WM_UNIT_INDEX" val="8"/>
  <p:tag name="KSO_WM_UNIT_LAYERLEVEL" val="1"/>
  <p:tag name="KSO_WM_UNIT_TYPE" val="i"/>
</p:tagLst>
</file>

<file path=ppt/tags/tag967.xml><?xml version="1.0" encoding="utf-8"?>
<p:tagLst xmlns:p="http://schemas.openxmlformats.org/presentationml/2006/main">
  <p:tag name="KSO_WM_BEAUTIFY_FLAG" val="#wm#"/>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i*9"/>
  <p:tag name="KSO_WM_UNIT_INDEX" val="9"/>
  <p:tag name="KSO_WM_UNIT_LAYERLEVEL" val="1"/>
  <p:tag name="KSO_WM_UNIT_TYPE" val="i"/>
</p:tagLst>
</file>

<file path=ppt/tags/tag968.xml><?xml version="1.0" encoding="utf-8"?>
<p:tagLst xmlns:p="http://schemas.openxmlformats.org/presentationml/2006/main">
  <p:tag name="KSO_WM_TAG_VERSION" val="3.0"/>
  <p:tag name="KSO_WM_TEMPLATE_CATEGORY" val="custom"/>
  <p:tag name="KSO_WM_TEMPLATE_INDEX" val="20234968"/>
  <p:tag name="KSO_WM_UNIT_COMPATIBLE" val="0"/>
  <p:tag name="KSO_WM_UNIT_DIAGRAM_ISNUMVISUAL" val="0"/>
  <p:tag name="KSO_WM_UNIT_DIAGRAM_ISREFERUNIT" val="0"/>
  <p:tag name="KSO_WM_UNIT_HIGHLIGHT" val="0"/>
  <p:tag name="KSO_WM_UNIT_ID" val="custom20234968_1*f*1"/>
  <p:tag name="KSO_WM_UNIT_LAYERLEVEL" val="1"/>
  <p:tag name="KSO_WM_UNIT_NOCLEAR" val="0"/>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 name="KSO_WM_UNIT_SUBTYPE" val="a"/>
  <p:tag name="KSO_WM_UNIT_TEXT_LAYER_COUNT" val="1"/>
  <p:tag name="KSO_WM_UNIT_TEXT_TYPE" val="1"/>
  <p:tag name="KSO_WM_UNIT_VALUE" val="360"/>
</p:tagLst>
</file>

<file path=ppt/tags/tag969.xml><?xml version="1.0" encoding="utf-8"?>
<p:tagLst xmlns:p="http://schemas.openxmlformats.org/presentationml/2006/main">
  <p:tag name="KSO_WM_BEAUTIFY_FLAG" val="#wm#"/>
  <p:tag name="KSO_WM_SLIDE_ID" val="custom20234968_1"/>
  <p:tag name="KSO_WM_SLIDE_INDEX" val="1"/>
  <p:tag name="KSO_WM_SLIDE_ITEM_CNT" val="0"/>
  <p:tag name="KSO_WM_SLIDE_LAYOUT" val="a_f"/>
  <p:tag name="KSO_WM_SLIDE_LAYOUT_CNT" val="1_1"/>
  <p:tag name="KSO_WM_SLIDE_POSITION" val="52*28"/>
  <p:tag name="KSO_WM_SLIDE_SIZE" val="860*468"/>
  <p:tag name="KSO_WM_SLIDE_SUBTYPE" val="picTxt"/>
  <p:tag name="KSO_WM_SLIDE_TYPE" val="text"/>
  <p:tag name="KSO_WM_SPECIAL_SOURCE" val="bdnull"/>
  <p:tag name="KSO_WM_TAG_VERSION" val="3.0"/>
  <p:tag name="KSO_WM_TEMPLATE_CATEGORY" val="custom"/>
  <p:tag name="KSO_WM_TEMPLATE_COLOR_TYPE" val="0"/>
  <p:tag name="KSO_WM_TEMPLATE_INDEX" val="20234968"/>
  <p:tag name="KSO_WM_TEMPLATE_MASTER_TYPE" val="0"/>
  <p:tag name="KSO_WM_TEMPLATE_SUBCATEGORY" val="0"/>
</p:tagLst>
</file>

<file path=ppt/tags/tag97.xml><?xml version="1.0" encoding="utf-8"?>
<p:tagLst xmlns:p="http://schemas.openxmlformats.org/presentationml/2006/main">
  <p:tag name="AS_UNIQUEID" val="1425"/>
</p:tagLst>
</file>

<file path=ppt/tags/tag970.xml><?xml version="1.0" encoding="utf-8"?>
<p:tagLst xmlns:p="http://schemas.openxmlformats.org/presentationml/2006/main">
  <p:tag name="KSO_WM_BEAUTIFY_FLAG" val="#wm#"/>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7*a*1"/>
  <p:tag name="KSO_WM_UNIT_INDEX" val="1"/>
  <p:tag name="KSO_WM_UNIT_ISCONTENTSTITLE" val="0"/>
  <p:tag name="KSO_WM_UNIT_ISNUMDGMTITLE" val="0"/>
  <p:tag name="KSO_WM_UNIT_LAYERLEVEL" val="1"/>
  <p:tag name="KSO_WM_UNIT_NOCLEAR" val="0"/>
  <p:tag name="KSO_WM_UNIT_PRESET_TEXT" val="单击添加章节标题"/>
  <p:tag name="KSO_WM_UNIT_TEXT_TYPE" val="1"/>
  <p:tag name="KSO_WM_UNIT_TYPE" val="a"/>
  <p:tag name="KSO_WM_UNIT_VALUE" val="24"/>
</p:tagLst>
</file>

<file path=ppt/tags/tag971.xml><?xml version="1.0" encoding="utf-8"?>
<p:tagLst xmlns:p="http://schemas.openxmlformats.org/presentationml/2006/main">
  <p:tag name="KSO_WM_BEAUTIFY_FLAG" val="#wm#"/>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7*e*1"/>
  <p:tag name="KSO_WM_UNIT_INDEX" val="1"/>
  <p:tag name="KSO_WM_UNIT_ISNUMDGMTITLE" val="0"/>
  <p:tag name="KSO_WM_UNIT_LAYERLEVEL" val="1"/>
  <p:tag name="KSO_WM_UNIT_NOCLEAR" val="0"/>
  <p:tag name="KSO_WM_UNIT_TYPE" val="e"/>
  <p:tag name="KSO_WM_UNIT_VALUE" val="4"/>
</p:tagLst>
</file>

<file path=ppt/tags/tag972.xml><?xml version="1.0" encoding="utf-8"?>
<p:tagLst xmlns:p="http://schemas.openxmlformats.org/presentationml/2006/main">
  <p:tag name="KSO_WM_BEAUTIFY_FLAG" val="#wm#"/>
  <p:tag name="KSO_WM_SLIDE_ID" val="custom20236792_7"/>
  <p:tag name="KSO_WM_SLIDE_INDEX" val="7"/>
  <p:tag name="KSO_WM_SLIDE_ITEM_CNT" val="0"/>
  <p:tag name="KSO_WM_SLIDE_LAYOUT" val="a_b_e"/>
  <p:tag name="KSO_WM_SLIDE_LAYOUT_CNT" val="1_1_1"/>
  <p:tag name="KSO_WM_SLIDE_SUBTYPE" val="pureTxt"/>
  <p:tag name="KSO_WM_SLIDE_TYPE" val="sectionTitle"/>
  <p:tag name="KSO_WM_TAG_VERSION" val="3.0"/>
  <p:tag name="KSO_WM_TEMPLATE_CATEGORY" val="custom"/>
  <p:tag name="KSO_WM_TEMPLATE_COLOR_TYPE" val="0"/>
  <p:tag name="KSO_WM_TEMPLATE_INDEX" val="20236792"/>
  <p:tag name="KSO_WM_TEMPLATE_MASTER_TYPE" val="0"/>
  <p:tag name="KSO_WM_TEMPLATE_SUBCATEGORY" val="29"/>
</p:tagLst>
</file>

<file path=ppt/tags/tag973.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a*1"/>
  <p:tag name="KSO_WM_UNIT_INDEX" val="1"/>
  <p:tag name="KSO_WM_UNIT_ISCONTENTSTITLE" val="0"/>
  <p:tag name="KSO_WM_UNIT_ISNUMDGMTITLE" val="0"/>
  <p:tag name="KSO_WM_UNIT_LAYERLEVEL" val="1"/>
  <p:tag name="KSO_WM_UNIT_NOCLEAR" val="0"/>
  <p:tag name="KSO_WM_UNIT_PRESET_TEXT" val="单击此处添加标题"/>
  <p:tag name="KSO_WM_UNIT_TEXT_TYPE" val="1"/>
  <p:tag name="KSO_WM_UNIT_TYPE" val="a"/>
  <p:tag name="KSO_WM_UNIT_VALUE" val="30"/>
</p:tagLst>
</file>

<file path=ppt/tags/tag974.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1"/>
  <p:tag name="KSO_WM_UNIT_INDEX" val="1"/>
  <p:tag name="KSO_WM_UNIT_LAYERLEVEL" val="1"/>
  <p:tag name="KSO_WM_UNIT_TYPE" val="i"/>
</p:tagLst>
</file>

<file path=ppt/tags/tag975.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2"/>
  <p:tag name="KSO_WM_UNIT_INDEX" val="2"/>
  <p:tag name="KSO_WM_UNIT_LAYERLEVEL" val="1"/>
  <p:tag name="KSO_WM_UNIT_TYPE" val="i"/>
</p:tagLst>
</file>

<file path=ppt/tags/tag976.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3"/>
  <p:tag name="KSO_WM_UNIT_INDEX" val="3"/>
  <p:tag name="KSO_WM_UNIT_LAYERLEVEL" val="1"/>
  <p:tag name="KSO_WM_UNIT_TYPE" val="i"/>
</p:tagLst>
</file>

<file path=ppt/tags/tag977.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4"/>
  <p:tag name="KSO_WM_UNIT_INDEX" val="4"/>
  <p:tag name="KSO_WM_UNIT_LAYERLEVEL" val="1"/>
  <p:tag name="KSO_WM_UNIT_TYPE" val="i"/>
</p:tagLst>
</file>

<file path=ppt/tags/tag978.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5"/>
  <p:tag name="KSO_WM_UNIT_INDEX" val="5"/>
  <p:tag name="KSO_WM_UNIT_LAYERLEVEL" val="1"/>
  <p:tag name="KSO_WM_UNIT_TYPE" val="i"/>
</p:tagLst>
</file>

<file path=ppt/tags/tag979.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6"/>
  <p:tag name="KSO_WM_UNIT_INDEX" val="6"/>
  <p:tag name="KSO_WM_UNIT_LAYERLEVEL" val="1"/>
  <p:tag name="KSO_WM_UNIT_TYPE" val="i"/>
</p:tagLst>
</file>

<file path=ppt/tags/tag98.xml><?xml version="1.0" encoding="utf-8"?>
<p:tagLst xmlns:p="http://schemas.openxmlformats.org/presentationml/2006/main">
  <p:tag name="AS_UNIQUEID" val="1426"/>
</p:tagLst>
</file>

<file path=ppt/tags/tag980.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7"/>
  <p:tag name="KSO_WM_UNIT_INDEX" val="7"/>
  <p:tag name="KSO_WM_UNIT_LAYERLEVEL" val="1"/>
  <p:tag name="KSO_WM_UNIT_TYPE" val="i"/>
</p:tagLst>
</file>

<file path=ppt/tags/tag981.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8"/>
  <p:tag name="KSO_WM_UNIT_INDEX" val="8"/>
  <p:tag name="KSO_WM_UNIT_LAYERLEVEL" val="1"/>
  <p:tag name="KSO_WM_UNIT_TYPE" val="i"/>
</p:tagLst>
</file>

<file path=ppt/tags/tag982.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9"/>
  <p:tag name="KSO_WM_UNIT_INDEX" val="9"/>
  <p:tag name="KSO_WM_UNIT_LAYERLEVEL" val="1"/>
  <p:tag name="KSO_WM_UNIT_TYPE" val="i"/>
</p:tagLst>
</file>

<file path=ppt/tags/tag983.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10"/>
  <p:tag name="KSO_WM_UNIT_INDEX" val="10"/>
  <p:tag name="KSO_WM_UNIT_LAYERLEVEL" val="1"/>
  <p:tag name="KSO_WM_UNIT_TYPE" val="i"/>
</p:tagLst>
</file>

<file path=ppt/tags/tag984.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f*1"/>
  <p:tag name="KSO_WM_UNIT_INDEX" val="1"/>
  <p:tag name="KSO_WM_UNIT_LAYERLEVEL" val="1"/>
  <p:tag name="KSO_WM_UNIT_NOCLEAR" val="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SUBTYPE" val="a"/>
  <p:tag name="KSO_WM_UNIT_TEXT_LAYER_COUNT" val="1"/>
  <p:tag name="KSO_WM_UNIT_TEXT_TYPE" val="1"/>
  <p:tag name="KSO_WM_UNIT_TYPE" val="f"/>
  <p:tag name="KSO_WM_UNIT_VALUE" val="432"/>
</p:tagLst>
</file>

<file path=ppt/tags/tag985.xml><?xml version="1.0" encoding="utf-8"?>
<p:tagLst xmlns:p="http://schemas.openxmlformats.org/presentationml/2006/main">
  <p:tag name="KSO_WM_BEAUTIFY_FLAG" val="#wm#"/>
  <p:tag name="KSO_WM_SLIDE_ID" val="custom20234969_1"/>
  <p:tag name="KSO_WM_SLIDE_INDEX" val="1"/>
  <p:tag name="KSO_WM_SLIDE_ITEM_CNT" val="0"/>
  <p:tag name="KSO_WM_SLIDE_LAYOUT" val="a_f"/>
  <p:tag name="KSO_WM_SLIDE_LAYOUT_CNT" val="1_1"/>
  <p:tag name="KSO_WM_SLIDE_POSITION" val="47*28"/>
  <p:tag name="KSO_WM_SLIDE_SIZE" val="864*458"/>
  <p:tag name="KSO_WM_SLIDE_SUBTYPE" val="picTxt"/>
  <p:tag name="KSO_WM_SLIDE_TYPE" val="text"/>
  <p:tag name="KSO_WM_SPECIAL_SOURCE" val="bdnull"/>
  <p:tag name="KSO_WM_TAG_VERSION" val="3.0"/>
  <p:tag name="KSO_WM_TEMPLATE_CATEGORY" val="custom"/>
  <p:tag name="KSO_WM_TEMPLATE_COLOR_TYPE" val="0"/>
  <p:tag name="KSO_WM_TEMPLATE_INDEX" val="20234969"/>
  <p:tag name="KSO_WM_TEMPLATE_MASTER_TYPE" val="0"/>
  <p:tag name="KSO_WM_TEMPLATE_SUBCATEGORY" val="0"/>
</p:tagLst>
</file>

<file path=ppt/tags/tag986.xml><?xml version="1.0" encoding="utf-8"?>
<p:tagLst xmlns:p="http://schemas.openxmlformats.org/presentationml/2006/main">
  <p:tag name="KSO_WM_BEAUTIFY_FLAG" val="#wm#"/>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7*a*1"/>
  <p:tag name="KSO_WM_UNIT_INDEX" val="1"/>
  <p:tag name="KSO_WM_UNIT_ISCONTENTSTITLE" val="0"/>
  <p:tag name="KSO_WM_UNIT_ISNUMDGMTITLE" val="0"/>
  <p:tag name="KSO_WM_UNIT_LAYERLEVEL" val="1"/>
  <p:tag name="KSO_WM_UNIT_NOCLEAR" val="0"/>
  <p:tag name="KSO_WM_UNIT_PRESET_TEXT" val="单击添加章节标题"/>
  <p:tag name="KSO_WM_UNIT_TEXT_TYPE" val="1"/>
  <p:tag name="KSO_WM_UNIT_TYPE" val="a"/>
  <p:tag name="KSO_WM_UNIT_VALUE" val="24"/>
</p:tagLst>
</file>

<file path=ppt/tags/tag987.xml><?xml version="1.0" encoding="utf-8"?>
<p:tagLst xmlns:p="http://schemas.openxmlformats.org/presentationml/2006/main">
  <p:tag name="KSO_WM_BEAUTIFY_FLAG" val="#wm#"/>
  <p:tag name="KSO_WM_TAG_VERSION" val="3.0"/>
  <p:tag name="KSO_WM_TEMPLATE_CATEGORY" val="custom"/>
  <p:tag name="KSO_WM_TEMPLATE_INDEX" val="20236792"/>
  <p:tag name="KSO_WM_UNIT_COMPATIBLE" val="0"/>
  <p:tag name="KSO_WM_UNIT_DIAGRAM_ISNUMVISUAL" val="0"/>
  <p:tag name="KSO_WM_UNIT_DIAGRAM_ISREFERUNIT" val="0"/>
  <p:tag name="KSO_WM_UNIT_HIGHLIGHT" val="0"/>
  <p:tag name="KSO_WM_UNIT_ID" val="custom20236792_7*e*1"/>
  <p:tag name="KSO_WM_UNIT_INDEX" val="1"/>
  <p:tag name="KSO_WM_UNIT_ISNUMDGMTITLE" val="0"/>
  <p:tag name="KSO_WM_UNIT_LAYERLEVEL" val="1"/>
  <p:tag name="KSO_WM_UNIT_NOCLEAR" val="0"/>
  <p:tag name="KSO_WM_UNIT_TYPE" val="e"/>
  <p:tag name="KSO_WM_UNIT_VALUE" val="4"/>
</p:tagLst>
</file>

<file path=ppt/tags/tag988.xml><?xml version="1.0" encoding="utf-8"?>
<p:tagLst xmlns:p="http://schemas.openxmlformats.org/presentationml/2006/main">
  <p:tag name="KSO_WM_BEAUTIFY_FLAG" val="#wm#"/>
  <p:tag name="KSO_WM_SLIDE_ID" val="custom20236792_7"/>
  <p:tag name="KSO_WM_SLIDE_INDEX" val="7"/>
  <p:tag name="KSO_WM_SLIDE_ITEM_CNT" val="0"/>
  <p:tag name="KSO_WM_SLIDE_LAYOUT" val="a_b_e"/>
  <p:tag name="KSO_WM_SLIDE_LAYOUT_CNT" val="1_1_1"/>
  <p:tag name="KSO_WM_SLIDE_SUBTYPE" val="pureTxt"/>
  <p:tag name="KSO_WM_SLIDE_TYPE" val="sectionTitle"/>
  <p:tag name="KSO_WM_TAG_VERSION" val="3.0"/>
  <p:tag name="KSO_WM_TEMPLATE_CATEGORY" val="custom"/>
  <p:tag name="KSO_WM_TEMPLATE_COLOR_TYPE" val="0"/>
  <p:tag name="KSO_WM_TEMPLATE_INDEX" val="20236792"/>
  <p:tag name="KSO_WM_TEMPLATE_MASTER_TYPE" val="0"/>
  <p:tag name="KSO_WM_TEMPLATE_SUBCATEGORY" val="29"/>
</p:tagLst>
</file>

<file path=ppt/tags/tag989.xml><?xml version="1.0" encoding="utf-8"?>
<p:tagLst xmlns:p="http://schemas.openxmlformats.org/presentationml/2006/main">
  <p:tag name="KSO_WM_BEAUTIFY_FLAG" val="#wm#"/>
  <p:tag name="KSO_WM_TEMPLATE_CATEGORY" val="custom"/>
  <p:tag name="KSO_WM_TEMPLATE_INDEX" val="20236792"/>
</p:tagLst>
</file>

<file path=ppt/tags/tag99.xml><?xml version="1.0" encoding="utf-8"?>
<p:tagLst xmlns:p="http://schemas.openxmlformats.org/presentationml/2006/main">
  <p:tag name="AS_UNIQUEID" val="1427"/>
</p:tagLst>
</file>

<file path=ppt/tags/tag990.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a*1"/>
  <p:tag name="KSO_WM_UNIT_INDEX" val="1"/>
  <p:tag name="KSO_WM_UNIT_ISCONTENTSTITLE" val="0"/>
  <p:tag name="KSO_WM_UNIT_ISNUMDGMTITLE" val="0"/>
  <p:tag name="KSO_WM_UNIT_LAYERLEVEL" val="1"/>
  <p:tag name="KSO_WM_UNIT_NOCLEAR" val="0"/>
  <p:tag name="KSO_WM_UNIT_PRESET_TEXT" val="单击此处添加标题"/>
  <p:tag name="KSO_WM_UNIT_TEXT_TYPE" val="1"/>
  <p:tag name="KSO_WM_UNIT_TYPE" val="a"/>
  <p:tag name="KSO_WM_UNIT_VALUE" val="30"/>
</p:tagLst>
</file>

<file path=ppt/tags/tag991.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1"/>
  <p:tag name="KSO_WM_UNIT_INDEX" val="1"/>
  <p:tag name="KSO_WM_UNIT_LAYERLEVEL" val="1"/>
  <p:tag name="KSO_WM_UNIT_TYPE" val="i"/>
</p:tagLst>
</file>

<file path=ppt/tags/tag992.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2"/>
  <p:tag name="KSO_WM_UNIT_INDEX" val="2"/>
  <p:tag name="KSO_WM_UNIT_LAYERLEVEL" val="1"/>
  <p:tag name="KSO_WM_UNIT_TYPE" val="i"/>
</p:tagLst>
</file>

<file path=ppt/tags/tag993.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3"/>
  <p:tag name="KSO_WM_UNIT_INDEX" val="3"/>
  <p:tag name="KSO_WM_UNIT_LAYERLEVEL" val="1"/>
  <p:tag name="KSO_WM_UNIT_TYPE" val="i"/>
</p:tagLst>
</file>

<file path=ppt/tags/tag994.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4"/>
  <p:tag name="KSO_WM_UNIT_INDEX" val="4"/>
  <p:tag name="KSO_WM_UNIT_LAYERLEVEL" val="1"/>
  <p:tag name="KSO_WM_UNIT_TYPE" val="i"/>
</p:tagLst>
</file>

<file path=ppt/tags/tag995.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5"/>
  <p:tag name="KSO_WM_UNIT_INDEX" val="5"/>
  <p:tag name="KSO_WM_UNIT_LAYERLEVEL" val="1"/>
  <p:tag name="KSO_WM_UNIT_TYPE" val="i"/>
</p:tagLst>
</file>

<file path=ppt/tags/tag996.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6"/>
  <p:tag name="KSO_WM_UNIT_INDEX" val="6"/>
  <p:tag name="KSO_WM_UNIT_LAYERLEVEL" val="1"/>
  <p:tag name="KSO_WM_UNIT_TYPE" val="i"/>
</p:tagLst>
</file>

<file path=ppt/tags/tag997.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7"/>
  <p:tag name="KSO_WM_UNIT_INDEX" val="7"/>
  <p:tag name="KSO_WM_UNIT_LAYERLEVEL" val="1"/>
  <p:tag name="KSO_WM_UNIT_TYPE" val="i"/>
</p:tagLst>
</file>

<file path=ppt/tags/tag998.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8"/>
  <p:tag name="KSO_WM_UNIT_INDEX" val="8"/>
  <p:tag name="KSO_WM_UNIT_LAYERLEVEL" val="1"/>
  <p:tag name="KSO_WM_UNIT_TYPE" val="i"/>
</p:tagLst>
</file>

<file path=ppt/tags/tag999.xml><?xml version="1.0" encoding="utf-8"?>
<p:tagLst xmlns:p="http://schemas.openxmlformats.org/presentationml/2006/main">
  <p:tag name="KSO_WM_BEAUTIFY_FLAG" val="#wm#"/>
  <p:tag name="KSO_WM_TAG_VERSION" val="3.0"/>
  <p:tag name="KSO_WM_TEMPLATE_CATEGORY" val="custom"/>
  <p:tag name="KSO_WM_TEMPLATE_INDEX" val="20234969"/>
  <p:tag name="KSO_WM_UNIT_COMPATIBLE" val="0"/>
  <p:tag name="KSO_WM_UNIT_DIAGRAM_ISNUMVISUAL" val="0"/>
  <p:tag name="KSO_WM_UNIT_DIAGRAM_ISREFERUNIT" val="0"/>
  <p:tag name="KSO_WM_UNIT_HIGHLIGHT" val="0"/>
  <p:tag name="KSO_WM_UNIT_ID" val="custom20234969_1*i*9"/>
  <p:tag name="KSO_WM_UNIT_INDEX" val="9"/>
  <p:tag name="KSO_WM_UNIT_LAYERLEVEL" val="1"/>
  <p:tag name="KSO_WM_UNIT_TYPE" val="i"/>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微软雅黑"/>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微软雅黑"/>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signed by iSlide">
  <a:themeElements>
    <a:clrScheme name="iSlide">
      <a:dk1>
        <a:srgbClr val="000000"/>
      </a:dk1>
      <a:lt1>
        <a:srgbClr val="FFFFFF"/>
      </a:lt1>
      <a:dk2>
        <a:srgbClr val="768394"/>
      </a:dk2>
      <a:lt2>
        <a:srgbClr val="F0F0F0"/>
      </a:lt2>
      <a:accent1>
        <a:srgbClr val="092E70"/>
      </a:accent1>
      <a:accent2>
        <a:srgbClr val="1C55D1"/>
      </a:accent2>
      <a:accent3>
        <a:srgbClr val="FCB028"/>
      </a:accent3>
      <a:accent4>
        <a:srgbClr val="F24237"/>
      </a:accent4>
      <a:accent5>
        <a:srgbClr val="5E5CA2"/>
      </a:accent5>
      <a:accent6>
        <a:srgbClr val="9BD845"/>
      </a:accent6>
      <a:hlink>
        <a:srgbClr val="4276AA"/>
      </a:hlink>
      <a:folHlink>
        <a:srgbClr val="BFBFBF"/>
      </a:folHlink>
    </a:clrScheme>
    <a:fontScheme name="iSlide">
      <a:majorFont>
        <a:latin typeface="Arial"/>
        <a:ea typeface="微软雅黑"/>
        <a:cs typeface="Arial"/>
      </a:majorFont>
      <a:minorFont>
        <a:latin typeface="Arial"/>
        <a:ea typeface="微软雅黑"/>
        <a:cs typeface="Arial"/>
      </a:minorFont>
    </a:fontScheme>
    <a:fmtScheme name="iSlid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蓝色​​">
      <a:dk1>
        <a:sysClr val="windowText" lastClr="000000"/>
      </a:dk1>
      <a:lt1>
        <a:srgbClr val="FFFFFF"/>
      </a:lt1>
      <a:dk2>
        <a:srgbClr val="44546A"/>
      </a:dk2>
      <a:lt2>
        <a:srgbClr val="E7E6E6"/>
      </a:lt2>
      <a:accent1>
        <a:srgbClr val="B9DAE8"/>
      </a:accent1>
      <a:accent2>
        <a:srgbClr val="86B9CF"/>
      </a:accent2>
      <a:accent3>
        <a:srgbClr val="658B9C"/>
      </a:accent3>
      <a:accent4>
        <a:srgbClr val="0E3C4F"/>
      </a:accent4>
      <a:accent5>
        <a:srgbClr val="33474F"/>
      </a:accent5>
      <a:accent6>
        <a:srgbClr val="70AD47"/>
      </a:accent6>
      <a:hlink>
        <a:srgbClr val="0563C1"/>
      </a:hlink>
      <a:folHlink>
        <a:srgbClr val="954F72"/>
      </a:folHlink>
    </a:clrScheme>
    <a:fontScheme name="学案PPT">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90000" tIns="46800" rIns="90000" bIns="46800" rtlCol="0" anchor="t" anchorCtr="0">
        <a:spAutoFit/>
      </a:bodyPr>
      <a:lstStyle>
        <a:defPPr algn="just">
          <a:lnSpc>
            <a:spcPct val="130000"/>
          </a:lnSpc>
          <a:defRPr sz="2800"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新拟态简约风办公模板">
  <a:themeElements>
    <a:clrScheme name="【0717】-1">
      <a:dk1>
        <a:sysClr val="windowText" lastClr="000000"/>
      </a:dk1>
      <a:lt1>
        <a:sysClr val="window" lastClr="FFFFFF"/>
      </a:lt1>
      <a:dk2>
        <a:srgbClr val="11191F"/>
      </a:dk2>
      <a:lt2>
        <a:srgbClr val="EEF1F7"/>
      </a:lt2>
      <a:accent1>
        <a:srgbClr val="09B39D"/>
      </a:accent1>
      <a:accent2>
        <a:srgbClr val="4D6AA4"/>
      </a:accent2>
      <a:accent3>
        <a:srgbClr val="7E4BED"/>
      </a:accent3>
      <a:accent4>
        <a:srgbClr val="E24ED1"/>
      </a:accent4>
      <a:accent5>
        <a:srgbClr val="28C4C8"/>
      </a:accent5>
      <a:accent6>
        <a:srgbClr val="1D9396"/>
      </a:accent6>
      <a:hlink>
        <a:srgbClr val="0563C1"/>
      </a:hlink>
      <a:folHlink>
        <a:srgbClr val="954F72"/>
      </a:folHlink>
    </a:clrScheme>
    <a:fontScheme name="02-微软雅黑唯一标准">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fontScale="92500" lnSpcReduction="20000"/>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13370</Words>
  <Application>WPS 演示</Application>
  <PresentationFormat/>
  <Paragraphs>438</Paragraphs>
  <Slides>44</Slides>
  <Notes>2</Notes>
  <HiddenSlides>0</HiddenSlides>
  <MMClips>6</MMClips>
  <ScaleCrop>false</ScaleCrop>
  <HeadingPairs>
    <vt:vector size="6" baseType="variant">
      <vt:variant>
        <vt:lpstr>已用的字体</vt:lpstr>
      </vt:variant>
      <vt:variant>
        <vt:i4>11</vt:i4>
      </vt:variant>
      <vt:variant>
        <vt:lpstr>主题</vt:lpstr>
      </vt:variant>
      <vt:variant>
        <vt:i4>4</vt:i4>
      </vt:variant>
      <vt:variant>
        <vt:lpstr>幻灯片标题</vt:lpstr>
      </vt:variant>
      <vt:variant>
        <vt:i4>44</vt:i4>
      </vt:variant>
    </vt:vector>
  </HeadingPairs>
  <TitlesOfParts>
    <vt:vector size="59" baseType="lpstr">
      <vt:lpstr>Arial</vt:lpstr>
      <vt:lpstr>宋体</vt:lpstr>
      <vt:lpstr>Wingdings</vt:lpstr>
      <vt:lpstr>Times New Roman</vt:lpstr>
      <vt:lpstr>江城圆体 400W</vt:lpstr>
      <vt:lpstr>Times New Roman</vt:lpstr>
      <vt:lpstr>黑体</vt:lpstr>
      <vt:lpstr>微软雅黑</vt:lpstr>
      <vt:lpstr>Calibri</vt:lpstr>
      <vt:lpstr>Arial Unicode MS</vt:lpstr>
      <vt:lpstr>Courier New</vt:lpstr>
      <vt:lpstr>WPS</vt:lpstr>
      <vt:lpstr>Designed by iSlide</vt:lpstr>
      <vt:lpstr>Office 主题​​</vt:lpstr>
      <vt:lpstr>新拟态简约风办公模板</vt:lpstr>
      <vt:lpstr>Unit 4 Integrated skills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图表描述表达短语</vt:lpstr>
      <vt:lpstr>图表描述表达短语</vt:lpstr>
      <vt:lpstr>图表描述表达短语</vt:lpstr>
      <vt:lpstr>图表描述表达语句</vt:lpstr>
      <vt:lpstr>图表描述表达语句    图表数据描述与分析方法</vt:lpstr>
      <vt:lpstr>图表描述表达语句  图表数据描述与分析方法</vt:lpstr>
      <vt:lpstr>图表描述表达语句    图表数据描述与分析方法</vt:lpstr>
      <vt:lpstr>图表式作文框架</vt:lpstr>
      <vt:lpstr> 一、开头段   引入主题与调查结果</vt:lpstr>
      <vt:lpstr> 一、开头段   引入主题与调查结果</vt:lpstr>
      <vt:lpstr>二、中间段： 评价调查结果</vt:lpstr>
      <vt:lpstr>二、中间段    评价调查结果</vt:lpstr>
      <vt:lpstr>三、结尾段   提出建议 评价调查结果</vt:lpstr>
      <vt:lpstr>三、结尾段   提出建议 评价调查结果</vt:lpstr>
      <vt:lpstr>三、结尾段： 提出建议 评价调查结果</vt:lpstr>
      <vt:lpstr>示例作文</vt:lpstr>
      <vt:lpstr>示例作文</vt:lpstr>
      <vt:lpstr>高考链接</vt:lpstr>
      <vt:lpstr>PowerPoint 演示文稿</vt:lpstr>
      <vt:lpstr>示例作文</vt:lpstr>
      <vt:lpstr>PowerPoint 演示文稿</vt:lpstr>
      <vt:lpstr>示例作文</vt:lpstr>
      <vt:lpstr>谢谢</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千锤百炼</cp:lastModifiedBy>
  <cp:revision>12</cp:revision>
  <cp:lastPrinted>2025-05-10T09:45:00Z</cp:lastPrinted>
  <dcterms:created xsi:type="dcterms:W3CDTF">2025-05-10T09:45:00Z</dcterms:created>
  <dcterms:modified xsi:type="dcterms:W3CDTF">2025-06-02T13:59:58Z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AD435B237AD24D4D9171896622B38E21_12</vt:lpwstr>
  </property>
  <property fmtid="{D5CDD505-2E9C-101B-9397-08002B2CF9AE}" pid="7" name="KSOProductBuildVer">
    <vt:lpwstr>2052-12.1.0.20784</vt:lpwstr>
  </property>
</Properties>
</file>