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79" r:id="rId7"/>
    <p:sldId id="520" r:id="rId8"/>
    <p:sldId id="285" r:id="rId9"/>
    <p:sldId id="287" r:id="rId10"/>
    <p:sldId id="636" r:id="rId11"/>
    <p:sldId id="549" r:id="rId12"/>
    <p:sldId id="575" r:id="rId13"/>
    <p:sldId id="307" r:id="rId14"/>
    <p:sldId id="400" r:id="rId15"/>
    <p:sldId id="442" r:id="rId16"/>
    <p:sldId id="435" r:id="rId17"/>
    <p:sldId id="433" r:id="rId18"/>
    <p:sldId id="401" r:id="rId19"/>
    <p:sldId id="381" r:id="rId20"/>
    <p:sldId id="380" r:id="rId21"/>
    <p:sldId id="489" r:id="rId22"/>
    <p:sldId id="468" r:id="rId23"/>
    <p:sldId id="505" r:id="rId24"/>
    <p:sldId id="506" r:id="rId25"/>
    <p:sldId id="470" r:id="rId26"/>
    <p:sldId id="471" r:id="rId27"/>
    <p:sldId id="472" r:id="rId28"/>
    <p:sldId id="473" r:id="rId29"/>
    <p:sldId id="474" r:id="rId30"/>
    <p:sldId id="475" r:id="rId31"/>
    <p:sldId id="466" r:id="rId32"/>
    <p:sldId id="438" r:id="rId33"/>
    <p:sldId id="484" r:id="rId34"/>
    <p:sldId id="483" r:id="rId35"/>
    <p:sldId id="480" r:id="rId36"/>
    <p:sldId id="481" r:id="rId37"/>
    <p:sldId id="482" r:id="rId38"/>
  </p:sldIdLst>
  <p:sldSz cx="12192000" cy="6858000" type="screen4x3"/>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卢潇潇" initials="卢" lastIdx="1" clrIdx="0"/>
  <p:cmAuthor id="2" name="Administrator" initials="A" lastIdx="2" clrIdx="0"/>
  <p:cmAuthor id="3" name="ylmfeng" initials="y" lastIdx="1" clrIdx="1"/>
  <p:cmAuthor id="4" name="HZXL" initials="H" lastIdx="6"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2B7A"/>
    <a:srgbClr val="5503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98" d="100"/>
          <a:sy n="98" d="100"/>
        </p:scale>
        <p:origin x="96" y="276"/>
      </p:cViewPr>
      <p:guideLst>
        <p:guide orient="horz" pos="2160"/>
        <p:guide pos="384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3" Type="http://schemas.openxmlformats.org/officeDocument/2006/relationships/tags" Target="tags/tag118.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2438EB-21DA-4563-B8C9-7F879A40BC11}" type="datetimeFigureOut">
              <a:rPr lang="zh-CN" altLang="en-US" smtClean="0"/>
            </a:fld>
            <a:endParaRPr lang="zh-CN" altLang="en-US"/>
          </a:p>
        </p:txBody>
      </p:sp>
      <p:sp>
        <p:nvSpPr>
          <p:cNvPr id="4" name="幻灯片图像占位符 3"/>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E6DD9C-5991-485C-A58E-920A10D00B6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dirty="0"/>
          </a:p>
        </p:txBody>
      </p:sp>
      <p:sp>
        <p:nvSpPr>
          <p:cNvPr id="4" name="灯片编号占位符 3"/>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6C5DAD3-2357-4381-9BAE-49786A82396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en-US" altLang="zh-CN" dirty="0"/>
          </a:p>
        </p:txBody>
      </p:sp>
      <p:sp>
        <p:nvSpPr>
          <p:cNvPr id="4" name="灯片编号占位符 3"/>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6C5DAD3-2357-4381-9BAE-49786A82396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10"/>
          </p:nvPr>
        </p:nvSpPr>
        <p:spPr/>
        <p:txBody>
          <a:bodyPr/>
          <a:lstStyle/>
          <a:p>
            <a:fld id="{934574BF-D3A6-4BBD-9F3F-AC50F3B41B2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p:nvPr>
            <p:ph type="dt" sz="half" idx="10"/>
          </p:nvPr>
        </p:nvSpPr>
        <p:spPr/>
        <p:txBody>
          <a:bodyPr/>
          <a:lstStyle/>
          <a:p>
            <a:fld id="{06326CC8-A0D6-475F-9655-513457F9DD9F}" type="datetimeFigureOut">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8890C9DE-B5D2-4567-B659-6D2485F3D5D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p:nvPr>
            <p:ph type="title"/>
          </p:nvPr>
        </p:nvSpPr>
        <p:spPr/>
        <p:txBody>
          <a:bodyPr/>
          <a:lstStyle/>
          <a:p>
            <a:r>
              <a:rPr lang="zh-CN" altLang="en-US"/>
              <a:t>单击此处编辑母版标题样式</a:t>
            </a:r>
            <a:endParaRPr lang="zh-CN" altLang="en-US"/>
          </a:p>
        </p:txBody>
      </p:sp>
      <p:sp>
        <p:nvSpPr>
          <p:cNvPr id="3" name="竖排文字占位符 2"/>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p:nvPr>
            <p:ph type="dt" sz="half" idx="10"/>
          </p:nvPr>
        </p:nvSpPr>
        <p:spPr/>
        <p:txBody>
          <a:bodyPr/>
          <a:lstStyle/>
          <a:p>
            <a:fld id="{06326CC8-A0D6-475F-9655-513457F9DD9F}" type="datetimeFigureOut">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8890C9DE-B5D2-4567-B659-6D2485F3D5D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p:nvPr>
            <p:ph type="dt" sz="half" idx="10"/>
          </p:nvPr>
        </p:nvSpPr>
        <p:spPr/>
        <p:txBody>
          <a:bodyPr/>
          <a:lstStyle/>
          <a:p>
            <a:fld id="{06326CC8-A0D6-475F-9655-513457F9DD9F}" type="datetimeFigureOut">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8890C9DE-B5D2-4567-B659-6D2485F3D5D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p:nvPr>
            <p:ph type="dt" sz="half" idx="10"/>
          </p:nvPr>
        </p:nvSpPr>
        <p:spPr/>
        <p:txBody>
          <a:bodyPr/>
          <a:lstStyle/>
          <a:p>
            <a:fld id="{D7E32B8C-E81A-4559-905F-EA468C4AE0F6}" type="datetime1">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5DC302A8-733F-4FC4-86EA-56C94980066F}" type="slidenum">
              <a:rPr lang="zh-CN" altLang="en-US" smtClean="0"/>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p:nvPr>
            <p:ph type="title"/>
          </p:nvPr>
        </p:nvSpPr>
        <p:spPr/>
        <p:txBody>
          <a:bodyPr/>
          <a:lstStyle/>
          <a:p>
            <a:r>
              <a:rPr lang="zh-CN" altLang="en-US"/>
              <a:t>单击此处编辑母版标题样式</a:t>
            </a:r>
            <a:endParaRPr lang="zh-CN" altLang="en-US"/>
          </a:p>
        </p:txBody>
      </p:sp>
      <p:sp>
        <p:nvSpPr>
          <p:cNvPr id="3" name="内容占位符 2"/>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p:nvPr>
            <p:ph type="dt" sz="half" idx="10"/>
          </p:nvPr>
        </p:nvSpPr>
        <p:spPr/>
        <p:txBody>
          <a:bodyPr/>
          <a:lstStyle/>
          <a:p>
            <a:fld id="{D7E32B8C-E81A-4559-905F-EA468C4AE0F6}" type="datetime1">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5DC302A8-733F-4FC4-86EA-56C94980066F}" type="slidenum">
              <a:rPr lang="zh-CN" altLang="en-US" smtClean="0"/>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p:nvPr>
            <p:ph type="dt" sz="half" idx="10"/>
          </p:nvPr>
        </p:nvSpPr>
        <p:spPr/>
        <p:txBody>
          <a:bodyPr/>
          <a:lstStyle/>
          <a:p>
            <a:fld id="{D7E32B8C-E81A-4559-905F-EA468C4AE0F6}" type="datetime1">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5DC302A8-733F-4FC4-86EA-56C94980066F}" type="slidenum">
              <a:rPr lang="zh-CN" altLang="en-US" smtClean="0"/>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p:nvPr>
            <p:ph type="title"/>
          </p:nvPr>
        </p:nvSpPr>
        <p:spPr/>
        <p:txBody>
          <a:bodyPr/>
          <a:lstStyle/>
          <a:p>
            <a:r>
              <a:rPr lang="zh-CN" altLang="en-US"/>
              <a:t>单击此处编辑母版标题样式</a:t>
            </a:r>
            <a:endParaRPr lang="zh-CN" altLang="en-US"/>
          </a:p>
        </p:txBody>
      </p:sp>
      <p:sp>
        <p:nvSpPr>
          <p:cNvPr id="3" name="内容占位符 2"/>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p:nvPr>
            <p:ph type="dt" sz="half" idx="10"/>
          </p:nvPr>
        </p:nvSpPr>
        <p:spPr/>
        <p:txBody>
          <a:bodyPr/>
          <a:lstStyle/>
          <a:p>
            <a:fld id="{D7E32B8C-E81A-4559-905F-EA468C4AE0F6}" type="datetime1">
              <a:rPr lang="zh-CN" altLang="en-US" smtClean="0"/>
            </a:fld>
            <a:endParaRPr lang="zh-CN" altLang="en-US"/>
          </a:p>
        </p:txBody>
      </p:sp>
      <p:sp>
        <p:nvSpPr>
          <p:cNvPr id="6" name="页脚占位符 5"/>
          <p:cNvSpPr/>
          <p:nvPr>
            <p:ph type="ftr" sz="quarter" idx="11"/>
          </p:nvPr>
        </p:nvSpPr>
        <p:spPr/>
        <p:txBody>
          <a:bodyPr/>
          <a:lstStyle/>
          <a:p>
            <a:endParaRPr lang="zh-CN" altLang="en-US"/>
          </a:p>
        </p:txBody>
      </p:sp>
      <p:sp>
        <p:nvSpPr>
          <p:cNvPr id="7" name="灯片编号占位符 6"/>
          <p:cNvSpPr/>
          <p:nvPr>
            <p:ph type="sldNum" sz="quarter" idx="12"/>
          </p:nvPr>
        </p:nvSpPr>
        <p:spPr/>
        <p:txBody>
          <a:bodyPr/>
          <a:lstStyle/>
          <a:p>
            <a:fld id="{5DC302A8-733F-4FC4-86EA-56C94980066F}" type="slidenum">
              <a:rPr lang="zh-CN" altLang="en-US" smtClean="0"/>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p:nvPr>
            <p:ph type="dt" sz="half" idx="10"/>
          </p:nvPr>
        </p:nvSpPr>
        <p:spPr/>
        <p:txBody>
          <a:bodyPr/>
          <a:lstStyle/>
          <a:p>
            <a:fld id="{D7E32B8C-E81A-4559-905F-EA468C4AE0F6}" type="datetime1">
              <a:rPr lang="zh-CN" altLang="en-US" smtClean="0"/>
            </a:fld>
            <a:endParaRPr lang="zh-CN" altLang="en-US"/>
          </a:p>
        </p:txBody>
      </p:sp>
      <p:sp>
        <p:nvSpPr>
          <p:cNvPr id="8" name="页脚占位符 7"/>
          <p:cNvSpPr/>
          <p:nvPr>
            <p:ph type="ftr" sz="quarter" idx="11"/>
          </p:nvPr>
        </p:nvSpPr>
        <p:spPr/>
        <p:txBody>
          <a:bodyPr/>
          <a:lstStyle/>
          <a:p>
            <a:endParaRPr lang="zh-CN" altLang="en-US"/>
          </a:p>
        </p:txBody>
      </p:sp>
      <p:sp>
        <p:nvSpPr>
          <p:cNvPr id="9" name="灯片编号占位符 8"/>
          <p:cNvSpPr/>
          <p:nvPr>
            <p:ph type="sldNum" sz="quarter" idx="12"/>
          </p:nvPr>
        </p:nvSpPr>
        <p:spPr/>
        <p:txBody>
          <a:bodyPr/>
          <a:lstStyle/>
          <a:p>
            <a:fld id="{5DC302A8-733F-4FC4-86EA-56C94980066F}" type="slidenum">
              <a:rPr lang="zh-CN" altLang="en-US" smtClean="0"/>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p:nvPr>
            <p:ph type="title"/>
          </p:nvPr>
        </p:nvSpPr>
        <p:spPr/>
        <p:txBody>
          <a:bodyPr/>
          <a:lstStyle/>
          <a:p>
            <a:r>
              <a:rPr lang="zh-CN" altLang="en-US"/>
              <a:t>单击此处编辑母版标题样式</a:t>
            </a:r>
            <a:endParaRPr lang="zh-CN" altLang="en-US"/>
          </a:p>
        </p:txBody>
      </p:sp>
      <p:sp>
        <p:nvSpPr>
          <p:cNvPr id="3" name="日期占位符 2"/>
          <p:cNvSpPr/>
          <p:nvPr>
            <p:ph type="dt" sz="half" idx="10"/>
          </p:nvPr>
        </p:nvSpPr>
        <p:spPr/>
        <p:txBody>
          <a:bodyPr/>
          <a:lstStyle/>
          <a:p>
            <a:fld id="{D7E32B8C-E81A-4559-905F-EA468C4AE0F6}" type="datetime1">
              <a:rPr lang="zh-CN" altLang="en-US" smtClean="0"/>
            </a:fld>
            <a:endParaRPr lang="zh-CN" altLang="en-US"/>
          </a:p>
        </p:txBody>
      </p:sp>
      <p:sp>
        <p:nvSpPr>
          <p:cNvPr id="4" name="页脚占位符 3"/>
          <p:cNvSpPr/>
          <p:nvPr>
            <p:ph type="ftr" sz="quarter" idx="11"/>
          </p:nvPr>
        </p:nvSpPr>
        <p:spPr/>
        <p:txBody>
          <a:bodyPr/>
          <a:lstStyle/>
          <a:p>
            <a:endParaRPr lang="zh-CN" altLang="en-US"/>
          </a:p>
        </p:txBody>
      </p:sp>
      <p:sp>
        <p:nvSpPr>
          <p:cNvPr id="5" name="灯片编号占位符 4"/>
          <p:cNvSpPr/>
          <p:nvPr>
            <p:ph type="sldNum" sz="quarter" idx="12"/>
          </p:nvPr>
        </p:nvSpPr>
        <p:spPr/>
        <p:txBody>
          <a:bodyPr/>
          <a:lstStyle/>
          <a:p>
            <a:fld id="{5DC302A8-733F-4FC4-86EA-56C94980066F}" type="slidenum">
              <a:rPr lang="zh-CN" altLang="en-US" smtClean="0"/>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fld id="{D7E32B8C-E81A-4559-905F-EA468C4AE0F6}" type="datetime1">
              <a:rPr lang="zh-CN" altLang="en-US" smtClean="0"/>
            </a:fld>
            <a:endParaRPr lang="zh-CN" altLang="en-US"/>
          </a:p>
        </p:txBody>
      </p:sp>
      <p:sp>
        <p:nvSpPr>
          <p:cNvPr id="3" name="页脚占位符 2"/>
          <p:cNvSpPr/>
          <p:nvPr>
            <p:ph type="ftr" sz="quarter" idx="11"/>
          </p:nvPr>
        </p:nvSpPr>
        <p:spPr/>
        <p:txBody>
          <a:bodyPr/>
          <a:lstStyle/>
          <a:p>
            <a:endParaRPr lang="zh-CN" altLang="en-US"/>
          </a:p>
        </p:txBody>
      </p:sp>
      <p:sp>
        <p:nvSpPr>
          <p:cNvPr id="4" name="灯片编号占位符 3"/>
          <p:cNvSpPr/>
          <p:nvPr>
            <p:ph type="sldNum" sz="quarter" idx="12"/>
          </p:nvPr>
        </p:nvSpPr>
        <p:spPr/>
        <p:txBody>
          <a:bodyPr/>
          <a:lstStyle/>
          <a:p>
            <a:fld id="{5DC302A8-733F-4FC4-86EA-56C94980066F}" type="slidenum">
              <a:rPr lang="zh-CN" altLang="en-US" smtClean="0"/>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p:nvPr>
            <p:ph type="dt" sz="half" idx="10"/>
          </p:nvPr>
        </p:nvSpPr>
        <p:spPr/>
        <p:txBody>
          <a:bodyPr/>
          <a:lstStyle/>
          <a:p>
            <a:fld id="{D7E32B8C-E81A-4559-905F-EA468C4AE0F6}" type="datetime1">
              <a:rPr lang="zh-CN" altLang="en-US" smtClean="0"/>
            </a:fld>
            <a:endParaRPr lang="zh-CN" altLang="en-US"/>
          </a:p>
        </p:txBody>
      </p:sp>
      <p:sp>
        <p:nvSpPr>
          <p:cNvPr id="6" name="页脚占位符 5"/>
          <p:cNvSpPr/>
          <p:nvPr>
            <p:ph type="ftr" sz="quarter" idx="11"/>
          </p:nvPr>
        </p:nvSpPr>
        <p:spPr/>
        <p:txBody>
          <a:bodyPr/>
          <a:lstStyle/>
          <a:p>
            <a:endParaRPr lang="zh-CN" altLang="en-US"/>
          </a:p>
        </p:txBody>
      </p:sp>
      <p:sp>
        <p:nvSpPr>
          <p:cNvPr id="7" name="灯片编号占位符 6"/>
          <p:cNvSpPr/>
          <p:nvPr>
            <p:ph type="sldNum" sz="quarter" idx="12"/>
          </p:nvPr>
        </p:nvSpPr>
        <p:spPr/>
        <p:txBody>
          <a:bodyPr/>
          <a:lstStyle/>
          <a:p>
            <a:fld id="{5DC302A8-733F-4FC4-86EA-56C94980066F}"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p:nvPr>
            <p:ph type="title"/>
          </p:nvPr>
        </p:nvSpPr>
        <p:spPr/>
        <p:txBody>
          <a:bodyPr/>
          <a:lstStyle/>
          <a:p>
            <a:r>
              <a:rPr lang="zh-CN" altLang="en-US"/>
              <a:t>单击此处编辑母版标题样式</a:t>
            </a:r>
            <a:endParaRPr lang="zh-CN" altLang="en-US"/>
          </a:p>
        </p:txBody>
      </p:sp>
      <p:sp>
        <p:nvSpPr>
          <p:cNvPr id="3" name="内容占位符 2"/>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p:nvPr>
            <p:ph type="dt" sz="half" idx="10"/>
          </p:nvPr>
        </p:nvSpPr>
        <p:spPr/>
        <p:txBody>
          <a:bodyPr/>
          <a:lstStyle/>
          <a:p>
            <a:fld id="{06326CC8-A0D6-475F-9655-513457F9DD9F}" type="datetimeFigureOut">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8890C9DE-B5D2-4567-B659-6D2485F3D5D8}"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p:nvPr>
            <p:ph type="dt" sz="half" idx="10"/>
          </p:nvPr>
        </p:nvSpPr>
        <p:spPr/>
        <p:txBody>
          <a:bodyPr/>
          <a:lstStyle/>
          <a:p>
            <a:fld id="{D7E32B8C-E81A-4559-905F-EA468C4AE0F6}" type="datetime1">
              <a:rPr lang="zh-CN" altLang="en-US" smtClean="0"/>
            </a:fld>
            <a:endParaRPr lang="zh-CN" altLang="en-US"/>
          </a:p>
        </p:txBody>
      </p:sp>
      <p:sp>
        <p:nvSpPr>
          <p:cNvPr id="6" name="页脚占位符 5"/>
          <p:cNvSpPr/>
          <p:nvPr>
            <p:ph type="ftr" sz="quarter" idx="11"/>
          </p:nvPr>
        </p:nvSpPr>
        <p:spPr/>
        <p:txBody>
          <a:bodyPr/>
          <a:lstStyle/>
          <a:p>
            <a:endParaRPr lang="zh-CN" altLang="en-US"/>
          </a:p>
        </p:txBody>
      </p:sp>
      <p:sp>
        <p:nvSpPr>
          <p:cNvPr id="7" name="灯片编号占位符 6"/>
          <p:cNvSpPr/>
          <p:nvPr>
            <p:ph type="sldNum" sz="quarter" idx="12"/>
          </p:nvPr>
        </p:nvSpPr>
        <p:spPr/>
        <p:txBody>
          <a:bodyPr/>
          <a:lstStyle/>
          <a:p>
            <a:fld id="{5DC302A8-733F-4FC4-86EA-56C94980066F}" type="slidenum">
              <a:rPr lang="zh-CN" altLang="en-US" smtClean="0"/>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p:nvPr>
            <p:ph type="title"/>
          </p:nvPr>
        </p:nvSpPr>
        <p:spPr/>
        <p:txBody>
          <a:bodyPr/>
          <a:lstStyle/>
          <a:p>
            <a:r>
              <a:rPr lang="zh-CN" altLang="en-US"/>
              <a:t>单击此处编辑母版标题样式</a:t>
            </a:r>
            <a:endParaRPr lang="zh-CN" altLang="en-US"/>
          </a:p>
        </p:txBody>
      </p:sp>
      <p:sp>
        <p:nvSpPr>
          <p:cNvPr id="3" name="竖排文字占位符 2"/>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p:nvPr>
            <p:ph type="dt" sz="half" idx="10"/>
          </p:nvPr>
        </p:nvSpPr>
        <p:spPr/>
        <p:txBody>
          <a:bodyPr/>
          <a:lstStyle/>
          <a:p>
            <a:fld id="{D7E32B8C-E81A-4559-905F-EA468C4AE0F6}" type="datetime1">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5DC302A8-733F-4FC4-86EA-56C94980066F}" type="slidenum">
              <a:rPr lang="zh-CN" altLang="en-US" smtClean="0"/>
            </a:fld>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p:nvPr>
            <p:ph type="dt" sz="half" idx="10"/>
          </p:nvPr>
        </p:nvSpPr>
        <p:spPr/>
        <p:txBody>
          <a:bodyPr/>
          <a:lstStyle/>
          <a:p>
            <a:fld id="{D7E32B8C-E81A-4559-905F-EA468C4AE0F6}" type="datetime1">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5DC302A8-733F-4FC4-86EA-56C94980066F}"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p:nvPr>
            <p:ph type="dt" sz="half" idx="10"/>
          </p:nvPr>
        </p:nvSpPr>
        <p:spPr/>
        <p:txBody>
          <a:bodyPr/>
          <a:lstStyle/>
          <a:p>
            <a:fld id="{06326CC8-A0D6-475F-9655-513457F9DD9F}" type="datetimeFigureOut">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8890C9DE-B5D2-4567-B659-6D2485F3D5D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p:nvPr>
            <p:ph type="title"/>
          </p:nvPr>
        </p:nvSpPr>
        <p:spPr/>
        <p:txBody>
          <a:bodyPr/>
          <a:lstStyle/>
          <a:p>
            <a:r>
              <a:rPr lang="zh-CN" altLang="en-US"/>
              <a:t>单击此处编辑母版标题样式</a:t>
            </a:r>
            <a:endParaRPr lang="zh-CN" altLang="en-US"/>
          </a:p>
        </p:txBody>
      </p:sp>
      <p:sp>
        <p:nvSpPr>
          <p:cNvPr id="3" name="内容占位符 2"/>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p:nvPr>
            <p:ph type="dt" sz="half" idx="10"/>
          </p:nvPr>
        </p:nvSpPr>
        <p:spPr/>
        <p:txBody>
          <a:bodyPr/>
          <a:lstStyle/>
          <a:p>
            <a:fld id="{06326CC8-A0D6-475F-9655-513457F9DD9F}" type="datetimeFigureOut">
              <a:rPr lang="zh-CN" altLang="en-US" smtClean="0"/>
            </a:fld>
            <a:endParaRPr lang="zh-CN" altLang="en-US"/>
          </a:p>
        </p:txBody>
      </p:sp>
      <p:sp>
        <p:nvSpPr>
          <p:cNvPr id="6" name="页脚占位符 5"/>
          <p:cNvSpPr/>
          <p:nvPr>
            <p:ph type="ftr" sz="quarter" idx="11"/>
          </p:nvPr>
        </p:nvSpPr>
        <p:spPr/>
        <p:txBody>
          <a:bodyPr/>
          <a:lstStyle/>
          <a:p>
            <a:endParaRPr lang="zh-CN" altLang="en-US"/>
          </a:p>
        </p:txBody>
      </p:sp>
      <p:sp>
        <p:nvSpPr>
          <p:cNvPr id="7" name="灯片编号占位符 6"/>
          <p:cNvSpPr/>
          <p:nvPr>
            <p:ph type="sldNum" sz="quarter" idx="12"/>
          </p:nvPr>
        </p:nvSpPr>
        <p:spPr/>
        <p:txBody>
          <a:bodyPr/>
          <a:lstStyle/>
          <a:p>
            <a:fld id="{8890C9DE-B5D2-4567-B659-6D2485F3D5D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p:nvPr>
            <p:ph type="dt" sz="half" idx="10"/>
          </p:nvPr>
        </p:nvSpPr>
        <p:spPr/>
        <p:txBody>
          <a:bodyPr/>
          <a:lstStyle/>
          <a:p>
            <a:fld id="{06326CC8-A0D6-475F-9655-513457F9DD9F}" type="datetimeFigureOut">
              <a:rPr lang="zh-CN" altLang="en-US" smtClean="0"/>
            </a:fld>
            <a:endParaRPr lang="zh-CN" altLang="en-US"/>
          </a:p>
        </p:txBody>
      </p:sp>
      <p:sp>
        <p:nvSpPr>
          <p:cNvPr id="8" name="页脚占位符 7"/>
          <p:cNvSpPr/>
          <p:nvPr>
            <p:ph type="ftr" sz="quarter" idx="11"/>
          </p:nvPr>
        </p:nvSpPr>
        <p:spPr/>
        <p:txBody>
          <a:bodyPr/>
          <a:lstStyle/>
          <a:p>
            <a:endParaRPr lang="zh-CN" altLang="en-US"/>
          </a:p>
        </p:txBody>
      </p:sp>
      <p:sp>
        <p:nvSpPr>
          <p:cNvPr id="9" name="灯片编号占位符 8"/>
          <p:cNvSpPr/>
          <p:nvPr>
            <p:ph type="sldNum" sz="quarter" idx="12"/>
          </p:nvPr>
        </p:nvSpPr>
        <p:spPr/>
        <p:txBody>
          <a:bodyPr/>
          <a:lstStyle/>
          <a:p>
            <a:fld id="{8890C9DE-B5D2-4567-B659-6D2485F3D5D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p:nvPr>
            <p:ph type="title"/>
          </p:nvPr>
        </p:nvSpPr>
        <p:spPr/>
        <p:txBody>
          <a:bodyPr/>
          <a:lstStyle/>
          <a:p>
            <a:r>
              <a:rPr lang="zh-CN" altLang="en-US"/>
              <a:t>单击此处编辑母版标题样式</a:t>
            </a:r>
            <a:endParaRPr lang="zh-CN" altLang="en-US"/>
          </a:p>
        </p:txBody>
      </p:sp>
      <p:sp>
        <p:nvSpPr>
          <p:cNvPr id="3" name="日期占位符 2"/>
          <p:cNvSpPr/>
          <p:nvPr>
            <p:ph type="dt" sz="half" idx="10"/>
          </p:nvPr>
        </p:nvSpPr>
        <p:spPr/>
        <p:txBody>
          <a:bodyPr/>
          <a:lstStyle/>
          <a:p>
            <a:fld id="{06326CC8-A0D6-475F-9655-513457F9DD9F}" type="datetimeFigureOut">
              <a:rPr lang="zh-CN" altLang="en-US" smtClean="0"/>
            </a:fld>
            <a:endParaRPr lang="zh-CN" altLang="en-US"/>
          </a:p>
        </p:txBody>
      </p:sp>
      <p:sp>
        <p:nvSpPr>
          <p:cNvPr id="4" name="页脚占位符 3"/>
          <p:cNvSpPr/>
          <p:nvPr>
            <p:ph type="ftr" sz="quarter" idx="11"/>
          </p:nvPr>
        </p:nvSpPr>
        <p:spPr/>
        <p:txBody>
          <a:bodyPr/>
          <a:lstStyle/>
          <a:p>
            <a:endParaRPr lang="zh-CN" altLang="en-US"/>
          </a:p>
        </p:txBody>
      </p:sp>
      <p:sp>
        <p:nvSpPr>
          <p:cNvPr id="5" name="灯片编号占位符 4"/>
          <p:cNvSpPr/>
          <p:nvPr>
            <p:ph type="sldNum" sz="quarter" idx="12"/>
          </p:nvPr>
        </p:nvSpPr>
        <p:spPr/>
        <p:txBody>
          <a:bodyPr/>
          <a:lstStyle/>
          <a:p>
            <a:fld id="{8890C9DE-B5D2-4567-B659-6D2485F3D5D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fld id="{06326CC8-A0D6-475F-9655-513457F9DD9F}" type="datetimeFigureOut">
              <a:rPr lang="zh-CN" altLang="en-US" smtClean="0"/>
            </a:fld>
            <a:endParaRPr lang="zh-CN" altLang="en-US"/>
          </a:p>
        </p:txBody>
      </p:sp>
      <p:sp>
        <p:nvSpPr>
          <p:cNvPr id="3" name="页脚占位符 2"/>
          <p:cNvSpPr/>
          <p:nvPr>
            <p:ph type="ftr" sz="quarter" idx="11"/>
          </p:nvPr>
        </p:nvSpPr>
        <p:spPr/>
        <p:txBody>
          <a:bodyPr/>
          <a:lstStyle/>
          <a:p>
            <a:endParaRPr lang="zh-CN" altLang="en-US"/>
          </a:p>
        </p:txBody>
      </p:sp>
      <p:sp>
        <p:nvSpPr>
          <p:cNvPr id="4" name="灯片编号占位符 3"/>
          <p:cNvSpPr/>
          <p:nvPr>
            <p:ph type="sldNum" sz="quarter" idx="12"/>
          </p:nvPr>
        </p:nvSpPr>
        <p:spPr/>
        <p:txBody>
          <a:bodyPr/>
          <a:lstStyle/>
          <a:p>
            <a:fld id="{8890C9DE-B5D2-4567-B659-6D2485F3D5D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p:nvPr>
            <p:ph type="dt" sz="half" idx="10"/>
          </p:nvPr>
        </p:nvSpPr>
        <p:spPr/>
        <p:txBody>
          <a:bodyPr/>
          <a:lstStyle/>
          <a:p>
            <a:fld id="{06326CC8-A0D6-475F-9655-513457F9DD9F}" type="datetimeFigureOut">
              <a:rPr lang="zh-CN" altLang="en-US" smtClean="0"/>
            </a:fld>
            <a:endParaRPr lang="zh-CN" altLang="en-US"/>
          </a:p>
        </p:txBody>
      </p:sp>
      <p:sp>
        <p:nvSpPr>
          <p:cNvPr id="6" name="页脚占位符 5"/>
          <p:cNvSpPr/>
          <p:nvPr>
            <p:ph type="ftr" sz="quarter" idx="11"/>
          </p:nvPr>
        </p:nvSpPr>
        <p:spPr/>
        <p:txBody>
          <a:bodyPr/>
          <a:lstStyle/>
          <a:p>
            <a:endParaRPr lang="zh-CN" altLang="en-US"/>
          </a:p>
        </p:txBody>
      </p:sp>
      <p:sp>
        <p:nvSpPr>
          <p:cNvPr id="7" name="灯片编号占位符 6"/>
          <p:cNvSpPr/>
          <p:nvPr>
            <p:ph type="sldNum" sz="quarter" idx="12"/>
          </p:nvPr>
        </p:nvSpPr>
        <p:spPr/>
        <p:txBody>
          <a:bodyPr/>
          <a:lstStyle/>
          <a:p>
            <a:fld id="{8890C9DE-B5D2-4567-B659-6D2485F3D5D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p:nvPr>
            <p:ph type="dt" sz="half" idx="10"/>
          </p:nvPr>
        </p:nvSpPr>
        <p:spPr/>
        <p:txBody>
          <a:bodyPr/>
          <a:lstStyle/>
          <a:p>
            <a:fld id="{06326CC8-A0D6-475F-9655-513457F9DD9F}" type="datetimeFigureOut">
              <a:rPr lang="zh-CN" altLang="en-US" smtClean="0"/>
            </a:fld>
            <a:endParaRPr lang="zh-CN" altLang="en-US"/>
          </a:p>
        </p:txBody>
      </p:sp>
      <p:sp>
        <p:nvSpPr>
          <p:cNvPr id="6" name="页脚占位符 5"/>
          <p:cNvSpPr/>
          <p:nvPr>
            <p:ph type="ftr" sz="quarter" idx="11"/>
          </p:nvPr>
        </p:nvSpPr>
        <p:spPr/>
        <p:txBody>
          <a:bodyPr/>
          <a:lstStyle/>
          <a:p>
            <a:endParaRPr lang="zh-CN" altLang="en-US"/>
          </a:p>
        </p:txBody>
      </p:sp>
      <p:sp>
        <p:nvSpPr>
          <p:cNvPr id="7" name="灯片编号占位符 6"/>
          <p:cNvSpPr/>
          <p:nvPr>
            <p:ph type="sldNum" sz="quarter" idx="12"/>
          </p:nvPr>
        </p:nvSpPr>
        <p:spPr/>
        <p:txBody>
          <a:bodyPr/>
          <a:lstStyle/>
          <a:p>
            <a:fld id="{8890C9DE-B5D2-4567-B659-6D2485F3D5D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326CC8-A0D6-475F-9655-513457F9DD9F}" type="datetimeFigureOut">
              <a:rPr lang="zh-CN" altLang="en-US" smtClean="0"/>
            </a:fld>
            <a:endParaRPr lang="zh-CN" altLang="en-US"/>
          </a:p>
        </p:txBody>
      </p:sp>
      <p:sp>
        <p:nvSpPr>
          <p:cNvPr id="5" name="页脚占位符 4"/>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90C9DE-B5D2-4567-B659-6D2485F3D5D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E32B8C-E81A-4559-905F-EA468C4AE0F6}" type="datetime1">
              <a:rPr lang="zh-CN" altLang="en-US" smtClean="0"/>
            </a:fld>
            <a:endParaRPr lang="zh-CN" altLang="en-US"/>
          </a:p>
        </p:txBody>
      </p:sp>
      <p:sp>
        <p:nvSpPr>
          <p:cNvPr id="5" name="页脚占位符 4"/>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C302A8-733F-4FC4-86EA-56C94980066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notesSlide" Target="../notesSlides/notesSlide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8" Type="http://schemas.openxmlformats.org/officeDocument/2006/relationships/slideLayout" Target="../slideLayouts/slideLayout13.xml"/><Relationship Id="rId17" Type="http://schemas.openxmlformats.org/officeDocument/2006/relationships/tags" Target="../tags/tag66.xml"/><Relationship Id="rId16" Type="http://schemas.openxmlformats.org/officeDocument/2006/relationships/tags" Target="../tags/tag65.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74.xml"/><Relationship Id="rId2" Type="http://schemas.openxmlformats.org/officeDocument/2006/relationships/image" Target="../media/image4.png"/><Relationship Id="rId1" Type="http://schemas.openxmlformats.org/officeDocument/2006/relationships/tags" Target="../tags/tag73.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5.png"/><Relationship Id="rId1" Type="http://schemas.openxmlformats.org/officeDocument/2006/relationships/tags" Target="../tags/tag7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tags" Target="../tags/tag78.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90.xml"/><Relationship Id="rId2" Type="http://schemas.openxmlformats.org/officeDocument/2006/relationships/image" Target="../media/image12.png"/><Relationship Id="rId1" Type="http://schemas.openxmlformats.org/officeDocument/2006/relationships/tags" Target="../tags/tag8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1.xml"/></Relationships>
</file>

<file path=ppt/slides/_rels/slide2.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1" Type="http://schemas.openxmlformats.org/officeDocument/2006/relationships/notesSlide" Target="../notesSlides/notesSlide2.xml"/><Relationship Id="rId10" Type="http://schemas.openxmlformats.org/officeDocument/2006/relationships/slideLayout" Target="../slideLayouts/slideLayout13.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3.xml"/><Relationship Id="rId1" Type="http://schemas.openxmlformats.org/officeDocument/2006/relationships/tags" Target="../tags/tag9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4.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3.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9.xml"/><Relationship Id="rId1" Type="http://schemas.openxmlformats.org/officeDocument/2006/relationships/tags" Target="../tags/tag9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1.xml"/><Relationship Id="rId1" Type="http://schemas.openxmlformats.org/officeDocument/2006/relationships/tags" Target="../tags/tag10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3.xml"/><Relationship Id="rId1" Type="http://schemas.openxmlformats.org/officeDocument/2006/relationships/tags" Target="../tags/tag10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5.xml"/><Relationship Id="rId1" Type="http://schemas.openxmlformats.org/officeDocument/2006/relationships/tags" Target="../tags/tag10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7.xml"/><Relationship Id="rId1" Type="http://schemas.openxmlformats.org/officeDocument/2006/relationships/tags" Target="../tags/tag106.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3.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image" Target="../media/image2.png"/><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6" Type="http://schemas.openxmlformats.org/officeDocument/2006/relationships/notesSlide" Target="../notesSlides/notesSlide3.xml"/><Relationship Id="rId15" Type="http://schemas.openxmlformats.org/officeDocument/2006/relationships/slideLayout" Target="../slideLayouts/slideLayout1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20.xml"/></Relationships>
</file>

<file path=ppt/slides/_rels/slide6.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3" Type="http://schemas.openxmlformats.org/officeDocument/2006/relationships/notesSlide" Target="../notesSlides/notesSlide4.xml"/><Relationship Id="rId12" Type="http://schemas.openxmlformats.org/officeDocument/2006/relationships/slideLayout" Target="../slideLayouts/slideLayout13.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3.xml"/><Relationship Id="rId2" Type="http://schemas.openxmlformats.org/officeDocument/2006/relationships/tags" Target="../tags/tag45.xml"/><Relationship Id="rId1" Type="http://schemas.openxmlformats.org/officeDocument/2006/relationships/tags" Target="../tags/tag44.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9850" y="71755"/>
            <a:ext cx="6824980" cy="7028180"/>
          </a:xfrm>
          <a:prstGeom prst="rect">
            <a:avLst/>
          </a:prstGeom>
        </p:spPr>
      </p:pic>
      <p:sp>
        <p:nvSpPr>
          <p:cNvPr id="80" name="PA_任意多边形 79"/>
          <p:cNvSpPr/>
          <p:nvPr>
            <p:custDataLst>
              <p:tags r:id="rId2"/>
            </p:custDataLst>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gradFill>
            <a:gsLst>
              <a:gs pos="0">
                <a:srgbClr val="E5EEF3">
                  <a:alpha val="50000"/>
                </a:srgbClr>
              </a:gs>
              <a:gs pos="100000">
                <a:srgbClr val="E1EBF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2" name="PA_任意多边形 61"/>
          <p:cNvSpPr/>
          <p:nvPr>
            <p:custDataLst>
              <p:tags r:id="rId3"/>
            </p:custDataLst>
          </p:nvPr>
        </p:nvSpPr>
        <p:spPr>
          <a:xfrm>
            <a:off x="-238126"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gradFill>
            <a:gsLst>
              <a:gs pos="0">
                <a:srgbClr val="E9F4FA"/>
              </a:gs>
              <a:gs pos="100000">
                <a:srgbClr val="D7E3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PA_任意多边形 35"/>
          <p:cNvSpPr/>
          <p:nvPr>
            <p:custDataLst>
              <p:tags r:id="rId4"/>
            </p:custDataLst>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PA_文本框 6"/>
          <p:cNvSpPr txBox="1"/>
          <p:nvPr>
            <p:custDataLst>
              <p:tags r:id="rId5"/>
            </p:custDataLst>
          </p:nvPr>
        </p:nvSpPr>
        <p:spPr>
          <a:xfrm>
            <a:off x="400050" y="263843"/>
            <a:ext cx="10655300" cy="706755"/>
          </a:xfrm>
          <a:prstGeom prst="rect">
            <a:avLst/>
          </a:prstGeom>
          <a:noFill/>
        </p:spPr>
        <p:txBody>
          <a:bodyPr wrap="square" rtlCol="0" anchor="ctr">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dirty="0">
                <a:ln>
                  <a:noFill/>
                </a:ln>
                <a:solidFill>
                  <a:schemeClr val="tx1"/>
                </a:solidFill>
                <a:effectLst/>
                <a:uLnTx/>
                <a:uFillTx/>
                <a:latin typeface="Times New Roman" panose="02020603050405020304" charset="0"/>
                <a:ea typeface="华文细黑" panose="02010600040101010101" pitchFamily="2" charset="-122"/>
                <a:cs typeface="Times New Roman" panose="02020603050405020304" charset="0"/>
              </a:rPr>
              <a:t>才艺秀表演</a:t>
            </a:r>
            <a:endParaRPr kumimoji="0" lang="en-US" altLang="zh-CN" sz="4000" b="1" i="0" u="none" strike="noStrike" kern="1200" cap="none" spc="0" normalizeH="0" baseline="0" noProof="0" dirty="0">
              <a:ln>
                <a:noFill/>
              </a:ln>
              <a:solidFill>
                <a:schemeClr val="tx1"/>
              </a:solidFill>
              <a:effectLst/>
              <a:uLnTx/>
              <a:uFillTx/>
              <a:latin typeface="Times New Roman" panose="02020603050405020304" charset="0"/>
              <a:ea typeface="华文细黑" panose="02010600040101010101" pitchFamily="2" charset="-122"/>
              <a:cs typeface="Times New Roman" panose="02020603050405020304" charset="0"/>
            </a:endParaRPr>
          </a:p>
        </p:txBody>
      </p:sp>
      <p:sp>
        <p:nvSpPr>
          <p:cNvPr id="31" name="PA_任意多边形 30"/>
          <p:cNvSpPr/>
          <p:nvPr>
            <p:custDataLst>
              <p:tags r:id="rId6"/>
            </p:custDataLst>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bg1">
                  <a:alpha val="50000"/>
                </a:schemeClr>
              </a:gs>
              <a:gs pos="0">
                <a:schemeClr val="bg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9" name="组合 8"/>
          <p:cNvGrpSpPr/>
          <p:nvPr/>
        </p:nvGrpSpPr>
        <p:grpSpPr>
          <a:xfrm rot="0">
            <a:off x="-238125" y="1826895"/>
            <a:ext cx="10516870" cy="267335"/>
            <a:chOff x="837701" y="3295381"/>
            <a:chExt cx="10516598" cy="267238"/>
          </a:xfrm>
        </p:grpSpPr>
        <p:sp>
          <p:nvSpPr>
            <p:cNvPr id="10" name="椭圆 9"/>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椭圆 10"/>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椭圆 14"/>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椭圆 16"/>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9" name="PA_矩形 28"/>
          <p:cNvSpPr/>
          <p:nvPr>
            <p:custDataLst>
              <p:tags r:id="rId7"/>
            </p:custDataLst>
          </p:nvPr>
        </p:nvSpPr>
        <p:spPr>
          <a:xfrm flipH="1">
            <a:off x="7162165" y="1693545"/>
            <a:ext cx="4010660" cy="621665"/>
          </a:xfrm>
          <a:prstGeom prst="rect">
            <a:avLst/>
          </a:prstGeom>
          <a:solidFill>
            <a:schemeClr val="bg2"/>
          </a:solidFill>
        </p:spPr>
        <p:txBody>
          <a:bodyPr wrap="none" anchor="ctr">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rgbClr val="FF0000"/>
                </a:solidFill>
                <a:effectLst/>
                <a:uLnTx/>
                <a:uFillTx/>
                <a:latin typeface="Times New Roman" panose="02020603050405020304" charset="0"/>
                <a:ea typeface="华文细黑" panose="02010600040101010101" pitchFamily="2" charset="-122"/>
                <a:cs typeface="Times New Roman" panose="02020603050405020304" charset="0"/>
              </a:rPr>
              <a:t>Goals</a:t>
            </a:r>
            <a:r>
              <a:rPr kumimoji="0" lang="zh-CN" altLang="en-US" sz="4000" b="0" i="0" u="none" strike="noStrike" kern="1200" cap="none" spc="0" normalizeH="0" baseline="0" noProof="0" dirty="0">
                <a:ln>
                  <a:noFill/>
                </a:ln>
                <a:solidFill>
                  <a:srgbClr val="FF0000"/>
                </a:solidFill>
                <a:effectLst/>
                <a:uLnTx/>
                <a:uFillTx/>
                <a:latin typeface="Times New Roman" panose="02020603050405020304" charset="0"/>
                <a:ea typeface="华文细黑" panose="02010600040101010101" pitchFamily="2" charset="-122"/>
                <a:cs typeface="Times New Roman" panose="02020603050405020304" charset="0"/>
              </a:rPr>
              <a:t>：</a:t>
            </a:r>
            <a:endParaRPr kumimoji="0" lang="zh-CN" altLang="en-US" sz="4000" b="0" i="0" u="none" strike="noStrike" kern="1200" cap="none" spc="0" normalizeH="0" baseline="0" noProof="0" dirty="0">
              <a:ln>
                <a:noFill/>
              </a:ln>
              <a:solidFill>
                <a:srgbClr val="FF0000"/>
              </a:solidFill>
              <a:effectLst/>
              <a:uLnTx/>
              <a:uFillTx/>
              <a:latin typeface="Times New Roman" panose="02020603050405020304" charset="0"/>
              <a:ea typeface="华文细黑" panose="02010600040101010101" pitchFamily="2" charset="-122"/>
              <a:cs typeface="Times New Roman" panose="02020603050405020304" charset="0"/>
            </a:endParaRPr>
          </a:p>
        </p:txBody>
      </p:sp>
      <p:sp>
        <p:nvSpPr>
          <p:cNvPr id="4" name="内容占位符 3"/>
          <p:cNvSpPr/>
          <p:nvPr>
            <p:ph idx="1"/>
            <p:custDataLst>
              <p:tags r:id="rId8"/>
            </p:custDataLst>
          </p:nvPr>
        </p:nvSpPr>
        <p:spPr>
          <a:xfrm>
            <a:off x="7011035" y="2474595"/>
            <a:ext cx="4842510" cy="3432175"/>
          </a:xfrm>
          <a:solidFill>
            <a:schemeClr val="bg2"/>
          </a:solidFill>
        </p:spPr>
        <p:txBody>
          <a:bodyPr>
            <a:normAutofit/>
          </a:bodyPr>
          <a:p>
            <a:pPr marL="0" algn="l">
              <a:buClrTx/>
              <a:buSzTx/>
              <a:buNone/>
            </a:pPr>
            <a:r>
              <a:rPr lang="zh-CN" altLang="en-US" sz="3200" b="1">
                <a:solidFill>
                  <a:schemeClr val="tx1"/>
                </a:solidFill>
                <a:latin typeface="Times New Roman" panose="02020603050405020304" charset="0"/>
                <a:cs typeface="Times New Roman" panose="02020603050405020304" charset="0"/>
                <a:sym typeface="+mn-ea"/>
              </a:rPr>
              <a:t>续写构思法--4321 Approach</a:t>
            </a:r>
            <a:endParaRPr lang="zh-CN" altLang="en-US" sz="3200" b="1">
              <a:solidFill>
                <a:schemeClr val="tx1"/>
              </a:solidFill>
              <a:latin typeface="Times New Roman" panose="02020603050405020304" charset="0"/>
              <a:cs typeface="Times New Roman" panose="02020603050405020304" charset="0"/>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80"/>
                                        </p:tgtEl>
                                        <p:attrNameLst>
                                          <p:attrName>style.visibility</p:attrName>
                                        </p:attrNameLst>
                                      </p:cBhvr>
                                      <p:to>
                                        <p:strVal val="visible"/>
                                      </p:to>
                                    </p:set>
                                    <p:anim to="" calcmode="lin" valueType="num">
                                      <p:cBhvr>
                                        <p:cTn id="7" dur="700" fill="hold">
                                          <p:stCondLst>
                                            <p:cond delay="0"/>
                                          </p:stCondLst>
                                        </p:cTn>
                                        <p:tgtEl>
                                          <p:spTgt spid="80"/>
                                        </p:tgtEl>
                                        <p:attrNameLst>
                                          <p:attrName>ppt_y</p:attrName>
                                        </p:attrNameLst>
                                      </p:cBhvr>
                                      <p:tavLst>
                                        <p:tav tm="0" fmla="#ppt_y-#ppt_h/2*((1.5-1.5*$)^3-(1.5-1.5*$)^2)*8/9">
                                          <p:val>
                                            <p:fltVal val="0"/>
                                          </p:val>
                                        </p:tav>
                                        <p:tav tm="100000">
                                          <p:val>
                                            <p:fltVal val="1"/>
                                          </p:val>
                                        </p:tav>
                                      </p:tavLst>
                                    </p:anim>
                                    <p:anim to="" calcmode="lin" valueType="num">
                                      <p:cBhvr>
                                        <p:cTn id="8" dur="700" fill="hold">
                                          <p:stCondLst>
                                            <p:cond delay="0"/>
                                          </p:stCondLst>
                                        </p:cTn>
                                        <p:tgtEl>
                                          <p:spTgt spid="80"/>
                                        </p:tgtEl>
                                        <p:attrNameLst>
                                          <p:attrName>ppt_h</p:attrName>
                                        </p:attrNameLst>
                                      </p:cBhvr>
                                      <p:tavLst>
                                        <p:tav tm="0" fmla="#ppt_h-#ppt_h*((1.5-1.5*$)^3-(1.5-1.5*$)^2)">
                                          <p:val>
                                            <p:fltVal val="0"/>
                                          </p:val>
                                        </p:tav>
                                        <p:tav tm="100000">
                                          <p:val>
                                            <p:flt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62"/>
                                        </p:tgtEl>
                                        <p:attrNameLst>
                                          <p:attrName>style.visibility</p:attrName>
                                        </p:attrNameLst>
                                      </p:cBhvr>
                                      <p:to>
                                        <p:strVal val="visible"/>
                                      </p:to>
                                    </p:set>
                                    <p:anim to="" calcmode="lin" valueType="num">
                                      <p:cBhvr>
                                        <p:cTn id="11" dur="700" fill="hold">
                                          <p:stCondLst>
                                            <p:cond delay="0"/>
                                          </p:stCondLst>
                                        </p:cTn>
                                        <p:tgtEl>
                                          <p:spTgt spid="62"/>
                                        </p:tgtEl>
                                        <p:attrNameLst>
                                          <p:attrName>ppt_y</p:attrName>
                                        </p:attrNameLst>
                                      </p:cBhvr>
                                      <p:tavLst>
                                        <p:tav tm="0" fmla="#ppt_y-#ppt_h/2*((1.5-1.5*$)^3-(1.5-1.5*$)^2)*8/9">
                                          <p:val>
                                            <p:fltVal val="0"/>
                                          </p:val>
                                        </p:tav>
                                        <p:tav tm="100000">
                                          <p:val>
                                            <p:fltVal val="1"/>
                                          </p:val>
                                        </p:tav>
                                      </p:tavLst>
                                    </p:anim>
                                    <p:anim to="" calcmode="lin" valueType="num">
                                      <p:cBhvr>
                                        <p:cTn id="12" dur="700" fill="hold">
                                          <p:stCondLst>
                                            <p:cond delay="0"/>
                                          </p:stCondLst>
                                        </p:cTn>
                                        <p:tgtEl>
                                          <p:spTgt spid="62"/>
                                        </p:tgtEl>
                                        <p:attrNameLst>
                                          <p:attrName>ppt_h</p:attrName>
                                        </p:attrNameLst>
                                      </p:cBhvr>
                                      <p:tavLst>
                                        <p:tav tm="0" fmla="#ppt_h-#ppt_h*((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36"/>
                                        </p:tgtEl>
                                        <p:attrNameLst>
                                          <p:attrName>style.visibility</p:attrName>
                                        </p:attrNameLst>
                                      </p:cBhvr>
                                      <p:to>
                                        <p:strVal val="visible"/>
                                      </p:to>
                                    </p:set>
                                    <p:anim to="" calcmode="lin" valueType="num">
                                      <p:cBhvr>
                                        <p:cTn id="15" dur="700" fill="hold">
                                          <p:stCondLst>
                                            <p:cond delay="0"/>
                                          </p:stCondLst>
                                        </p:cTn>
                                        <p:tgtEl>
                                          <p:spTgt spid="36"/>
                                        </p:tgtEl>
                                        <p:attrNameLst>
                                          <p:attrName>ppt_y</p:attrName>
                                        </p:attrNameLst>
                                      </p:cBhvr>
                                      <p:tavLst>
                                        <p:tav tm="0" fmla="#ppt_y-#ppt_h/2*((1.5-1.5*$)^3-(1.5-1.5*$)^2)*8/9">
                                          <p:val>
                                            <p:fltVal val="0"/>
                                          </p:val>
                                        </p:tav>
                                        <p:tav tm="100000">
                                          <p:val>
                                            <p:fltVal val="1"/>
                                          </p:val>
                                        </p:tav>
                                      </p:tavLst>
                                    </p:anim>
                                    <p:anim to="" calcmode="lin" valueType="num">
                                      <p:cBhvr>
                                        <p:cTn id="16" dur="700" fill="hold">
                                          <p:stCondLst>
                                            <p:cond delay="0"/>
                                          </p:stCondLst>
                                        </p:cTn>
                                        <p:tgtEl>
                                          <p:spTgt spid="36"/>
                                        </p:tgtEl>
                                        <p:attrNameLst>
                                          <p:attrName>ppt_h</p:attrName>
                                        </p:attrNameLst>
                                      </p:cBhvr>
                                      <p:tavLst>
                                        <p:tav tm="0" fmla="#ppt_h-#ppt_h*((1.5-1.5*$)^3-(1.5-1.5*$)^2)">
                                          <p:val>
                                            <p:fltVal val="0"/>
                                          </p:val>
                                        </p:tav>
                                        <p:tav tm="100000">
                                          <p:val>
                                            <p:flt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to="" calcmode="lin" valueType="num">
                                      <p:cBhvr>
                                        <p:cTn id="19" dur="700" fill="hold">
                                          <p:stCondLst>
                                            <p:cond delay="0"/>
                                          </p:stCondLst>
                                        </p:cTn>
                                        <p:tgtEl>
                                          <p:spTgt spid="7"/>
                                        </p:tgtEl>
                                        <p:attrNameLst>
                                          <p:attrName>ppt_y</p:attrName>
                                        </p:attrNameLst>
                                      </p:cBhvr>
                                      <p:tavLst>
                                        <p:tav tm="0" fmla="#ppt_y-#ppt_h/2*((1.5-1.5*$)^3-(1.5-1.5*$)^2)*8/9">
                                          <p:val>
                                            <p:fltVal val="0"/>
                                          </p:val>
                                        </p:tav>
                                        <p:tav tm="100000">
                                          <p:val>
                                            <p:fltVal val="1"/>
                                          </p:val>
                                        </p:tav>
                                      </p:tavLst>
                                    </p:anim>
                                    <p:anim to="" calcmode="lin" valueType="num">
                                      <p:cBhvr>
                                        <p:cTn id="20" dur="700" fill="hold">
                                          <p:stCondLst>
                                            <p:cond delay="0"/>
                                          </p:stCondLst>
                                        </p:cTn>
                                        <p:tgtEl>
                                          <p:spTgt spid="7"/>
                                        </p:tgtEl>
                                        <p:attrNameLst>
                                          <p:attrName>ppt_h</p:attrName>
                                        </p:attrNameLst>
                                      </p:cBhvr>
                                      <p:tavLst>
                                        <p:tav tm="0" fmla="#ppt_h-#ppt_h*((1.5-1.5*$)^3-(1.5-1.5*$)^2)">
                                          <p:val>
                                            <p:fltVal val="0"/>
                                          </p:val>
                                        </p:tav>
                                        <p:tav tm="100000">
                                          <p:val>
                                            <p:flt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31"/>
                                        </p:tgtEl>
                                        <p:attrNameLst>
                                          <p:attrName>style.visibility</p:attrName>
                                        </p:attrNameLst>
                                      </p:cBhvr>
                                      <p:to>
                                        <p:strVal val="visible"/>
                                      </p:to>
                                    </p:set>
                                    <p:anim to="" calcmode="lin" valueType="num">
                                      <p:cBhvr>
                                        <p:cTn id="23" dur="700" fill="hold">
                                          <p:stCondLst>
                                            <p:cond delay="0"/>
                                          </p:stCondLst>
                                        </p:cTn>
                                        <p:tgtEl>
                                          <p:spTgt spid="31"/>
                                        </p:tgtEl>
                                        <p:attrNameLst>
                                          <p:attrName>ppt_y</p:attrName>
                                        </p:attrNameLst>
                                      </p:cBhvr>
                                      <p:tavLst>
                                        <p:tav tm="0" fmla="#ppt_y-#ppt_h/2*((1.5-1.5*$)^3-(1.5-1.5*$)^2)*8/9">
                                          <p:val>
                                            <p:fltVal val="0"/>
                                          </p:val>
                                        </p:tav>
                                        <p:tav tm="100000">
                                          <p:val>
                                            <p:fltVal val="1"/>
                                          </p:val>
                                        </p:tav>
                                      </p:tavLst>
                                    </p:anim>
                                    <p:anim to="" calcmode="lin" valueType="num">
                                      <p:cBhvr>
                                        <p:cTn id="24" dur="700" fill="hold">
                                          <p:stCondLst>
                                            <p:cond delay="0"/>
                                          </p:stCondLst>
                                        </p:cTn>
                                        <p:tgtEl>
                                          <p:spTgt spid="31"/>
                                        </p:tgtEl>
                                        <p:attrNameLst>
                                          <p:attrName>ppt_h</p:attrName>
                                        </p:attrNameLst>
                                      </p:cBhvr>
                                      <p:tavLst>
                                        <p:tav tm="0" fmla="#ppt_h-#ppt_h*((1.5-1.5*$)^3-(1.5-1.5*$)^2)">
                                          <p:val>
                                            <p:fltVal val="0"/>
                                          </p:val>
                                        </p:tav>
                                        <p:tav tm="100000">
                                          <p:val>
                                            <p:fltVal val="1"/>
                                          </p:val>
                                        </p:tav>
                                      </p:tavLst>
                                    </p:anim>
                                  </p:childTnLst>
                                </p:cTn>
                              </p:par>
                              <p:par>
                                <p:cTn id="25" presetID="0" presetClass="entr" presetSubtype="0" fill="hold" grpId="0" nodeType="withEffect">
                                  <p:stCondLst>
                                    <p:cond delay="0"/>
                                  </p:stCondLst>
                                  <p:iterate type="lt">
                                    <p:tmPct val="10000"/>
                                  </p:iterate>
                                  <p:childTnLst>
                                    <p:set>
                                      <p:cBhvr>
                                        <p:cTn id="26" dur="700" fill="hold">
                                          <p:stCondLst>
                                            <p:cond delay="0"/>
                                          </p:stCondLst>
                                        </p:cTn>
                                        <p:tgtEl>
                                          <p:spTgt spid="29"/>
                                        </p:tgtEl>
                                        <p:attrNameLst>
                                          <p:attrName>style.visibility</p:attrName>
                                        </p:attrNameLst>
                                      </p:cBhvr>
                                      <p:to>
                                        <p:strVal val="visible"/>
                                      </p:to>
                                    </p:set>
                                    <p:anim to="" calcmode="lin" valueType="num">
                                      <p:cBhvr>
                                        <p:cTn id="27" dur="700" fill="hold">
                                          <p:stCondLst>
                                            <p:cond delay="0"/>
                                          </p:stCondLst>
                                        </p:cTn>
                                        <p:tgtEl>
                                          <p:spTgt spid="29"/>
                                        </p:tgtEl>
                                        <p:attrNameLst>
                                          <p:attrName>ppt_x</p:attrName>
                                        </p:attrNameLst>
                                      </p:cBhvr>
                                      <p:tavLst>
                                        <p:tav tm="0" fmla="#ppt_x+#ppt_w*((1.5-1.5*$)^3-(1.5-1.5*$)^2)">
                                          <p:val>
                                            <p:fltVal val="0"/>
                                          </p:val>
                                        </p:tav>
                                        <p:tav tm="100000">
                                          <p:val>
                                            <p:fltVal val="1"/>
                                          </p:val>
                                        </p:tav>
                                      </p:tavLst>
                                    </p:anim>
                                    <p:animEffect filter="fade">
                                      <p:cBhvr>
                                        <p:cTn id="28" dur="700">
                                          <p:stCondLst>
                                            <p:cond delay="0"/>
                                          </p:stCondLst>
                                        </p:cTn>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62" grpId="0" bldLvl="0" animBg="1"/>
      <p:bldP spid="36" grpId="0" animBg="1"/>
      <p:bldP spid="7" grpId="0"/>
      <p:bldP spid="31" grpId="0" animBg="1"/>
      <p:bldP spid="2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A_椭圆 6"/>
          <p:cNvSpPr/>
          <p:nvPr>
            <p:custDataLst>
              <p:tags r:id="rId1"/>
            </p:custDataLst>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PA_椭圆 10"/>
          <p:cNvSpPr/>
          <p:nvPr>
            <p:custDataLst>
              <p:tags r:id="rId2"/>
            </p:custDataLst>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PA_任意多边形 16"/>
          <p:cNvSpPr/>
          <p:nvPr>
            <p:custDataLst>
              <p:tags r:id="rId3"/>
            </p:custDataLst>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PA_任意多边形 17"/>
          <p:cNvSpPr/>
          <p:nvPr>
            <p:custDataLst>
              <p:tags r:id="rId4"/>
            </p:custDataLst>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PA_任意多边形 18"/>
          <p:cNvSpPr/>
          <p:nvPr>
            <p:custDataLst>
              <p:tags r:id="rId5"/>
            </p:custDataLst>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PA_任意多边形 19"/>
          <p:cNvSpPr/>
          <p:nvPr>
            <p:custDataLst>
              <p:tags r:id="rId6"/>
            </p:custDataLst>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文本框 4"/>
          <p:cNvSpPr txBox="1"/>
          <p:nvPr/>
        </p:nvSpPr>
        <p:spPr>
          <a:xfrm>
            <a:off x="0" y="0"/>
            <a:ext cx="11977370" cy="6858635"/>
          </a:xfrm>
          <a:prstGeom prst="rect">
            <a:avLst/>
          </a:prstGeom>
          <a:ln>
            <a:prstDash val="sysDash"/>
          </a:ln>
        </p:spPr>
        <p:style>
          <a:lnRef idx="2">
            <a:schemeClr val="accent5"/>
          </a:lnRef>
          <a:fillRef idx="1">
            <a:schemeClr val="lt1"/>
          </a:fillRef>
          <a:effectRef idx="0">
            <a:schemeClr val="accent5"/>
          </a:effectRef>
          <a:fontRef idx="minor">
            <a:schemeClr val="dk1"/>
          </a:fontRef>
        </p:style>
        <p:txBody>
          <a:bodyPr wrap="square" rtlCol="0" anchor="t">
            <a:noAutofit/>
          </a:bodyPr>
          <a:p>
            <a:pPr algn="just"/>
            <a:r>
              <a:rPr lang="en-US" altLang="zh-CN" sz="2400" b="1" dirty="0">
                <a:solidFill>
                  <a:schemeClr val="tx1"/>
                </a:solidFill>
                <a:latin typeface="Arial Black" panose="020B0A04020102020204" pitchFamily="34" charset="0"/>
                <a:ea typeface="等线" panose="02010600030101010101" charset="-122"/>
                <a:sym typeface="+mn-ea"/>
              </a:rPr>
              <a:t>Para1: I was completely knocked out by the news.  </a:t>
            </a:r>
            <a:endParaRPr lang="en-US" altLang="zh-CN" sz="2400" b="1" dirty="0">
              <a:solidFill>
                <a:schemeClr val="tx1"/>
              </a:solidFill>
              <a:latin typeface="Arial Black" panose="020B0A04020102020204" pitchFamily="34" charset="0"/>
              <a:ea typeface="等线" panose="02010600030101010101" charset="-122"/>
              <a:sym typeface="+mn-ea"/>
            </a:endParaRPr>
          </a:p>
          <a:p>
            <a:pPr algn="just"/>
            <a:r>
              <a:rPr lang="zh-CN" altLang="en-US" sz="2800" b="1" dirty="0" smtClean="0">
                <a:solidFill>
                  <a:schemeClr val="tx1"/>
                </a:solidFill>
                <a:latin typeface="Arial Black" panose="020B0A04020102020204" pitchFamily="34" charset="0"/>
                <a:ea typeface="等线" panose="02010600030101010101" charset="-122"/>
                <a:cs typeface="Calibri" panose="020F0502020204030204"/>
                <a:sym typeface="+mn-ea"/>
              </a:rPr>
              <a:t>时间：</a:t>
            </a:r>
            <a:endParaRPr lang="en-US" altLang="zh-CN" sz="2800" b="1" dirty="0" smtClean="0">
              <a:solidFill>
                <a:schemeClr val="tx1"/>
              </a:solidFill>
              <a:latin typeface="Arial Black" panose="020B0A04020102020204" pitchFamily="34" charset="0"/>
              <a:ea typeface="等线" panose="02010600030101010101" charset="-122"/>
              <a:cs typeface="Calibri" panose="020F0502020204030204"/>
              <a:sym typeface="+mn-ea"/>
            </a:endParaRPr>
          </a:p>
          <a:p>
            <a:pPr indent="0" algn="just" fontAlgn="auto"/>
            <a:r>
              <a:rPr lang="zh-CN" altLang="en-US" sz="2800" b="1" dirty="0" smtClean="0">
                <a:solidFill>
                  <a:schemeClr val="tx1"/>
                </a:solidFill>
                <a:latin typeface="Arial Black" panose="020B0A04020102020204" pitchFamily="34" charset="0"/>
                <a:ea typeface="等线" panose="02010600030101010101" charset="-122"/>
                <a:cs typeface="Calibri" panose="020F0502020204030204"/>
                <a:sym typeface="+mn-ea"/>
              </a:rPr>
              <a:t>空间：</a:t>
            </a:r>
            <a:endParaRPr lang="zh-CN" altLang="en-US" sz="2800" b="1" dirty="0" smtClean="0">
              <a:solidFill>
                <a:schemeClr val="tx1"/>
              </a:solidFill>
              <a:latin typeface="Arial Black" panose="020B0A04020102020204" pitchFamily="34" charset="0"/>
              <a:ea typeface="等线" panose="02010600030101010101" charset="-122"/>
              <a:cs typeface="Calibri" panose="020F0502020204030204"/>
              <a:sym typeface="+mn-ea"/>
            </a:endParaRPr>
          </a:p>
          <a:p>
            <a:pPr indent="0" algn="just" fontAlgn="auto"/>
            <a:r>
              <a:rPr lang="zh-CN" altLang="en-US" sz="2800" b="1" dirty="0" smtClean="0">
                <a:solidFill>
                  <a:schemeClr val="tx1"/>
                </a:solidFill>
                <a:latin typeface="Arial Black" panose="020B0A04020102020204" pitchFamily="34" charset="0"/>
                <a:ea typeface="等线" panose="02010600030101010101" charset="-122"/>
                <a:cs typeface="Calibri" panose="020F0502020204030204"/>
                <a:sym typeface="+mn-ea"/>
              </a:rPr>
              <a:t>主要人物：</a:t>
            </a:r>
            <a:endParaRPr lang="zh-CN" altLang="en-US" sz="2800" b="1" dirty="0" smtClean="0">
              <a:solidFill>
                <a:schemeClr val="tx1"/>
              </a:solidFill>
              <a:latin typeface="Arial Black" panose="020B0A04020102020204" pitchFamily="34" charset="0"/>
              <a:ea typeface="等线" panose="02010600030101010101" charset="-122"/>
              <a:cs typeface="Calibri" panose="020F0502020204030204"/>
              <a:sym typeface="+mn-ea"/>
            </a:endParaRPr>
          </a:p>
          <a:p>
            <a:pPr indent="0" algn="just" fontAlgn="auto"/>
            <a:r>
              <a:rPr lang="zh-CN" altLang="en-US" sz="2800" b="1" dirty="0" smtClean="0">
                <a:solidFill>
                  <a:schemeClr val="tx1"/>
                </a:solidFill>
                <a:latin typeface="Arial Black" panose="020B0A04020102020204" pitchFamily="34" charset="0"/>
                <a:ea typeface="等线" panose="02010600030101010101" charset="-122"/>
                <a:cs typeface="Calibri" panose="020F0502020204030204"/>
                <a:sym typeface="+mn-ea"/>
              </a:rPr>
              <a:t>关键情节</a:t>
            </a:r>
            <a:r>
              <a:rPr lang="en-US" altLang="zh-CN" sz="2800" b="1" dirty="0" smtClean="0">
                <a:solidFill>
                  <a:schemeClr val="tx1"/>
                </a:solidFill>
                <a:latin typeface="Arial Black" panose="020B0A04020102020204" pitchFamily="34" charset="0"/>
                <a:ea typeface="等线" panose="02010600030101010101" charset="-122"/>
                <a:cs typeface="Calibri" panose="020F0502020204030204"/>
                <a:sym typeface="+mn-ea"/>
              </a:rPr>
              <a:t>:</a:t>
            </a:r>
            <a:r>
              <a:rPr lang="en-US" altLang="zh-CN" sz="2400" b="1">
                <a:solidFill>
                  <a:srgbClr val="C00000"/>
                </a:solidFill>
                <a:latin typeface="Times New Roman" panose="02020603050405020304" charset="0"/>
                <a:cs typeface="Times New Roman" panose="02020603050405020304" charset="0"/>
                <a:sym typeface="+mn-ea"/>
              </a:rPr>
              <a:t>1.How did I feel after I got the news?(</a:t>
            </a:r>
            <a:r>
              <a:rPr lang="zh-CN" altLang="en-US" sz="2400" b="1">
                <a:solidFill>
                  <a:srgbClr val="C00000"/>
                </a:solidFill>
                <a:latin typeface="Times New Roman" panose="02020603050405020304" charset="0"/>
                <a:cs typeface="Times New Roman" panose="02020603050405020304" charset="0"/>
                <a:sym typeface="+mn-ea"/>
              </a:rPr>
              <a:t>情绪</a:t>
            </a:r>
            <a:r>
              <a:rPr lang="en-US" altLang="zh-CN" sz="2400" b="1">
                <a:solidFill>
                  <a:srgbClr val="C00000"/>
                </a:solidFill>
                <a:latin typeface="Times New Roman" panose="02020603050405020304" charset="0"/>
                <a:cs typeface="Times New Roman" panose="02020603050405020304" charset="0"/>
                <a:sym typeface="+mn-ea"/>
              </a:rPr>
              <a:t>+</a:t>
            </a:r>
            <a:r>
              <a:rPr lang="zh-CN" altLang="en-US" sz="2400" b="1">
                <a:solidFill>
                  <a:srgbClr val="C00000"/>
                </a:solidFill>
                <a:latin typeface="Times New Roman" panose="02020603050405020304" charset="0"/>
                <a:cs typeface="Times New Roman" panose="02020603050405020304" charset="0"/>
                <a:sym typeface="+mn-ea"/>
              </a:rPr>
              <a:t>心理描写</a:t>
            </a:r>
            <a:r>
              <a:rPr lang="en-US" altLang="zh-CN" sz="2400" b="1">
                <a:solidFill>
                  <a:srgbClr val="C00000"/>
                </a:solidFill>
                <a:latin typeface="Times New Roman" panose="02020603050405020304" charset="0"/>
                <a:cs typeface="Times New Roman" panose="02020603050405020304" charset="0"/>
                <a:sym typeface="+mn-ea"/>
              </a:rPr>
              <a:t>)</a:t>
            </a:r>
            <a:endParaRPr lang="zh-CN" altLang="en-US" sz="2400" b="1">
              <a:solidFill>
                <a:srgbClr val="C00000"/>
              </a:solidFill>
              <a:latin typeface="Times New Roman" panose="02020603050405020304" charset="0"/>
              <a:cs typeface="Times New Roman" panose="02020603050405020304" charset="0"/>
              <a:sym typeface="+mn-ea"/>
            </a:endParaRPr>
          </a:p>
          <a:p>
            <a:pPr indent="0" algn="just" fontAlgn="auto"/>
            <a:r>
              <a:rPr lang="en-US" altLang="zh-CN" sz="2400" b="1">
                <a:solidFill>
                  <a:srgbClr val="C00000"/>
                </a:solidFill>
                <a:latin typeface="Times New Roman" panose="02020603050405020304" charset="0"/>
                <a:cs typeface="Times New Roman" panose="02020603050405020304" charset="0"/>
                <a:sym typeface="+mn-ea"/>
              </a:rPr>
              <a:t>     2.What did I decide to do --quit or continue ?</a:t>
            </a:r>
            <a:r>
              <a:rPr lang="zh-CN" altLang="en-US" sz="2400" b="1">
                <a:solidFill>
                  <a:srgbClr val="C00000"/>
                </a:solidFill>
                <a:latin typeface="Times New Roman" panose="02020603050405020304" charset="0"/>
                <a:cs typeface="Times New Roman" panose="02020603050405020304" charset="0"/>
                <a:sym typeface="+mn-ea"/>
              </a:rPr>
              <a:t>（情绪</a:t>
            </a:r>
            <a:r>
              <a:rPr lang="en-US" altLang="zh-CN" sz="2400" b="1">
                <a:solidFill>
                  <a:srgbClr val="C00000"/>
                </a:solidFill>
                <a:latin typeface="Times New Roman" panose="02020603050405020304" charset="0"/>
                <a:cs typeface="Times New Roman" panose="02020603050405020304" charset="0"/>
                <a:sym typeface="+mn-ea"/>
              </a:rPr>
              <a:t>+</a:t>
            </a:r>
            <a:r>
              <a:rPr lang="zh-CN" altLang="en-US" sz="2400" b="1">
                <a:solidFill>
                  <a:srgbClr val="C00000"/>
                </a:solidFill>
                <a:latin typeface="Times New Roman" panose="02020603050405020304" charset="0"/>
                <a:cs typeface="Times New Roman" panose="02020603050405020304" charset="0"/>
                <a:sym typeface="+mn-ea"/>
              </a:rPr>
              <a:t>心理描写）</a:t>
            </a:r>
            <a:endParaRPr lang="en-US" altLang="zh-CN" sz="2400" b="1">
              <a:solidFill>
                <a:srgbClr val="C00000"/>
              </a:solidFill>
              <a:latin typeface="Times New Roman" panose="02020603050405020304" charset="0"/>
              <a:cs typeface="Times New Roman" panose="02020603050405020304" charset="0"/>
              <a:sym typeface="+mn-ea"/>
            </a:endParaRPr>
          </a:p>
          <a:p>
            <a:pPr indent="0" algn="just" fontAlgn="auto"/>
            <a:r>
              <a:rPr lang="en-US" altLang="zh-CN" sz="2400" b="1">
                <a:solidFill>
                  <a:srgbClr val="C00000"/>
                </a:solidFill>
                <a:latin typeface="Times New Roman" panose="02020603050405020304" charset="0"/>
                <a:cs typeface="Times New Roman" panose="02020603050405020304" charset="0"/>
                <a:sym typeface="+mn-ea"/>
              </a:rPr>
              <a:t>      3.Who persuaded me to keep on  ?  And how did she/he comfore me ?</a:t>
            </a:r>
            <a:endParaRPr lang="zh-CN" altLang="en-US" sz="2400" b="1">
              <a:latin typeface="Times New Roman" panose="02020603050405020304" charset="0"/>
              <a:cs typeface="Times New Roman" panose="02020603050405020304" charset="0"/>
            </a:endParaRPr>
          </a:p>
          <a:p>
            <a:pPr indent="0" algn="just" fontAlgn="auto"/>
            <a:r>
              <a:rPr lang="en-US" altLang="zh-CN" sz="2400" b="1" dirty="0" smtClean="0">
                <a:solidFill>
                  <a:schemeClr val="tx1"/>
                </a:solidFill>
                <a:latin typeface="Arial Black" panose="020B0A04020102020204" pitchFamily="34" charset="0"/>
                <a:ea typeface="等线" panose="02010600030101010101" charset="-122"/>
                <a:sym typeface="+mn-ea"/>
              </a:rPr>
              <a:t>Para2</a:t>
            </a:r>
            <a:r>
              <a:rPr lang="en-US" altLang="zh-CN" sz="2400" b="1" dirty="0">
                <a:solidFill>
                  <a:schemeClr val="tx1"/>
                </a:solidFill>
                <a:latin typeface="Arial Black" panose="020B0A04020102020204" pitchFamily="34" charset="0"/>
                <a:ea typeface="等线" panose="02010600030101010101" charset="-122"/>
                <a:sym typeface="+mn-ea"/>
              </a:rPr>
              <a:t>: Finally came the big moment.</a:t>
            </a:r>
            <a:endParaRPr lang="en-US" altLang="zh-CN" sz="2400" b="1" dirty="0">
              <a:solidFill>
                <a:schemeClr val="tx1"/>
              </a:solidFill>
              <a:latin typeface="Arial Black" panose="020B0A04020102020204" pitchFamily="34" charset="0"/>
              <a:ea typeface="等线" panose="02010600030101010101" charset="-122"/>
              <a:sym typeface="+mn-ea"/>
            </a:endParaRPr>
          </a:p>
          <a:p>
            <a:pPr marL="457200" algn="l" fontAlgn="auto">
              <a:spcBef>
                <a:spcPts val="0"/>
              </a:spcBef>
              <a:spcAft>
                <a:spcPts val="0"/>
              </a:spcAft>
              <a:buClrTx/>
              <a:buSzTx/>
              <a:buFontTx/>
            </a:pPr>
            <a:r>
              <a:rPr lang="zh-CN" altLang="en-US" sz="2800" b="1" dirty="0" smtClean="0">
                <a:solidFill>
                  <a:schemeClr val="tx1"/>
                </a:solidFill>
                <a:latin typeface="Arial Black" panose="020B0A04020102020204" pitchFamily="34" charset="0"/>
                <a:ea typeface="等线" panose="02010600030101010101" charset="-122"/>
                <a:cs typeface="Calibri" panose="020F0502020204030204"/>
                <a:sym typeface="+mn-ea"/>
              </a:rPr>
              <a:t>时间：</a:t>
            </a:r>
            <a:r>
              <a:rPr lang="en-US" altLang="zh-CN" sz="2800" dirty="0" smtClean="0">
                <a:solidFill>
                  <a:schemeClr val="tx1"/>
                </a:solidFill>
                <a:effectLst>
                  <a:outerShdw blurRad="38100" dist="38100" dir="2700000" algn="tl">
                    <a:srgbClr val="000000">
                      <a:alpha val="43137"/>
                    </a:srgbClr>
                  </a:outerShdw>
                </a:effectLst>
                <a:latin typeface="Times New Roman" panose="02020603050405020304" charset="0"/>
                <a:cs typeface="Times New Roman" panose="02020603050405020304" charset="0"/>
                <a:sym typeface="+mn-ea"/>
              </a:rPr>
              <a:t>on the talent show</a:t>
            </a:r>
            <a:endParaRPr lang="en-US" altLang="zh-CN" sz="2800" dirty="0" smtClean="0">
              <a:solidFill>
                <a:schemeClr val="tx1"/>
              </a:solidFill>
              <a:effectLst>
                <a:outerShdw blurRad="38100" dist="38100" dir="2700000" algn="tl">
                  <a:srgbClr val="000000">
                    <a:alpha val="43137"/>
                  </a:srgbClr>
                </a:outerShdw>
              </a:effectLst>
              <a:latin typeface="Times New Roman" panose="02020603050405020304" charset="0"/>
              <a:cs typeface="Times New Roman" panose="02020603050405020304" charset="0"/>
              <a:sym typeface="+mn-ea"/>
            </a:endParaRPr>
          </a:p>
          <a:p>
            <a:pPr marL="457200" algn="l" fontAlgn="auto">
              <a:spcBef>
                <a:spcPts val="0"/>
              </a:spcBef>
              <a:spcAft>
                <a:spcPts val="0"/>
              </a:spcAft>
              <a:buClrTx/>
              <a:buSzTx/>
              <a:buFontTx/>
            </a:pPr>
            <a:r>
              <a:rPr lang="zh-CN" altLang="en-US" sz="2800" b="1" dirty="0" smtClean="0">
                <a:solidFill>
                  <a:schemeClr val="tx1"/>
                </a:solidFill>
                <a:latin typeface="Arial Black" panose="020B0A04020102020204" pitchFamily="34" charset="0"/>
                <a:ea typeface="等线" panose="02010600030101010101" charset="-122"/>
                <a:cs typeface="Calibri" panose="020F0502020204030204"/>
                <a:sym typeface="+mn-ea"/>
              </a:rPr>
              <a:t>空间：</a:t>
            </a:r>
            <a:r>
              <a:rPr lang="en-US" altLang="zh-CN" sz="2800" dirty="0" smtClean="0">
                <a:solidFill>
                  <a:schemeClr val="tx1"/>
                </a:solidFill>
                <a:effectLst>
                  <a:outerShdw blurRad="38100" dist="38100" dir="2700000" algn="tl">
                    <a:srgbClr val="000000">
                      <a:alpha val="43137"/>
                    </a:srgbClr>
                  </a:outerShdw>
                </a:effectLst>
                <a:latin typeface="Times New Roman" panose="02020603050405020304" charset="0"/>
                <a:cs typeface="Times New Roman" panose="02020603050405020304" charset="0"/>
                <a:sym typeface="+mn-ea"/>
              </a:rPr>
              <a:t>on the stage</a:t>
            </a:r>
            <a:endParaRPr lang="en-US" altLang="zh-CN" sz="2800" dirty="0" smtClean="0">
              <a:solidFill>
                <a:schemeClr val="tx1"/>
              </a:solidFill>
              <a:effectLst>
                <a:outerShdw blurRad="38100" dist="38100" dir="2700000" algn="tl">
                  <a:srgbClr val="000000">
                    <a:alpha val="43137"/>
                  </a:srgbClr>
                </a:outerShdw>
              </a:effectLst>
              <a:latin typeface="Times New Roman" panose="02020603050405020304" charset="0"/>
              <a:cs typeface="Times New Roman" panose="02020603050405020304" charset="0"/>
              <a:sym typeface="+mn-ea"/>
            </a:endParaRPr>
          </a:p>
          <a:p>
            <a:pPr indent="0" algn="just" fontAlgn="auto"/>
            <a:r>
              <a:rPr lang="zh-CN" altLang="en-US" sz="2800" b="1" dirty="0" smtClean="0">
                <a:solidFill>
                  <a:schemeClr val="tx1"/>
                </a:solidFill>
                <a:latin typeface="Arial Black" panose="020B0A04020102020204" pitchFamily="34" charset="0"/>
                <a:ea typeface="等线" panose="02010600030101010101" charset="-122"/>
                <a:cs typeface="Calibri" panose="020F0502020204030204"/>
                <a:sym typeface="+mn-ea"/>
              </a:rPr>
              <a:t>主要人物：</a:t>
            </a:r>
            <a:endParaRPr lang="zh-CN" altLang="en-US" sz="2800" b="1" dirty="0" smtClean="0">
              <a:solidFill>
                <a:schemeClr val="tx1"/>
              </a:solidFill>
              <a:latin typeface="Arial Black" panose="020B0A04020102020204" pitchFamily="34" charset="0"/>
              <a:ea typeface="等线" panose="02010600030101010101" charset="-122"/>
              <a:cs typeface="Calibri" panose="020F0502020204030204"/>
              <a:sym typeface="+mn-ea"/>
            </a:endParaRPr>
          </a:p>
          <a:p>
            <a:pPr algn="just" fontAlgn="auto">
              <a:buClrTx/>
              <a:buSzTx/>
              <a:buFontTx/>
            </a:pPr>
            <a:r>
              <a:rPr lang="zh-CN" altLang="en-US" sz="2800" b="1" dirty="0" smtClean="0">
                <a:solidFill>
                  <a:schemeClr val="tx1"/>
                </a:solidFill>
                <a:latin typeface="Arial Black" panose="020B0A04020102020204" pitchFamily="34" charset="0"/>
                <a:ea typeface="等线" panose="02010600030101010101" charset="-122"/>
                <a:cs typeface="Calibri" panose="020F0502020204030204"/>
                <a:sym typeface="+mn-ea"/>
              </a:rPr>
              <a:t>关键事件</a:t>
            </a:r>
            <a:endParaRPr lang="en-US" altLang="zh-CN" sz="2400" b="1">
              <a:solidFill>
                <a:srgbClr val="C00000"/>
              </a:solidFill>
              <a:latin typeface="Times New Roman" panose="02020603050405020304" charset="0"/>
              <a:cs typeface="Times New Roman" panose="02020603050405020304" charset="0"/>
              <a:sym typeface="+mn-ea"/>
            </a:endParaRPr>
          </a:p>
          <a:p>
            <a:pPr algn="just">
              <a:buClrTx/>
              <a:buSzTx/>
              <a:buFontTx/>
            </a:pPr>
            <a:endParaRPr lang="en-US" altLang="zh-CN" sz="2400" b="1">
              <a:solidFill>
                <a:srgbClr val="C00000"/>
              </a:solidFill>
              <a:latin typeface="Times New Roman" panose="02020603050405020304" charset="0"/>
              <a:cs typeface="Times New Roman" panose="02020603050405020304" charset="0"/>
              <a:sym typeface="+mn-ea"/>
            </a:endParaRPr>
          </a:p>
        </p:txBody>
      </p:sp>
      <p:sp>
        <p:nvSpPr>
          <p:cNvPr id="12" name="矩形 11"/>
          <p:cNvSpPr/>
          <p:nvPr>
            <p:custDataLst>
              <p:tags r:id="rId7"/>
            </p:custDataLst>
          </p:nvPr>
        </p:nvSpPr>
        <p:spPr>
          <a:xfrm>
            <a:off x="6936740" y="0"/>
            <a:ext cx="2654935" cy="412115"/>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4" name="矩形 23"/>
          <p:cNvSpPr/>
          <p:nvPr>
            <p:custDataLst>
              <p:tags r:id="rId8"/>
            </p:custDataLst>
          </p:nvPr>
        </p:nvSpPr>
        <p:spPr>
          <a:xfrm>
            <a:off x="4180205" y="2862580"/>
            <a:ext cx="3176270" cy="412115"/>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文本框 50"/>
          <p:cNvSpPr txBox="1"/>
          <p:nvPr>
            <p:custDataLst>
              <p:tags r:id="rId9"/>
            </p:custDataLst>
          </p:nvPr>
        </p:nvSpPr>
        <p:spPr>
          <a:xfrm>
            <a:off x="1403985" y="344170"/>
            <a:ext cx="7158990" cy="521970"/>
          </a:xfrm>
          <a:prstGeom prst="rect">
            <a:avLst/>
          </a:prstGeom>
          <a:noFill/>
        </p:spPr>
        <p:txBody>
          <a:bodyPr wrap="square" rtlCol="0" anchor="t">
            <a:spAutoFit/>
          </a:bodyPr>
          <a:p>
            <a:pPr marL="457200" algn="l">
              <a:spcBef>
                <a:spcPts val="0"/>
              </a:spcBef>
              <a:spcAft>
                <a:spcPts val="0"/>
              </a:spcAft>
              <a:buClrTx/>
              <a:buSzTx/>
              <a:buNone/>
            </a:pPr>
            <a:r>
              <a:rPr lang="en-US" altLang="zh-CN" sz="2800" dirty="0" smtClean="0">
                <a:solidFill>
                  <a:schemeClr val="tx1"/>
                </a:solidFill>
                <a:effectLst>
                  <a:outerShdw blurRad="38100" dist="38100" dir="2700000" algn="tl">
                    <a:srgbClr val="000000">
                      <a:alpha val="43137"/>
                    </a:srgbClr>
                  </a:outerShdw>
                </a:effectLst>
                <a:latin typeface="Times New Roman" panose="02020603050405020304" charset="0"/>
                <a:cs typeface="Times New Roman" panose="02020603050405020304" charset="0"/>
              </a:rPr>
              <a:t>The day before the performance</a:t>
            </a:r>
            <a:endParaRPr lang="en-US" altLang="zh-CN" sz="2800" dirty="0" smtClean="0">
              <a:solidFill>
                <a:schemeClr val="tx1"/>
              </a:solidFill>
              <a:effectLst>
                <a:outerShdw blurRad="38100" dist="38100" dir="2700000" algn="tl">
                  <a:srgbClr val="000000">
                    <a:alpha val="43137"/>
                  </a:srgbClr>
                </a:outerShdw>
              </a:effectLst>
              <a:latin typeface="Times New Roman" panose="02020603050405020304" charset="0"/>
              <a:cs typeface="Times New Roman" panose="02020603050405020304" charset="0"/>
            </a:endParaRPr>
          </a:p>
        </p:txBody>
      </p:sp>
      <p:sp>
        <p:nvSpPr>
          <p:cNvPr id="13" name="文本框 50"/>
          <p:cNvSpPr txBox="1"/>
          <p:nvPr>
            <p:custDataLst>
              <p:tags r:id="rId10"/>
            </p:custDataLst>
          </p:nvPr>
        </p:nvSpPr>
        <p:spPr>
          <a:xfrm>
            <a:off x="1904365" y="751205"/>
            <a:ext cx="5452110" cy="521970"/>
          </a:xfrm>
          <a:prstGeom prst="rect">
            <a:avLst/>
          </a:prstGeom>
          <a:noFill/>
        </p:spPr>
        <p:txBody>
          <a:bodyPr wrap="square" rtlCol="0" anchor="t">
            <a:spAutoFit/>
          </a:bodyPr>
          <a:p>
            <a:pPr algn="l"/>
            <a:r>
              <a:rPr lang="en-US" altLang="zh-CN" sz="2800" b="1" dirty="0" smtClean="0">
                <a:solidFill>
                  <a:schemeClr val="tx1"/>
                </a:solidFill>
                <a:latin typeface="Times New Roman" panose="02020603050405020304" charset="0"/>
                <a:cs typeface="Times New Roman" panose="02020603050405020304" charset="0"/>
              </a:rPr>
              <a:t>at home </a:t>
            </a:r>
            <a:endParaRPr lang="en-US" altLang="zh-CN" sz="2800" b="1" dirty="0" smtClean="0">
              <a:solidFill>
                <a:schemeClr val="tx1"/>
              </a:solidFill>
              <a:latin typeface="Times New Roman" panose="02020603050405020304" charset="0"/>
              <a:cs typeface="Times New Roman" panose="02020603050405020304" charset="0"/>
            </a:endParaRPr>
          </a:p>
        </p:txBody>
      </p:sp>
      <p:sp>
        <p:nvSpPr>
          <p:cNvPr id="14" name="文本框 50"/>
          <p:cNvSpPr txBox="1"/>
          <p:nvPr>
            <p:custDataLst>
              <p:tags r:id="rId11"/>
            </p:custDataLst>
          </p:nvPr>
        </p:nvSpPr>
        <p:spPr>
          <a:xfrm>
            <a:off x="1904365" y="1174115"/>
            <a:ext cx="5452110" cy="521970"/>
          </a:xfrm>
          <a:prstGeom prst="rect">
            <a:avLst/>
          </a:prstGeom>
          <a:noFill/>
        </p:spPr>
        <p:txBody>
          <a:bodyPr wrap="square" rtlCol="0" anchor="t">
            <a:spAutoFit/>
          </a:bodyPr>
          <a:p>
            <a:pPr algn="l">
              <a:buClrTx/>
              <a:buSzTx/>
              <a:buFontTx/>
            </a:pPr>
            <a:r>
              <a:rPr lang="en-US" altLang="zh-CN" sz="2800" b="1" dirty="0" smtClean="0">
                <a:solidFill>
                  <a:schemeClr val="tx1"/>
                </a:solidFill>
                <a:latin typeface="Times New Roman" panose="02020603050405020304" charset="0"/>
                <a:cs typeface="Times New Roman" panose="02020603050405020304" charset="0"/>
              </a:rPr>
              <a:t> mother and I </a:t>
            </a:r>
            <a:endParaRPr lang="en-US" altLang="zh-CN" sz="2800" b="1" dirty="0" smtClean="0">
              <a:solidFill>
                <a:schemeClr val="tx1"/>
              </a:solidFill>
              <a:latin typeface="Times New Roman" panose="02020603050405020304" charset="0"/>
              <a:cs typeface="Times New Roman" panose="02020603050405020304" charset="0"/>
            </a:endParaRPr>
          </a:p>
        </p:txBody>
      </p:sp>
      <p:sp>
        <p:nvSpPr>
          <p:cNvPr id="16" name="矩形 15"/>
          <p:cNvSpPr/>
          <p:nvPr>
            <p:custDataLst>
              <p:tags r:id="rId12"/>
            </p:custDataLst>
          </p:nvPr>
        </p:nvSpPr>
        <p:spPr>
          <a:xfrm>
            <a:off x="1199515" y="1695450"/>
            <a:ext cx="9136380" cy="1473200"/>
          </a:xfrm>
          <a:prstGeom prst="rect">
            <a:avLst/>
          </a:prstGeom>
        </p:spPr>
        <p:txBody>
          <a:bodyPr wrap="square">
            <a:noAutofit/>
          </a:bodyPr>
          <a:p>
            <a:pPr marL="457200" algn="l" fontAlgn="auto">
              <a:lnSpc>
                <a:spcPct val="90000"/>
              </a:lnSpc>
              <a:spcBef>
                <a:spcPts val="0"/>
              </a:spcBef>
              <a:spcAft>
                <a:spcPts val="0"/>
              </a:spcAft>
              <a:buClrTx/>
              <a:buSzTx/>
              <a:buNone/>
            </a:pPr>
            <a:r>
              <a:rPr lang="en-US" altLang="zh-CN" sz="2800" b="1" dirty="0" smtClean="0">
                <a:solidFill>
                  <a:schemeClr val="tx1"/>
                </a:solidFill>
                <a:latin typeface="Times New Roman" panose="02020603050405020304" charset="0"/>
                <a:cs typeface="Times New Roman" panose="02020603050405020304" charset="0"/>
              </a:rPr>
              <a:t> </a:t>
            </a:r>
            <a:endParaRPr lang="en-US" altLang="zh-CN" sz="2800" b="1" dirty="0" smtClean="0">
              <a:solidFill>
                <a:schemeClr val="tx1"/>
              </a:solidFill>
              <a:latin typeface="Times New Roman" panose="02020603050405020304" charset="0"/>
              <a:cs typeface="Times New Roman" panose="02020603050405020304" charset="0"/>
            </a:endParaRPr>
          </a:p>
          <a:p>
            <a:pPr marL="457200">
              <a:lnSpc>
                <a:spcPct val="90000"/>
              </a:lnSpc>
              <a:spcBef>
                <a:spcPts val="0"/>
              </a:spcBef>
              <a:spcAft>
                <a:spcPts val="0"/>
              </a:spcAft>
            </a:pPr>
            <a:endParaRPr lang="en-US" altLang="zh-CN" sz="2800" b="1" dirty="0" smtClean="0">
              <a:solidFill>
                <a:schemeClr val="tx1"/>
              </a:solidFill>
              <a:latin typeface="Times New Roman" panose="02020603050405020304" charset="0"/>
              <a:cs typeface="Times New Roman" panose="02020603050405020304" charset="0"/>
            </a:endParaRPr>
          </a:p>
        </p:txBody>
      </p:sp>
      <p:sp>
        <p:nvSpPr>
          <p:cNvPr id="23" name="矩形 22"/>
          <p:cNvSpPr/>
          <p:nvPr/>
        </p:nvSpPr>
        <p:spPr>
          <a:xfrm>
            <a:off x="1764030" y="4741545"/>
            <a:ext cx="9136380" cy="2270125"/>
          </a:xfrm>
          <a:prstGeom prst="rect">
            <a:avLst/>
          </a:prstGeom>
        </p:spPr>
        <p:txBody>
          <a:bodyPr wrap="square">
            <a:spAutoFit/>
          </a:bodyPr>
          <a:p>
            <a:pPr algn="just">
              <a:lnSpc>
                <a:spcPct val="100000"/>
              </a:lnSpc>
              <a:spcBef>
                <a:spcPts val="0"/>
              </a:spcBef>
              <a:buClrTx/>
              <a:buSzTx/>
              <a:buFontTx/>
            </a:pPr>
            <a:r>
              <a:rPr lang="en-US" altLang="zh-CN" sz="2400" b="1">
                <a:solidFill>
                  <a:srgbClr val="C00000"/>
                </a:solidFill>
                <a:latin typeface="Times New Roman" panose="02020603050405020304" charset="0"/>
                <a:cs typeface="Times New Roman" panose="02020603050405020304" charset="0"/>
              </a:rPr>
              <a:t> 1 .How did I feel when I stood on the stage?</a:t>
            </a:r>
            <a:r>
              <a:rPr lang="en-US" altLang="zh-CN" sz="2400" b="1">
                <a:solidFill>
                  <a:srgbClr val="C00000"/>
                </a:solidFill>
                <a:latin typeface="Times New Roman" panose="02020603050405020304" charset="0"/>
                <a:cs typeface="Times New Roman" panose="02020603050405020304" charset="0"/>
                <a:sym typeface="+mn-ea"/>
              </a:rPr>
              <a:t>(</a:t>
            </a:r>
            <a:r>
              <a:rPr lang="zh-CN" altLang="en-US" sz="2400" b="1">
                <a:solidFill>
                  <a:srgbClr val="C00000"/>
                </a:solidFill>
                <a:latin typeface="Times New Roman" panose="02020603050405020304" charset="0"/>
                <a:cs typeface="Times New Roman" panose="02020603050405020304" charset="0"/>
                <a:sym typeface="+mn-ea"/>
              </a:rPr>
              <a:t>情绪</a:t>
            </a:r>
            <a:r>
              <a:rPr lang="en-US" altLang="zh-CN" sz="2400" b="1">
                <a:solidFill>
                  <a:srgbClr val="C00000"/>
                </a:solidFill>
                <a:latin typeface="Times New Roman" panose="02020603050405020304" charset="0"/>
                <a:cs typeface="Times New Roman" panose="02020603050405020304" charset="0"/>
                <a:sym typeface="+mn-ea"/>
              </a:rPr>
              <a:t>+</a:t>
            </a:r>
            <a:r>
              <a:rPr lang="zh-CN" altLang="en-US" sz="2400" b="1">
                <a:solidFill>
                  <a:srgbClr val="C00000"/>
                </a:solidFill>
                <a:latin typeface="Times New Roman" panose="02020603050405020304" charset="0"/>
                <a:cs typeface="Times New Roman" panose="02020603050405020304" charset="0"/>
                <a:sym typeface="+mn-ea"/>
              </a:rPr>
              <a:t>心理描写</a:t>
            </a:r>
            <a:r>
              <a:rPr lang="en-US" altLang="zh-CN" sz="2400" b="1">
                <a:solidFill>
                  <a:srgbClr val="C00000"/>
                </a:solidFill>
                <a:latin typeface="Times New Roman" panose="02020603050405020304" charset="0"/>
                <a:cs typeface="Times New Roman" panose="02020603050405020304" charset="0"/>
                <a:sym typeface="+mn-ea"/>
              </a:rPr>
              <a:t>)</a:t>
            </a:r>
            <a:endParaRPr lang="en-US" altLang="zh-CN" sz="2400" b="1">
              <a:solidFill>
                <a:srgbClr val="C00000"/>
              </a:solidFill>
              <a:latin typeface="Times New Roman" panose="02020603050405020304" charset="0"/>
              <a:cs typeface="Times New Roman" panose="02020603050405020304" charset="0"/>
            </a:endParaRPr>
          </a:p>
          <a:p>
            <a:pPr algn="just">
              <a:lnSpc>
                <a:spcPct val="100000"/>
              </a:lnSpc>
              <a:spcBef>
                <a:spcPts val="0"/>
              </a:spcBef>
              <a:buClrTx/>
              <a:buSzTx/>
              <a:buFontTx/>
            </a:pPr>
            <a:r>
              <a:rPr lang="en-US" altLang="zh-CN" sz="2400" b="1">
                <a:solidFill>
                  <a:srgbClr val="C00000"/>
                </a:solidFill>
                <a:latin typeface="Times New Roman" panose="02020603050405020304" charset="0"/>
                <a:cs typeface="Times New Roman" panose="02020603050405020304" charset="0"/>
              </a:rPr>
              <a:t>2. What did I perform at the very begining?</a:t>
            </a:r>
            <a:r>
              <a:rPr lang="zh-CN" altLang="en-US" sz="2400" b="1">
                <a:solidFill>
                  <a:srgbClr val="C00000"/>
                </a:solidFill>
                <a:latin typeface="Times New Roman" panose="02020603050405020304" charset="0"/>
                <a:cs typeface="Times New Roman" panose="02020603050405020304" charset="0"/>
                <a:sym typeface="+mn-ea"/>
              </a:rPr>
              <a:t>（情绪</a:t>
            </a:r>
            <a:r>
              <a:rPr lang="en-US" altLang="zh-CN" sz="2400" b="1">
                <a:solidFill>
                  <a:srgbClr val="C00000"/>
                </a:solidFill>
                <a:latin typeface="Times New Roman" panose="02020603050405020304" charset="0"/>
                <a:cs typeface="Times New Roman" panose="02020603050405020304" charset="0"/>
                <a:sym typeface="+mn-ea"/>
              </a:rPr>
              <a:t>+</a:t>
            </a:r>
            <a:r>
              <a:rPr lang="zh-CN" altLang="en-US" sz="2400" b="1">
                <a:solidFill>
                  <a:srgbClr val="C00000"/>
                </a:solidFill>
                <a:latin typeface="Times New Roman" panose="02020603050405020304" charset="0"/>
                <a:cs typeface="Times New Roman" panose="02020603050405020304" charset="0"/>
                <a:sym typeface="+mn-ea"/>
              </a:rPr>
              <a:t>心理描写）</a:t>
            </a:r>
            <a:endParaRPr lang="en-US" altLang="zh-CN" sz="2400" b="1">
              <a:solidFill>
                <a:srgbClr val="C00000"/>
              </a:solidFill>
              <a:latin typeface="Times New Roman" panose="02020603050405020304" charset="0"/>
              <a:cs typeface="Times New Roman" panose="02020603050405020304" charset="0"/>
              <a:sym typeface="+mn-ea"/>
            </a:endParaRPr>
          </a:p>
          <a:p>
            <a:pPr algn="just">
              <a:lnSpc>
                <a:spcPct val="100000"/>
              </a:lnSpc>
              <a:spcBef>
                <a:spcPts val="0"/>
              </a:spcBef>
              <a:buClrTx/>
              <a:buSzTx/>
              <a:buFontTx/>
            </a:pPr>
            <a:r>
              <a:rPr lang="en-US" altLang="zh-CN" sz="2400" b="1">
                <a:solidFill>
                  <a:srgbClr val="C00000"/>
                </a:solidFill>
                <a:latin typeface="Times New Roman" panose="02020603050405020304" charset="0"/>
                <a:cs typeface="Times New Roman" panose="02020603050405020304" charset="0"/>
              </a:rPr>
              <a:t>3. what made me overcame the stage fright and finish the performance successfully?</a:t>
            </a:r>
            <a:endParaRPr lang="en-US" altLang="zh-CN" sz="2400" b="1">
              <a:solidFill>
                <a:srgbClr val="C00000"/>
              </a:solidFill>
              <a:latin typeface="Times New Roman" panose="02020603050405020304" charset="0"/>
              <a:cs typeface="Times New Roman" panose="02020603050405020304" charset="0"/>
            </a:endParaRPr>
          </a:p>
          <a:p>
            <a:pPr algn="just">
              <a:lnSpc>
                <a:spcPct val="100000"/>
              </a:lnSpc>
              <a:spcBef>
                <a:spcPts val="0"/>
              </a:spcBef>
              <a:buClrTx/>
              <a:buSzTx/>
              <a:buFontTx/>
            </a:pPr>
            <a:r>
              <a:rPr lang="en-US" altLang="zh-CN" sz="2400" b="1">
                <a:solidFill>
                  <a:srgbClr val="C00000"/>
                </a:solidFill>
                <a:latin typeface="Times New Roman" panose="02020603050405020304" charset="0"/>
                <a:cs typeface="Times New Roman" panose="02020603050405020304" charset="0"/>
              </a:rPr>
              <a:t>4.  Ending --- What did I realize after the performance? </a:t>
            </a:r>
            <a:endParaRPr lang="en-US" altLang="zh-CN" sz="2400" b="1">
              <a:solidFill>
                <a:srgbClr val="C00000"/>
              </a:solidFill>
              <a:latin typeface="Times New Roman" panose="02020603050405020304" charset="0"/>
              <a:cs typeface="Times New Roman" panose="02020603050405020304" charset="0"/>
              <a:sym typeface="+mn-ea"/>
            </a:endParaRPr>
          </a:p>
          <a:p>
            <a:pPr marL="457200">
              <a:lnSpc>
                <a:spcPct val="90000"/>
              </a:lnSpc>
              <a:spcBef>
                <a:spcPts val="0"/>
              </a:spcBef>
              <a:spcAft>
                <a:spcPts val="0"/>
              </a:spcAft>
            </a:pPr>
            <a:endParaRPr lang="en-US" altLang="zh-CN" sz="2400" dirty="0" smtClean="0">
              <a:solidFill>
                <a:srgbClr val="C00000"/>
              </a:solidFill>
              <a:latin typeface="Times New Roman" panose="02020603050405020304" charset="0"/>
              <a:cs typeface="Times New Roman" panose="02020603050405020304" charset="0"/>
              <a:sym typeface="+mn-ea"/>
            </a:endParaRPr>
          </a:p>
        </p:txBody>
      </p:sp>
      <p:sp>
        <p:nvSpPr>
          <p:cNvPr id="9" name="文本框 50"/>
          <p:cNvSpPr txBox="1"/>
          <p:nvPr>
            <p:custDataLst>
              <p:tags r:id="rId13"/>
            </p:custDataLst>
          </p:nvPr>
        </p:nvSpPr>
        <p:spPr>
          <a:xfrm>
            <a:off x="1904365" y="3980180"/>
            <a:ext cx="3729990" cy="521970"/>
          </a:xfrm>
          <a:prstGeom prst="rect">
            <a:avLst/>
          </a:prstGeom>
          <a:noFill/>
        </p:spPr>
        <p:txBody>
          <a:bodyPr wrap="square" rtlCol="0" anchor="t">
            <a:spAutoFit/>
          </a:bodyPr>
          <a:p>
            <a:pPr algn="l">
              <a:buClrTx/>
              <a:buSzTx/>
              <a:buFontTx/>
            </a:pPr>
            <a:r>
              <a:rPr lang="en-US" altLang="zh-CN" sz="2800" b="1" dirty="0" smtClean="0">
                <a:solidFill>
                  <a:schemeClr val="tx1"/>
                </a:solidFill>
                <a:latin typeface="Times New Roman" panose="02020603050405020304" charset="0"/>
                <a:cs typeface="Times New Roman" panose="02020603050405020304" charset="0"/>
              </a:rPr>
              <a:t> I, audience /mother </a:t>
            </a:r>
            <a:endParaRPr lang="en-US" altLang="zh-CN" sz="2800" b="1" dirty="0" smtClean="0">
              <a:solidFill>
                <a:schemeClr val="tx1"/>
              </a:solidFill>
              <a:latin typeface="Times New Roman" panose="02020603050405020304" charset="0"/>
              <a:cs typeface="Times New Roman" panose="02020603050405020304" charset="0"/>
            </a:endParaRPr>
          </a:p>
        </p:txBody>
      </p:sp>
      <p:sp>
        <p:nvSpPr>
          <p:cNvPr id="2" name="文本框 1"/>
          <p:cNvSpPr txBox="1"/>
          <p:nvPr/>
        </p:nvSpPr>
        <p:spPr>
          <a:xfrm>
            <a:off x="8704580" y="1589405"/>
            <a:ext cx="1241425" cy="581025"/>
          </a:xfrm>
          <a:prstGeom prst="rect">
            <a:avLst/>
          </a:prstGeom>
          <a:noFill/>
        </p:spPr>
        <p:txBody>
          <a:bodyPr wrap="square" rtlCol="0">
            <a:noAutofit/>
          </a:bodyPr>
          <a:p>
            <a:r>
              <a:rPr lang="zh-CN" altLang="en-US" sz="2800">
                <a:highlight>
                  <a:srgbClr val="FFFF00"/>
                </a:highlight>
              </a:rPr>
              <a:t>衔接</a:t>
            </a:r>
            <a:r>
              <a:rPr lang="en-US" altLang="zh-CN" sz="2800">
                <a:highlight>
                  <a:srgbClr val="FFFF00"/>
                </a:highlight>
              </a:rPr>
              <a:t> 1</a:t>
            </a:r>
            <a:endParaRPr lang="en-US" altLang="zh-CN" sz="2800">
              <a:highlight>
                <a:srgbClr val="FFFF00"/>
              </a:highlight>
            </a:endParaRPr>
          </a:p>
        </p:txBody>
      </p:sp>
      <p:sp>
        <p:nvSpPr>
          <p:cNvPr id="6" name="文本框 5"/>
          <p:cNvSpPr txBox="1"/>
          <p:nvPr>
            <p:custDataLst>
              <p:tags r:id="rId14"/>
            </p:custDataLst>
          </p:nvPr>
        </p:nvSpPr>
        <p:spPr>
          <a:xfrm>
            <a:off x="9658985" y="2320290"/>
            <a:ext cx="1241425" cy="581025"/>
          </a:xfrm>
          <a:prstGeom prst="rect">
            <a:avLst/>
          </a:prstGeom>
          <a:noFill/>
        </p:spPr>
        <p:txBody>
          <a:bodyPr wrap="square" rtlCol="0">
            <a:noAutofit/>
          </a:bodyPr>
          <a:p>
            <a:r>
              <a:rPr lang="zh-CN" altLang="en-US" sz="2800">
                <a:highlight>
                  <a:srgbClr val="FFFF00"/>
                </a:highlight>
              </a:rPr>
              <a:t>衔接</a:t>
            </a:r>
            <a:r>
              <a:rPr lang="en-US" altLang="zh-CN" sz="2800">
                <a:highlight>
                  <a:srgbClr val="FFFF00"/>
                </a:highlight>
              </a:rPr>
              <a:t> 2</a:t>
            </a:r>
            <a:endParaRPr lang="en-US" altLang="zh-CN" sz="2800">
              <a:highlight>
                <a:srgbClr val="FFFF00"/>
              </a:highlight>
            </a:endParaRPr>
          </a:p>
        </p:txBody>
      </p:sp>
      <p:sp>
        <p:nvSpPr>
          <p:cNvPr id="8" name="文本框 7"/>
          <p:cNvSpPr txBox="1"/>
          <p:nvPr>
            <p:custDataLst>
              <p:tags r:id="rId15"/>
            </p:custDataLst>
          </p:nvPr>
        </p:nvSpPr>
        <p:spPr>
          <a:xfrm>
            <a:off x="9946005" y="4639310"/>
            <a:ext cx="1241425" cy="581025"/>
          </a:xfrm>
          <a:prstGeom prst="rect">
            <a:avLst/>
          </a:prstGeom>
          <a:noFill/>
        </p:spPr>
        <p:txBody>
          <a:bodyPr wrap="square" rtlCol="0">
            <a:noAutofit/>
          </a:bodyPr>
          <a:p>
            <a:r>
              <a:rPr lang="zh-CN" altLang="en-US" sz="2800">
                <a:highlight>
                  <a:srgbClr val="FFFF00"/>
                </a:highlight>
              </a:rPr>
              <a:t>衔接</a:t>
            </a:r>
            <a:r>
              <a:rPr lang="en-US" altLang="zh-CN" sz="2800">
                <a:highlight>
                  <a:srgbClr val="FFFF00"/>
                </a:highlight>
              </a:rPr>
              <a:t> 3</a:t>
            </a:r>
            <a:endParaRPr lang="en-US" altLang="zh-CN" sz="2800">
              <a:highlight>
                <a:srgbClr val="FFFF00"/>
              </a:highlight>
            </a:endParaRPr>
          </a:p>
        </p:txBody>
      </p:sp>
      <p:sp>
        <p:nvSpPr>
          <p:cNvPr id="10" name="文本框 9"/>
          <p:cNvSpPr txBox="1"/>
          <p:nvPr/>
        </p:nvSpPr>
        <p:spPr>
          <a:xfrm>
            <a:off x="9033510" y="1986915"/>
            <a:ext cx="4064000" cy="914400"/>
          </a:xfrm>
          <a:prstGeom prst="rect">
            <a:avLst/>
          </a:prstGeom>
          <a:noFill/>
        </p:spPr>
        <p:txBody>
          <a:bodyPr wrap="square" rtlCol="0">
            <a:noAutofit/>
          </a:bodyPr>
          <a:p>
            <a:r>
              <a:rPr lang="zh-CN" altLang="en-US" sz="2800">
                <a:highlight>
                  <a:srgbClr val="FFFF00"/>
                </a:highlight>
              </a:rPr>
              <a:t>过渡</a:t>
            </a:r>
            <a:r>
              <a:rPr lang="en-US" altLang="zh-CN" sz="2800">
                <a:highlight>
                  <a:srgbClr val="FFFF00"/>
                </a:highlight>
              </a:rPr>
              <a:t>1</a:t>
            </a:r>
            <a:endParaRPr lang="en-US" altLang="zh-CN" sz="2800">
              <a:highlight>
                <a:srgbClr val="FFFF00"/>
              </a:highlight>
            </a:endParaRPr>
          </a:p>
        </p:txBody>
      </p:sp>
      <p:sp>
        <p:nvSpPr>
          <p:cNvPr id="15" name="文本框 14"/>
          <p:cNvSpPr txBox="1"/>
          <p:nvPr>
            <p:custDataLst>
              <p:tags r:id="rId16"/>
            </p:custDataLst>
          </p:nvPr>
        </p:nvSpPr>
        <p:spPr>
          <a:xfrm>
            <a:off x="10113010" y="5143500"/>
            <a:ext cx="1241425" cy="581025"/>
          </a:xfrm>
          <a:prstGeom prst="rect">
            <a:avLst/>
          </a:prstGeom>
          <a:noFill/>
        </p:spPr>
        <p:txBody>
          <a:bodyPr wrap="square" rtlCol="0">
            <a:noAutofit/>
          </a:bodyPr>
          <a:p>
            <a:r>
              <a:rPr lang="zh-CN" altLang="en-US" sz="2800">
                <a:highlight>
                  <a:srgbClr val="FFFF00"/>
                </a:highlight>
              </a:rPr>
              <a:t>过渡</a:t>
            </a:r>
            <a:r>
              <a:rPr lang="en-US" altLang="zh-CN" sz="2800">
                <a:highlight>
                  <a:srgbClr val="FFFF00"/>
                </a:highlight>
              </a:rPr>
              <a:t>2</a:t>
            </a:r>
            <a:endParaRPr lang="en-US" altLang="zh-CN" sz="2800">
              <a:highlight>
                <a:srgbClr val="FFFF00"/>
              </a:highlight>
            </a:endParaRPr>
          </a:p>
        </p:txBody>
      </p:sp>
      <p:sp>
        <p:nvSpPr>
          <p:cNvPr id="21" name="文本框 20"/>
          <p:cNvSpPr txBox="1"/>
          <p:nvPr>
            <p:custDataLst>
              <p:tags r:id="rId17"/>
            </p:custDataLst>
          </p:nvPr>
        </p:nvSpPr>
        <p:spPr>
          <a:xfrm>
            <a:off x="9264650" y="6104255"/>
            <a:ext cx="2089150" cy="581025"/>
          </a:xfrm>
          <a:prstGeom prst="rect">
            <a:avLst/>
          </a:prstGeom>
          <a:noFill/>
        </p:spPr>
        <p:txBody>
          <a:bodyPr wrap="square" rtlCol="0">
            <a:noAutofit/>
          </a:bodyPr>
          <a:p>
            <a:r>
              <a:rPr lang="zh-CN" altLang="en-US" sz="2800" b="1">
                <a:highlight>
                  <a:srgbClr val="FFFF00"/>
                </a:highlight>
              </a:rPr>
              <a:t>主题</a:t>
            </a:r>
            <a:r>
              <a:rPr lang="zh-CN" altLang="en-US" sz="2800" b="1">
                <a:highlight>
                  <a:srgbClr val="FFFF00"/>
                </a:highlight>
              </a:rPr>
              <a:t>升华</a:t>
            </a:r>
            <a:endParaRPr lang="zh-CN" altLang="en-US" sz="2800" b="1">
              <a:highlight>
                <a:srgbClr val="FFFF00"/>
              </a:highligh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linds(horizontal)">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nodeType="click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animEffect transition="in" filter="fade">
                                      <p:cBhvr>
                                        <p:cTn id="26" dur="1000"/>
                                        <p:tgtEl>
                                          <p:spTgt spid="4">
                                            <p:txEl>
                                              <p:pRg st="4" end="4"/>
                                            </p:txEl>
                                          </p:spTgt>
                                        </p:tgtEl>
                                      </p:cBhvr>
                                    </p:animEffect>
                                    <p:anim calcmode="lin" valueType="num">
                                      <p:cBhvr>
                                        <p:cTn id="27"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8" dur="900" decel="100000" fill="hold"/>
                                        <p:tgtEl>
                                          <p:spTgt spid="4">
                                            <p:txEl>
                                              <p:pRg st="4" end="4"/>
                                            </p:txEl>
                                          </p:spTgt>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4">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nodeType="clickEffect">
                                  <p:stCondLst>
                                    <p:cond delay="0"/>
                                  </p:stCondLst>
                                  <p:childTnLst>
                                    <p:set>
                                      <p:cBhvr>
                                        <p:cTn id="33" dur="1" fill="hold">
                                          <p:stCondLst>
                                            <p:cond delay="0"/>
                                          </p:stCondLst>
                                        </p:cTn>
                                        <p:tgtEl>
                                          <p:spTgt spid="4">
                                            <p:txEl>
                                              <p:pRg st="5" end="5"/>
                                            </p:txEl>
                                          </p:spTgt>
                                        </p:tgtEl>
                                        <p:attrNameLst>
                                          <p:attrName>style.visibility</p:attrName>
                                        </p:attrNameLst>
                                      </p:cBhvr>
                                      <p:to>
                                        <p:strVal val="visible"/>
                                      </p:to>
                                    </p:set>
                                    <p:anim calcmode="lin" valueType="num">
                                      <p:cBhvr>
                                        <p:cTn id="34" dur="1000" fill="hold"/>
                                        <p:tgtEl>
                                          <p:spTgt spid="4">
                                            <p:txEl>
                                              <p:pRg st="5" end="5"/>
                                            </p:txEl>
                                          </p:spTgt>
                                        </p:tgtEl>
                                        <p:attrNameLst>
                                          <p:attrName>ppt_w</p:attrName>
                                        </p:attrNameLst>
                                      </p:cBhvr>
                                      <p:tavLst>
                                        <p:tav tm="0">
                                          <p:val>
                                            <p:strVal val="#ppt_w*0.70"/>
                                          </p:val>
                                        </p:tav>
                                        <p:tav tm="100000">
                                          <p:val>
                                            <p:strVal val="#ppt_w"/>
                                          </p:val>
                                        </p:tav>
                                      </p:tavLst>
                                    </p:anim>
                                    <p:anim calcmode="lin" valueType="num">
                                      <p:cBhvr>
                                        <p:cTn id="35" dur="1000" fill="hold"/>
                                        <p:tgtEl>
                                          <p:spTgt spid="4">
                                            <p:txEl>
                                              <p:pRg st="5" end="5"/>
                                            </p:txEl>
                                          </p:spTgt>
                                        </p:tgtEl>
                                        <p:attrNameLst>
                                          <p:attrName>ppt_h</p:attrName>
                                        </p:attrNameLst>
                                      </p:cBhvr>
                                      <p:tavLst>
                                        <p:tav tm="0">
                                          <p:val>
                                            <p:strVal val="#ppt_h"/>
                                          </p:val>
                                        </p:tav>
                                        <p:tav tm="100000">
                                          <p:val>
                                            <p:strVal val="#ppt_h"/>
                                          </p:val>
                                        </p:tav>
                                      </p:tavLst>
                                    </p:anim>
                                    <p:animEffect transition="in" filter="fade">
                                      <p:cBhvr>
                                        <p:cTn id="36" dur="1000"/>
                                        <p:tgtEl>
                                          <p:spTgt spid="4">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4">
                                            <p:txEl>
                                              <p:pRg st="6" end="6"/>
                                            </p:txEl>
                                          </p:spTgt>
                                        </p:tgtEl>
                                        <p:attrNameLst>
                                          <p:attrName>style.visibility</p:attrName>
                                        </p:attrNameLst>
                                      </p:cBhvr>
                                      <p:to>
                                        <p:strVal val="visible"/>
                                      </p:to>
                                    </p:set>
                                    <p:animEffect transition="in" filter="fade">
                                      <p:cBhvr>
                                        <p:cTn id="41" dur="1000"/>
                                        <p:tgtEl>
                                          <p:spTgt spid="4">
                                            <p:txEl>
                                              <p:pRg st="6" end="6"/>
                                            </p:txEl>
                                          </p:spTgt>
                                        </p:tgtEl>
                                      </p:cBhvr>
                                    </p:animEffect>
                                    <p:anim calcmode="lin" valueType="num">
                                      <p:cBhvr>
                                        <p:cTn id="4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4">
                                            <p:txEl>
                                              <p:pRg st="6" end="6"/>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4">
                                            <p:txEl>
                                              <p:pRg st="6" end="6"/>
                                            </p:txEl>
                                          </p:spTgt>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55" presetClass="entr" presetSubtype="0" fill="hold" nodeType="clickEffect">
                                  <p:stCondLst>
                                    <p:cond delay="0"/>
                                  </p:stCondLst>
                                  <p:childTnLst>
                                    <p:set>
                                      <p:cBhvr>
                                        <p:cTn id="52" dur="1" fill="hold">
                                          <p:stCondLst>
                                            <p:cond delay="0"/>
                                          </p:stCondLst>
                                        </p:cTn>
                                        <p:tgtEl>
                                          <p:spTgt spid="4">
                                            <p:txEl>
                                              <p:pRg st="9" end="9"/>
                                            </p:txEl>
                                          </p:spTgt>
                                        </p:tgtEl>
                                        <p:attrNameLst>
                                          <p:attrName>style.visibility</p:attrName>
                                        </p:attrNameLst>
                                      </p:cBhvr>
                                      <p:to>
                                        <p:strVal val="visible"/>
                                      </p:to>
                                    </p:set>
                                    <p:anim calcmode="lin" valueType="num">
                                      <p:cBhvr>
                                        <p:cTn id="53" dur="1000" fill="hold"/>
                                        <p:tgtEl>
                                          <p:spTgt spid="4">
                                            <p:txEl>
                                              <p:pRg st="9" end="9"/>
                                            </p:txEl>
                                          </p:spTgt>
                                        </p:tgtEl>
                                        <p:attrNameLst>
                                          <p:attrName>ppt_w</p:attrName>
                                        </p:attrNameLst>
                                      </p:cBhvr>
                                      <p:tavLst>
                                        <p:tav tm="0">
                                          <p:val>
                                            <p:strVal val="#ppt_w*0.70"/>
                                          </p:val>
                                        </p:tav>
                                        <p:tav tm="100000">
                                          <p:val>
                                            <p:strVal val="#ppt_w"/>
                                          </p:val>
                                        </p:tav>
                                      </p:tavLst>
                                    </p:anim>
                                    <p:anim calcmode="lin" valueType="num">
                                      <p:cBhvr>
                                        <p:cTn id="54" dur="1000" fill="hold"/>
                                        <p:tgtEl>
                                          <p:spTgt spid="4">
                                            <p:txEl>
                                              <p:pRg st="9" end="9"/>
                                            </p:txEl>
                                          </p:spTgt>
                                        </p:tgtEl>
                                        <p:attrNameLst>
                                          <p:attrName>ppt_h</p:attrName>
                                        </p:attrNameLst>
                                      </p:cBhvr>
                                      <p:tavLst>
                                        <p:tav tm="0">
                                          <p:val>
                                            <p:strVal val="#ppt_h"/>
                                          </p:val>
                                        </p:tav>
                                        <p:tav tm="100000">
                                          <p:val>
                                            <p:strVal val="#ppt_h"/>
                                          </p:val>
                                        </p:tav>
                                      </p:tavLst>
                                    </p:anim>
                                    <p:animEffect transition="in" filter="fade">
                                      <p:cBhvr>
                                        <p:cTn id="55" dur="1000"/>
                                        <p:tgtEl>
                                          <p:spTgt spid="4">
                                            <p:txEl>
                                              <p:pRg st="9" end="9"/>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24"/>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blinds(horizontal)">
                                      <p:cBhvr>
                                        <p:cTn id="64" dur="500"/>
                                        <p:tgtEl>
                                          <p:spTgt spid="9"/>
                                        </p:tgtEl>
                                      </p:cBhvr>
                                    </p:animEffect>
                                  </p:childTnLst>
                                </p:cTn>
                              </p:par>
                            </p:childTnLst>
                          </p:cTn>
                        </p:par>
                      </p:childTnLst>
                    </p:cTn>
                  </p:par>
                  <p:par>
                    <p:cTn id="65" fill="hold">
                      <p:stCondLst>
                        <p:cond delay="indefinite"/>
                      </p:stCondLst>
                      <p:childTnLst>
                        <p:par>
                          <p:cTn id="66" fill="hold">
                            <p:stCondLst>
                              <p:cond delay="0"/>
                            </p:stCondLst>
                            <p:childTnLst>
                              <p:par>
                                <p:cTn id="67" presetID="37" presetClass="entr" presetSubtype="0" fill="hold" nodeType="clickEffect">
                                  <p:stCondLst>
                                    <p:cond delay="0"/>
                                  </p:stCondLst>
                                  <p:childTnLst>
                                    <p:set>
                                      <p:cBhvr>
                                        <p:cTn id="68" dur="1" fill="hold">
                                          <p:stCondLst>
                                            <p:cond delay="0"/>
                                          </p:stCondLst>
                                        </p:cTn>
                                        <p:tgtEl>
                                          <p:spTgt spid="23">
                                            <p:txEl>
                                              <p:pRg st="0" end="0"/>
                                            </p:txEl>
                                          </p:spTgt>
                                        </p:tgtEl>
                                        <p:attrNameLst>
                                          <p:attrName>style.visibility</p:attrName>
                                        </p:attrNameLst>
                                      </p:cBhvr>
                                      <p:to>
                                        <p:strVal val="visible"/>
                                      </p:to>
                                    </p:set>
                                    <p:animEffect transition="in" filter="fade">
                                      <p:cBhvr>
                                        <p:cTn id="69" dur="1000"/>
                                        <p:tgtEl>
                                          <p:spTgt spid="23">
                                            <p:txEl>
                                              <p:pRg st="0" end="0"/>
                                            </p:txEl>
                                          </p:spTgt>
                                        </p:tgtEl>
                                      </p:cBhvr>
                                    </p:animEffect>
                                    <p:anim calcmode="lin" valueType="num">
                                      <p:cBhvr>
                                        <p:cTn id="70"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71" dur="900" decel="100000" fill="hold"/>
                                        <p:tgtEl>
                                          <p:spTgt spid="23">
                                            <p:txEl>
                                              <p:pRg st="0" end="0"/>
                                            </p:txEl>
                                          </p:spTgt>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2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8" presetClass="entr" presetSubtype="12" fill="hold" nodeType="clickEffect">
                                  <p:stCondLst>
                                    <p:cond delay="0"/>
                                  </p:stCondLst>
                                  <p:childTnLst>
                                    <p:set>
                                      <p:cBhvr>
                                        <p:cTn id="76" dur="1" fill="hold">
                                          <p:stCondLst>
                                            <p:cond delay="0"/>
                                          </p:stCondLst>
                                        </p:cTn>
                                        <p:tgtEl>
                                          <p:spTgt spid="23">
                                            <p:txEl>
                                              <p:pRg st="1" end="1"/>
                                            </p:txEl>
                                          </p:spTgt>
                                        </p:tgtEl>
                                        <p:attrNameLst>
                                          <p:attrName>style.visibility</p:attrName>
                                        </p:attrNameLst>
                                      </p:cBhvr>
                                      <p:to>
                                        <p:strVal val="visible"/>
                                      </p:to>
                                    </p:set>
                                    <p:animEffect transition="in" filter="strips(downLeft)">
                                      <p:cBhvr>
                                        <p:cTn id="77" dur="500"/>
                                        <p:tgtEl>
                                          <p:spTgt spid="23">
                                            <p:txEl>
                                              <p:pRg st="1" end="1"/>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55" presetClass="entr" presetSubtype="0" fill="hold" nodeType="clickEffect">
                                  <p:stCondLst>
                                    <p:cond delay="0"/>
                                  </p:stCondLst>
                                  <p:childTnLst>
                                    <p:set>
                                      <p:cBhvr>
                                        <p:cTn id="81" dur="1" fill="hold">
                                          <p:stCondLst>
                                            <p:cond delay="0"/>
                                          </p:stCondLst>
                                        </p:cTn>
                                        <p:tgtEl>
                                          <p:spTgt spid="23">
                                            <p:txEl>
                                              <p:pRg st="2" end="2"/>
                                            </p:txEl>
                                          </p:spTgt>
                                        </p:tgtEl>
                                        <p:attrNameLst>
                                          <p:attrName>style.visibility</p:attrName>
                                        </p:attrNameLst>
                                      </p:cBhvr>
                                      <p:to>
                                        <p:strVal val="visible"/>
                                      </p:to>
                                    </p:set>
                                    <p:anim calcmode="lin" valueType="num">
                                      <p:cBhvr>
                                        <p:cTn id="82" dur="1000" fill="hold"/>
                                        <p:tgtEl>
                                          <p:spTgt spid="23">
                                            <p:txEl>
                                              <p:pRg st="2" end="2"/>
                                            </p:txEl>
                                          </p:spTgt>
                                        </p:tgtEl>
                                        <p:attrNameLst>
                                          <p:attrName>ppt_w</p:attrName>
                                        </p:attrNameLst>
                                      </p:cBhvr>
                                      <p:tavLst>
                                        <p:tav tm="0">
                                          <p:val>
                                            <p:strVal val="#ppt_w*0.70"/>
                                          </p:val>
                                        </p:tav>
                                        <p:tav tm="100000">
                                          <p:val>
                                            <p:strVal val="#ppt_w"/>
                                          </p:val>
                                        </p:tav>
                                      </p:tavLst>
                                    </p:anim>
                                    <p:anim calcmode="lin" valueType="num">
                                      <p:cBhvr>
                                        <p:cTn id="83" dur="1000" fill="hold"/>
                                        <p:tgtEl>
                                          <p:spTgt spid="23">
                                            <p:txEl>
                                              <p:pRg st="2" end="2"/>
                                            </p:txEl>
                                          </p:spTgt>
                                        </p:tgtEl>
                                        <p:attrNameLst>
                                          <p:attrName>ppt_h</p:attrName>
                                        </p:attrNameLst>
                                      </p:cBhvr>
                                      <p:tavLst>
                                        <p:tav tm="0">
                                          <p:val>
                                            <p:strVal val="#ppt_h"/>
                                          </p:val>
                                        </p:tav>
                                        <p:tav tm="100000">
                                          <p:val>
                                            <p:strVal val="#ppt_h"/>
                                          </p:val>
                                        </p:tav>
                                      </p:tavLst>
                                    </p:anim>
                                    <p:animEffect transition="in" filter="fade">
                                      <p:cBhvr>
                                        <p:cTn id="84" dur="1000"/>
                                        <p:tgtEl>
                                          <p:spTgt spid="23">
                                            <p:txEl>
                                              <p:pRg st="2" end="2"/>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55" presetClass="entr" presetSubtype="0" fill="hold" nodeType="clickEffect">
                                  <p:stCondLst>
                                    <p:cond delay="0"/>
                                  </p:stCondLst>
                                  <p:childTnLst>
                                    <p:set>
                                      <p:cBhvr>
                                        <p:cTn id="88" dur="1" fill="hold">
                                          <p:stCondLst>
                                            <p:cond delay="0"/>
                                          </p:stCondLst>
                                        </p:cTn>
                                        <p:tgtEl>
                                          <p:spTgt spid="23">
                                            <p:txEl>
                                              <p:pRg st="3" end="3"/>
                                            </p:txEl>
                                          </p:spTgt>
                                        </p:tgtEl>
                                        <p:attrNameLst>
                                          <p:attrName>style.visibility</p:attrName>
                                        </p:attrNameLst>
                                      </p:cBhvr>
                                      <p:to>
                                        <p:strVal val="visible"/>
                                      </p:to>
                                    </p:set>
                                    <p:anim calcmode="lin" valueType="num">
                                      <p:cBhvr>
                                        <p:cTn id="89" dur="1000" fill="hold"/>
                                        <p:tgtEl>
                                          <p:spTgt spid="23">
                                            <p:txEl>
                                              <p:pRg st="3" end="3"/>
                                            </p:txEl>
                                          </p:spTgt>
                                        </p:tgtEl>
                                        <p:attrNameLst>
                                          <p:attrName>ppt_w</p:attrName>
                                        </p:attrNameLst>
                                      </p:cBhvr>
                                      <p:tavLst>
                                        <p:tav tm="0">
                                          <p:val>
                                            <p:strVal val="#ppt_w*0.70"/>
                                          </p:val>
                                        </p:tav>
                                        <p:tav tm="100000">
                                          <p:val>
                                            <p:strVal val="#ppt_w"/>
                                          </p:val>
                                        </p:tav>
                                      </p:tavLst>
                                    </p:anim>
                                    <p:anim calcmode="lin" valueType="num">
                                      <p:cBhvr>
                                        <p:cTn id="90" dur="1000" fill="hold"/>
                                        <p:tgtEl>
                                          <p:spTgt spid="23">
                                            <p:txEl>
                                              <p:pRg st="3" end="3"/>
                                            </p:txEl>
                                          </p:spTgt>
                                        </p:tgtEl>
                                        <p:attrNameLst>
                                          <p:attrName>ppt_h</p:attrName>
                                        </p:attrNameLst>
                                      </p:cBhvr>
                                      <p:tavLst>
                                        <p:tav tm="0">
                                          <p:val>
                                            <p:strVal val="#ppt_h"/>
                                          </p:val>
                                        </p:tav>
                                        <p:tav tm="100000">
                                          <p:val>
                                            <p:strVal val="#ppt_h"/>
                                          </p:val>
                                        </p:tav>
                                      </p:tavLst>
                                    </p:anim>
                                    <p:animEffect transition="in" filter="fade">
                                      <p:cBhvr>
                                        <p:cTn id="91" dur="1000"/>
                                        <p:tgtEl>
                                          <p:spTgt spid="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4" grpId="0" bldLvl="0" animBg="1"/>
      <p:bldP spid="3" grpId="0" bldLvl="0" animBg="1"/>
      <p:bldP spid="13" grpId="0" bldLvl="0" animBg="1"/>
      <p:bldP spid="14" grpId="0" bldLvl="0" animBg="1"/>
      <p:bldP spid="16" grpId="0"/>
      <p:bldP spid="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A_椭圆 6"/>
          <p:cNvSpPr/>
          <p:nvPr>
            <p:custDataLst>
              <p:tags r:id="rId1"/>
            </p:custDataLst>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PA_椭圆 10"/>
          <p:cNvSpPr/>
          <p:nvPr>
            <p:custDataLst>
              <p:tags r:id="rId2"/>
            </p:custDataLst>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PA_任意多边形 16"/>
          <p:cNvSpPr/>
          <p:nvPr>
            <p:custDataLst>
              <p:tags r:id="rId3"/>
            </p:custDataLst>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PA_任意多边形 17"/>
          <p:cNvSpPr/>
          <p:nvPr>
            <p:custDataLst>
              <p:tags r:id="rId4"/>
            </p:custDataLst>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PA_任意多边形 19"/>
          <p:cNvSpPr/>
          <p:nvPr>
            <p:custDataLst>
              <p:tags r:id="rId5"/>
            </p:custDataLst>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 name="文本框 4"/>
          <p:cNvSpPr txBox="1"/>
          <p:nvPr>
            <p:custDataLst>
              <p:tags r:id="rId6"/>
            </p:custDataLst>
          </p:nvPr>
        </p:nvSpPr>
        <p:spPr>
          <a:xfrm>
            <a:off x="57150" y="187960"/>
            <a:ext cx="11659870" cy="645160"/>
          </a:xfrm>
          <a:prstGeom prst="rect">
            <a:avLst/>
          </a:prstGeom>
          <a:noFill/>
        </p:spPr>
        <p:txBody>
          <a:bodyPr wrap="square" rtlCol="0" anchor="t">
            <a:spAutoFit/>
          </a:bodyPr>
          <a:p>
            <a:r>
              <a:rPr lang="en-US" altLang="zh-CN" sz="3600">
                <a:effectLst>
                  <a:outerShdw blurRad="38100" dist="19050" dir="2700000" algn="tl" rotWithShape="0">
                    <a:schemeClr val="dk1">
                      <a:alpha val="40000"/>
                    </a:schemeClr>
                  </a:outerShdw>
                </a:effectLst>
                <a:highlight>
                  <a:srgbClr val="FFFF00"/>
                </a:highlight>
                <a:latin typeface="Arial Black" panose="020B0A04020102020204" pitchFamily="34" charset="0"/>
                <a:ea typeface="宋体" panose="02010600030101010101" pitchFamily="2" charset="-122"/>
                <a:cs typeface="Arial Black" panose="020B0A04020102020204" pitchFamily="34" charset="0"/>
                <a:sym typeface="+mn-ea"/>
              </a:rPr>
              <a:t> step 3</a:t>
            </a:r>
            <a:r>
              <a:rPr lang="zh-CN" altLang="en-US" sz="3600">
                <a:effectLst>
                  <a:outerShdw blurRad="38100" dist="19050" dir="2700000" algn="tl" rotWithShape="0">
                    <a:schemeClr val="dk1">
                      <a:alpha val="40000"/>
                    </a:schemeClr>
                  </a:outerShdw>
                </a:effectLst>
                <a:highlight>
                  <a:srgbClr val="FFFF00"/>
                </a:highlight>
                <a:latin typeface="Arial Black" panose="020B0A04020102020204" pitchFamily="34" charset="0"/>
                <a:ea typeface="宋体" panose="02010600030101010101" pitchFamily="2" charset="-122"/>
                <a:cs typeface="Arial Black" panose="020B0A04020102020204" pitchFamily="34" charset="0"/>
                <a:sym typeface="+mn-ea"/>
              </a:rPr>
              <a:t>：</a:t>
            </a:r>
            <a:r>
              <a:rPr lang="en-US" altLang="zh-CN" sz="3600">
                <a:effectLst>
                  <a:outerShdw blurRad="38100" dist="19050" dir="2700000" algn="tl" rotWithShape="0">
                    <a:schemeClr val="dk1">
                      <a:alpha val="40000"/>
                    </a:schemeClr>
                  </a:outerShdw>
                </a:effectLst>
                <a:highlight>
                  <a:srgbClr val="FFFF00"/>
                </a:highlight>
                <a:latin typeface="Arial Black" panose="020B0A04020102020204" pitchFamily="34" charset="0"/>
                <a:ea typeface="宋体" panose="02010600030101010101" pitchFamily="2" charset="-122"/>
                <a:cs typeface="Arial Black" panose="020B0A04020102020204" pitchFamily="34" charset="0"/>
                <a:sym typeface="+mn-ea"/>
              </a:rPr>
              <a:t> </a:t>
            </a:r>
            <a:r>
              <a:rPr lang="en-US" sz="3600" b="1">
                <a:solidFill>
                  <a:srgbClr val="C00000"/>
                </a:solidFill>
                <a:latin typeface="Times New Roman" panose="02020603050405020304" charset="0"/>
                <a:ea typeface="宋体" panose="02010600030101010101" pitchFamily="2" charset="-122"/>
                <a:sym typeface="+mn-ea"/>
              </a:rPr>
              <a:t>1</a:t>
            </a:r>
            <a:r>
              <a:rPr lang="zh-CN" altLang="en-US" sz="3600" b="1">
                <a:solidFill>
                  <a:srgbClr val="C00000"/>
                </a:solidFill>
                <a:latin typeface="Times New Roman" panose="02020603050405020304" charset="0"/>
                <a:ea typeface="宋体" panose="02010600030101010101" pitchFamily="2" charset="-122"/>
                <a:sym typeface="+mn-ea"/>
              </a:rPr>
              <a:t>个</a:t>
            </a:r>
            <a:r>
              <a:rPr lang="en-US" sz="3600" b="1">
                <a:solidFill>
                  <a:srgbClr val="C00000"/>
                </a:solidFill>
                <a:latin typeface="Times New Roman" panose="02020603050405020304" charset="0"/>
                <a:ea typeface="宋体" panose="02010600030101010101" pitchFamily="2" charset="-122"/>
                <a:sym typeface="+mn-ea"/>
              </a:rPr>
              <a:t>主题升华    </a:t>
            </a:r>
            <a:r>
              <a:rPr lang="en-US" sz="3600">
                <a:ln w="9525">
                  <a:solidFill>
                    <a:schemeClr val="bg1"/>
                  </a:solidFill>
                  <a:prstDash val="solid"/>
                </a:ln>
                <a:solidFill>
                  <a:schemeClr val="tx1"/>
                </a:solidFill>
                <a:effectLst>
                  <a:outerShdw blurRad="12700" dist="38100" dir="2700000" algn="tl" rotWithShape="0">
                    <a:schemeClr val="bg1">
                      <a:lumMod val="50000"/>
                    </a:schemeClr>
                  </a:outerShdw>
                </a:effectLst>
                <a:latin typeface="Arial Black" panose="020B0A04020102020204" pitchFamily="34" charset="0"/>
                <a:ea typeface="宋体" panose="02010600030101010101" pitchFamily="2" charset="-122"/>
                <a:cs typeface="Arial Black" panose="020B0A04020102020204" pitchFamily="34" charset="0"/>
                <a:sym typeface="+mn-ea"/>
              </a:rPr>
              <a:t>Read for theme</a:t>
            </a:r>
            <a:endParaRPr lang="en-US" sz="3600">
              <a:ln w="9525">
                <a:solidFill>
                  <a:schemeClr val="bg1"/>
                </a:solidFill>
                <a:prstDash val="solid"/>
              </a:ln>
              <a:solidFill>
                <a:schemeClr val="tx1"/>
              </a:solidFill>
              <a:effectLst>
                <a:outerShdw blurRad="12700" dist="38100" dir="2700000" algn="tl" rotWithShape="0">
                  <a:schemeClr val="bg1">
                    <a:lumMod val="50000"/>
                  </a:schemeClr>
                </a:outerShdw>
              </a:effectLst>
              <a:latin typeface="Arial Black" panose="020B0A04020102020204" pitchFamily="34" charset="0"/>
              <a:ea typeface="宋体" panose="02010600030101010101" pitchFamily="2" charset="-122"/>
              <a:cs typeface="Arial Black" panose="020B0A04020102020204" pitchFamily="34" charset="0"/>
              <a:sym typeface="+mn-ea"/>
            </a:endParaRPr>
          </a:p>
        </p:txBody>
      </p:sp>
      <p:sp>
        <p:nvSpPr>
          <p:cNvPr id="9" name="文本框 8"/>
          <p:cNvSpPr txBox="1"/>
          <p:nvPr/>
        </p:nvSpPr>
        <p:spPr>
          <a:xfrm>
            <a:off x="577850" y="1472565"/>
            <a:ext cx="11695430" cy="2579370"/>
          </a:xfrm>
          <a:prstGeom prst="rect">
            <a:avLst/>
          </a:prstGeom>
          <a:noFill/>
        </p:spPr>
        <p:txBody>
          <a:bodyPr wrap="square" rtlCol="0">
            <a:noAutofit/>
          </a:bodyPr>
          <a:p>
            <a:pPr indent="0" fontAlgn="auto">
              <a:lnSpc>
                <a:spcPct val="150000"/>
              </a:lnSpc>
            </a:pPr>
            <a:r>
              <a:rPr lang="en-US" altLang="zh-CN" sz="3200" b="1">
                <a:solidFill>
                  <a:srgbClr val="FF0000"/>
                </a:solidFill>
                <a:latin typeface="Times New Roman" panose="02020603050405020304" charset="0"/>
                <a:ea typeface="Arial Unicode MS" panose="020B0604020202020204" charset="-122"/>
                <a:cs typeface="Times New Roman" panose="02020603050405020304" charset="0"/>
                <a:sym typeface="+mn-ea"/>
              </a:rPr>
              <a:t> How I overcame stage fright, went beyond oneself to achieve personal growth .</a:t>
            </a:r>
            <a:endParaRPr lang="en-US" altLang="zh-CN" sz="3200" b="1">
              <a:solidFill>
                <a:srgbClr val="FF0000"/>
              </a:solidFill>
              <a:latin typeface="Times New Roman" panose="02020603050405020304" charset="0"/>
              <a:ea typeface="Arial Unicode MS" panose="020B0604020202020204" charset="-122"/>
              <a:cs typeface="Times New Roman" panose="02020603050405020304" charset="0"/>
              <a:sym typeface="+mn-ea"/>
            </a:endParaRPr>
          </a:p>
          <a:p>
            <a:pPr indent="0" fontAlgn="auto">
              <a:lnSpc>
                <a:spcPct val="150000"/>
              </a:lnSpc>
            </a:pPr>
            <a:r>
              <a:rPr lang="en-US" altLang="zh-CN" sz="3200" b="1">
                <a:solidFill>
                  <a:srgbClr val="FF0000"/>
                </a:solidFill>
                <a:latin typeface="Times New Roman" panose="02020603050405020304" charset="0"/>
                <a:ea typeface="Arial Unicode MS" panose="020B0604020202020204" charset="-122"/>
                <a:cs typeface="Times New Roman" panose="02020603050405020304" charset="0"/>
                <a:sym typeface="+mn-ea"/>
              </a:rPr>
              <a:t>通过叙述作者第一次参加才艺表演，在朋友Emma和妈妈的帮助下克服舞台恐惧症，获得自信，实现个人成长的故事。自信和努力</a:t>
            </a:r>
            <a:r>
              <a:rPr lang="zh-CN" altLang="en-US" sz="3200" b="1">
                <a:solidFill>
                  <a:srgbClr val="FF0000"/>
                </a:solidFill>
                <a:latin typeface="Times New Roman" panose="02020603050405020304" charset="0"/>
                <a:ea typeface="Arial Unicode MS" panose="020B0604020202020204" charset="-122"/>
                <a:cs typeface="Times New Roman" panose="02020603050405020304" charset="0"/>
                <a:sym typeface="+mn-ea"/>
              </a:rPr>
              <a:t>是</a:t>
            </a:r>
            <a:r>
              <a:rPr lang="en-US" altLang="zh-CN" sz="3200" b="1">
                <a:solidFill>
                  <a:srgbClr val="FF0000"/>
                </a:solidFill>
                <a:latin typeface="Times New Roman" panose="02020603050405020304" charset="0"/>
                <a:ea typeface="Arial Unicode MS" panose="020B0604020202020204" charset="-122"/>
                <a:cs typeface="Times New Roman" panose="02020603050405020304" charset="0"/>
                <a:sym typeface="+mn-ea"/>
              </a:rPr>
              <a:t>能战胜困难的必要条件。</a:t>
            </a:r>
            <a:endParaRPr lang="en-US" altLang="zh-CN" sz="3200" b="1">
              <a:solidFill>
                <a:srgbClr val="FF0000"/>
              </a:solidFill>
              <a:latin typeface="Times New Roman" panose="02020603050405020304" charset="0"/>
              <a:ea typeface="Arial Unicode MS" panose="020B0604020202020204" charset="-122"/>
              <a:cs typeface="Times New Roman" panose="02020603050405020304" charset="0"/>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to="" calcmode="lin" valueType="num">
                                      <p:cBhvr>
                                        <p:cTn id="7" dur="700" fill="hold">
                                          <p:stCondLst>
                                            <p:cond delay="0"/>
                                          </p:stCondLst>
                                        </p:cTn>
                                        <p:tgtEl>
                                          <p:spTgt spid="7"/>
                                        </p:tgtEl>
                                        <p:attrNameLst>
                                          <p:attrName>ppt_y</p:attrName>
                                        </p:attrNameLst>
                                      </p:cBhvr>
                                      <p:tavLst>
                                        <p:tav tm="0" fmla="#ppt_y-#ppt_h/2*((1.5-1.5*$)^3-(1.5-1.5*$)^2)*8/9">
                                          <p:val>
                                            <p:fltVal val="0"/>
                                          </p:val>
                                        </p:tav>
                                        <p:tav tm="100000">
                                          <p:val>
                                            <p:fltVal val="1"/>
                                          </p:val>
                                        </p:tav>
                                      </p:tavLst>
                                    </p:anim>
                                    <p:anim to="" calcmode="lin" valueType="num">
                                      <p:cBhvr>
                                        <p:cTn id="8" dur="700" fill="hold">
                                          <p:stCondLst>
                                            <p:cond delay="0"/>
                                          </p:stCondLst>
                                        </p:cTn>
                                        <p:tgtEl>
                                          <p:spTgt spid="7"/>
                                        </p:tgtEl>
                                        <p:attrNameLst>
                                          <p:attrName>ppt_h</p:attrName>
                                        </p:attrNameLst>
                                      </p:cBhvr>
                                      <p:tavLst>
                                        <p:tav tm="0" fmla="#ppt_h-#ppt_h*((1.5-1.5*$)^3-(1.5-1.5*$)^2)">
                                          <p:val>
                                            <p:fltVal val="0"/>
                                          </p:val>
                                        </p:tav>
                                        <p:tav tm="100000">
                                          <p:val>
                                            <p:flt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to="" calcmode="lin" valueType="num">
                                      <p:cBhvr>
                                        <p:cTn id="11" dur="700" fill="hold">
                                          <p:stCondLst>
                                            <p:cond delay="0"/>
                                          </p:stCondLst>
                                        </p:cTn>
                                        <p:tgtEl>
                                          <p:spTgt spid="11"/>
                                        </p:tgtEl>
                                        <p:attrNameLst>
                                          <p:attrName>ppt_y</p:attrName>
                                        </p:attrNameLst>
                                      </p:cBhvr>
                                      <p:tavLst>
                                        <p:tav tm="0" fmla="#ppt_y-#ppt_h/2*((1.5-1.5*$)^3-(1.5-1.5*$)^2)*8/9">
                                          <p:val>
                                            <p:fltVal val="0"/>
                                          </p:val>
                                        </p:tav>
                                        <p:tav tm="100000">
                                          <p:val>
                                            <p:fltVal val="1"/>
                                          </p:val>
                                        </p:tav>
                                      </p:tavLst>
                                    </p:anim>
                                    <p:anim to="" calcmode="lin" valueType="num">
                                      <p:cBhvr>
                                        <p:cTn id="12" dur="700" fill="hold">
                                          <p:stCondLst>
                                            <p:cond delay="0"/>
                                          </p:stCondLst>
                                        </p:cTn>
                                        <p:tgtEl>
                                          <p:spTgt spid="11"/>
                                        </p:tgtEl>
                                        <p:attrNameLst>
                                          <p:attrName>ppt_h</p:attrName>
                                        </p:attrNameLst>
                                      </p:cBhvr>
                                      <p:tavLst>
                                        <p:tav tm="0" fmla="#ppt_h-#ppt_h*((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to="" calcmode="lin" valueType="num">
                                      <p:cBhvr>
                                        <p:cTn id="15" dur="700" fill="hold">
                                          <p:stCondLst>
                                            <p:cond delay="0"/>
                                          </p:stCondLst>
                                        </p:cTn>
                                        <p:tgtEl>
                                          <p:spTgt spid="17"/>
                                        </p:tgtEl>
                                        <p:attrNameLst>
                                          <p:attrName>ppt_y</p:attrName>
                                        </p:attrNameLst>
                                      </p:cBhvr>
                                      <p:tavLst>
                                        <p:tav tm="0" fmla="#ppt_y-#ppt_h/2*((1.5-1.5*$)^3-(1.5-1.5*$)^2)*8/9">
                                          <p:val>
                                            <p:fltVal val="0"/>
                                          </p:val>
                                        </p:tav>
                                        <p:tav tm="100000">
                                          <p:val>
                                            <p:fltVal val="1"/>
                                          </p:val>
                                        </p:tav>
                                      </p:tavLst>
                                    </p:anim>
                                    <p:anim to="" calcmode="lin" valueType="num">
                                      <p:cBhvr>
                                        <p:cTn id="16" dur="700" fill="hold">
                                          <p:stCondLst>
                                            <p:cond delay="0"/>
                                          </p:stCondLst>
                                        </p:cTn>
                                        <p:tgtEl>
                                          <p:spTgt spid="17"/>
                                        </p:tgtEl>
                                        <p:attrNameLst>
                                          <p:attrName>ppt_h</p:attrName>
                                        </p:attrNameLst>
                                      </p:cBhvr>
                                      <p:tavLst>
                                        <p:tav tm="0" fmla="#ppt_h-#ppt_h*((1.5-1.5*$)^3-(1.5-1.5*$)^2)">
                                          <p:val>
                                            <p:fltVal val="0"/>
                                          </p:val>
                                        </p:tav>
                                        <p:tav tm="100000">
                                          <p:val>
                                            <p:flt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to="" calcmode="lin" valueType="num">
                                      <p:cBhvr>
                                        <p:cTn id="19" dur="700" fill="hold">
                                          <p:stCondLst>
                                            <p:cond delay="0"/>
                                          </p:stCondLst>
                                        </p:cTn>
                                        <p:tgtEl>
                                          <p:spTgt spid="18"/>
                                        </p:tgtEl>
                                        <p:attrNameLst>
                                          <p:attrName>ppt_y</p:attrName>
                                        </p:attrNameLst>
                                      </p:cBhvr>
                                      <p:tavLst>
                                        <p:tav tm="0" fmla="#ppt_y-#ppt_h/2*((1.5-1.5*$)^3-(1.5-1.5*$)^2)*8/9">
                                          <p:val>
                                            <p:fltVal val="0"/>
                                          </p:val>
                                        </p:tav>
                                        <p:tav tm="100000">
                                          <p:val>
                                            <p:fltVal val="1"/>
                                          </p:val>
                                        </p:tav>
                                      </p:tavLst>
                                    </p:anim>
                                    <p:anim to="" calcmode="lin" valueType="num">
                                      <p:cBhvr>
                                        <p:cTn id="20" dur="700" fill="hold">
                                          <p:stCondLst>
                                            <p:cond delay="0"/>
                                          </p:stCondLst>
                                        </p:cTn>
                                        <p:tgtEl>
                                          <p:spTgt spid="18"/>
                                        </p:tgtEl>
                                        <p:attrNameLst>
                                          <p:attrName>ppt_h</p:attrName>
                                        </p:attrNameLst>
                                      </p:cBhvr>
                                      <p:tavLst>
                                        <p:tav tm="0" fmla="#ppt_h-#ppt_h*((1.5-1.5*$)^3-(1.5-1.5*$)^2)">
                                          <p:val>
                                            <p:fltVal val="0"/>
                                          </p:val>
                                        </p:tav>
                                        <p:tav tm="100000">
                                          <p:val>
                                            <p:flt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 to="" calcmode="lin" valueType="num">
                                      <p:cBhvr>
                                        <p:cTn id="23" dur="700" fill="hold">
                                          <p:stCondLst>
                                            <p:cond delay="0"/>
                                          </p:stCondLst>
                                        </p:cTn>
                                        <p:tgtEl>
                                          <p:spTgt spid="20"/>
                                        </p:tgtEl>
                                        <p:attrNameLst>
                                          <p:attrName>ppt_y</p:attrName>
                                        </p:attrNameLst>
                                      </p:cBhvr>
                                      <p:tavLst>
                                        <p:tav tm="0" fmla="#ppt_y-#ppt_h/2*((1.5-1.5*$)^3-(1.5-1.5*$)^2)*8/9">
                                          <p:val>
                                            <p:fltVal val="0"/>
                                          </p:val>
                                        </p:tav>
                                        <p:tav tm="100000">
                                          <p:val>
                                            <p:fltVal val="1"/>
                                          </p:val>
                                        </p:tav>
                                      </p:tavLst>
                                    </p:anim>
                                    <p:anim to="" calcmode="lin" valueType="num">
                                      <p:cBhvr>
                                        <p:cTn id="24" dur="700" fill="hold">
                                          <p:stCondLst>
                                            <p:cond delay="0"/>
                                          </p:stCondLst>
                                        </p:cTn>
                                        <p:tgtEl>
                                          <p:spTgt spid="20"/>
                                        </p:tgtEl>
                                        <p:attrNameLst>
                                          <p:attrName>ppt_h</p:attrName>
                                        </p:attrNameLst>
                                      </p:cBhvr>
                                      <p:tavLst>
                                        <p:tav tm="0" fmla="#ppt_h-#ppt_h*((1.5-1.5*$)^3-(1.5-1.5*$)^2)">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strVal val="#ppt_w*0.70"/>
                                          </p:val>
                                        </p:tav>
                                        <p:tav tm="100000">
                                          <p:val>
                                            <p:strVal val="#ppt_w"/>
                                          </p:val>
                                        </p:tav>
                                      </p:tavLst>
                                    </p:anim>
                                    <p:anim calcmode="lin" valueType="num">
                                      <p:cBhvr>
                                        <p:cTn id="30" dur="1000" fill="hold"/>
                                        <p:tgtEl>
                                          <p:spTgt spid="9"/>
                                        </p:tgtEl>
                                        <p:attrNameLst>
                                          <p:attrName>ppt_h</p:attrName>
                                        </p:attrNameLst>
                                      </p:cBhvr>
                                      <p:tavLst>
                                        <p:tav tm="0">
                                          <p:val>
                                            <p:strVal val="#ppt_h"/>
                                          </p:val>
                                        </p:tav>
                                        <p:tav tm="100000">
                                          <p:val>
                                            <p:strVal val="#ppt_h"/>
                                          </p:val>
                                        </p:tav>
                                      </p:tavLst>
                                    </p:anim>
                                    <p:animEffect transition="in" filter="fade">
                                      <p:cBhvr>
                                        <p:cTn id="3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1" grpId="0" bldLvl="0" animBg="1"/>
      <p:bldP spid="17" grpId="0" bldLvl="0" animBg="1"/>
      <p:bldP spid="18" grpId="0" bldLvl="0" animBg="1"/>
      <p:bldP spid="20" grpId="0" bldLvl="0" animBg="1"/>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p:nvPr>
            <p:ph idx="1"/>
          </p:nvPr>
        </p:nvSpPr>
        <p:spPr>
          <a:xfrm>
            <a:off x="493395" y="305435"/>
            <a:ext cx="5923280" cy="1043305"/>
          </a:xfrm>
          <a:solidFill>
            <a:schemeClr val="bg2"/>
          </a:solidFill>
          <a:ln>
            <a:solidFill>
              <a:schemeClr val="bg2"/>
            </a:solidFill>
          </a:ln>
          <a:effectLst>
            <a:reflection blurRad="6350" stA="50000" endA="300" endPos="55000" dir="5400000" sy="-100000" algn="bl" rotWithShape="0"/>
          </a:effectLst>
        </p:spPr>
        <p:style>
          <a:lnRef idx="2">
            <a:schemeClr val="dk1"/>
          </a:lnRef>
          <a:fillRef idx="1">
            <a:schemeClr val="lt1"/>
          </a:fillRef>
          <a:effectRef idx="0">
            <a:schemeClr val="dk1"/>
          </a:effectRef>
          <a:fontRef idx="minor">
            <a:schemeClr val="dk1"/>
          </a:fontRef>
        </p:style>
        <p:txBody>
          <a:bodyPr>
            <a:normAutofit/>
          </a:bodyPr>
          <a:p>
            <a:pPr marL="0" algn="l">
              <a:buClrTx/>
              <a:buSzTx/>
              <a:buNone/>
            </a:pPr>
            <a:r>
              <a:rPr lang="zh-CN" altLang="en-US" sz="4000">
                <a:ln w="22225">
                  <a:solidFill>
                    <a:schemeClr val="accent2"/>
                  </a:solidFill>
                  <a:prstDash val="solid"/>
                </a:ln>
                <a:solidFill>
                  <a:schemeClr val="accent2">
                    <a:lumMod val="40000"/>
                    <a:lumOff val="60000"/>
                  </a:schemeClr>
                </a:solidFill>
                <a:effectLst/>
                <a:latin typeface="Arial Black" panose="020B0A04020102020204" pitchFamily="34" charset="0"/>
                <a:ea typeface="宋体" panose="02010600030101010101" pitchFamily="2" charset="-122"/>
                <a:cs typeface="Arial Black" panose="020B0A04020102020204" pitchFamily="34" charset="0"/>
              </a:rPr>
              <a:t>考场作文展示</a:t>
            </a:r>
            <a:endParaRPr lang="zh-CN" altLang="en-US" sz="4000">
              <a:ln w="22225">
                <a:solidFill>
                  <a:schemeClr val="accent2"/>
                </a:solidFill>
                <a:prstDash val="solid"/>
              </a:ln>
              <a:solidFill>
                <a:schemeClr val="accent2">
                  <a:lumMod val="40000"/>
                  <a:lumOff val="60000"/>
                </a:schemeClr>
              </a:solidFill>
              <a:effectLst/>
              <a:latin typeface="Arial Black" panose="020B0A04020102020204" pitchFamily="34" charset="0"/>
              <a:ea typeface="宋体" panose="02010600030101010101" pitchFamily="2" charset="-122"/>
              <a:cs typeface="Arial Black" panose="020B0A04020102020204" pitchFamily="34" charset="0"/>
            </a:endParaRPr>
          </a:p>
        </p:txBody>
      </p:sp>
      <p:pic>
        <p:nvPicPr>
          <p:cNvPr id="2" name="图片 1"/>
          <p:cNvPicPr>
            <a:picLocks noChangeAspect="1"/>
          </p:cNvPicPr>
          <p:nvPr/>
        </p:nvPicPr>
        <p:blipFill>
          <a:blip r:embed="rId1"/>
          <a:stretch>
            <a:fillRect/>
          </a:stretch>
        </p:blipFill>
        <p:spPr>
          <a:xfrm>
            <a:off x="5012055" y="1743075"/>
            <a:ext cx="6783705" cy="446849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内容占位符 2"/>
          <p:cNvSpPr/>
          <p:nvPr>
            <p:custDataLst>
              <p:tags r:id="rId1"/>
            </p:custDataLst>
          </p:nvPr>
        </p:nvSpPr>
        <p:spPr>
          <a:xfrm>
            <a:off x="151765" y="67945"/>
            <a:ext cx="1934845" cy="483870"/>
          </a:xfrm>
          <a:prstGeom prst="rect">
            <a:avLst/>
          </a:prstGeom>
          <a:solidFill>
            <a:schemeClr val="bg2"/>
          </a:solidFill>
          <a:ln>
            <a:solidFill>
              <a:schemeClr val="bg2"/>
            </a:solidFill>
          </a:ln>
          <a:effectLst>
            <a:reflection blurRad="6350" stA="50000" endA="300" endPos="55000" dir="5400000" sy="-100000" algn="bl" rotWithShape="0"/>
          </a:effectLst>
        </p:spPr>
        <p:style>
          <a:lnRef idx="2">
            <a:schemeClr val="dk1"/>
          </a:lnRef>
          <a:fillRef idx="1">
            <a:schemeClr val="lt1"/>
          </a:fillRef>
          <a:effectRef idx="0">
            <a:schemeClr val="dk1"/>
          </a:effectRef>
          <a:fontRef idx="minor">
            <a:schemeClr val="dk1"/>
          </a:fontRef>
        </p:style>
        <p:txBody>
          <a:bodyPr vert="horz" lIns="91440" tIns="45720" rIns="91440" bIns="45720" rtlCol="0">
            <a:normAutofit fontScale="6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zh-CN" altLang="en-US" sz="4000"/>
              <a:t>展示</a:t>
            </a:r>
            <a:r>
              <a:rPr lang="en-US" altLang="zh-CN" sz="4000"/>
              <a:t>1.</a:t>
            </a:r>
            <a:endParaRPr lang="en-US" altLang="zh-CN" sz="4000"/>
          </a:p>
        </p:txBody>
      </p:sp>
      <p:pic>
        <p:nvPicPr>
          <p:cNvPr id="7" name="内容占位符 6"/>
          <p:cNvPicPr>
            <a:picLocks noChangeAspect="1"/>
          </p:cNvPicPr>
          <p:nvPr>
            <p:ph idx="1"/>
          </p:nvPr>
        </p:nvPicPr>
        <p:blipFill>
          <a:blip r:embed="rId2"/>
          <a:srcRect b="21824"/>
          <a:stretch>
            <a:fillRect/>
          </a:stretch>
        </p:blipFill>
        <p:spPr>
          <a:xfrm>
            <a:off x="151765" y="723265"/>
            <a:ext cx="8012430" cy="5475605"/>
          </a:xfrm>
          <a:prstGeom prst="rect">
            <a:avLst/>
          </a:prstGeom>
        </p:spPr>
      </p:pic>
      <p:sp>
        <p:nvSpPr>
          <p:cNvPr id="2" name="文本框 1"/>
          <p:cNvSpPr txBox="1"/>
          <p:nvPr>
            <p:custDataLst>
              <p:tags r:id="rId3"/>
            </p:custDataLst>
          </p:nvPr>
        </p:nvSpPr>
        <p:spPr>
          <a:xfrm>
            <a:off x="8990965" y="111760"/>
            <a:ext cx="2945765" cy="6426200"/>
          </a:xfrm>
          <a:prstGeom prst="rect">
            <a:avLst/>
          </a:prstGeom>
          <a:noFill/>
        </p:spPr>
        <p:txBody>
          <a:bodyPr wrap="square" rtlCol="0">
            <a:noAutofit/>
          </a:bodyPr>
          <a:p>
            <a:r>
              <a:rPr lang="zh-CN" altLang="en-US" sz="2800">
                <a:solidFill>
                  <a:srgbClr val="FF0000"/>
                </a:solidFill>
              </a:rPr>
              <a:t>点评：</a:t>
            </a:r>
            <a:endParaRPr lang="zh-CN" altLang="en-US" sz="2800">
              <a:solidFill>
                <a:srgbClr val="FF0000"/>
              </a:solidFill>
            </a:endParaRPr>
          </a:p>
          <a:p>
            <a:r>
              <a:rPr lang="en-US" altLang="zh-CN" sz="2800">
                <a:gradFill>
                  <a:gsLst>
                    <a:gs pos="0">
                      <a:srgbClr val="7B32B2"/>
                    </a:gs>
                    <a:gs pos="100000">
                      <a:srgbClr val="401A5D"/>
                    </a:gs>
                  </a:gsLst>
                  <a:lin scaled="0"/>
                </a:gradFill>
              </a:rPr>
              <a:t>1.4321</a:t>
            </a:r>
            <a:r>
              <a:rPr lang="zh-CN" altLang="en-US" sz="2800">
                <a:gradFill>
                  <a:gsLst>
                    <a:gs pos="0">
                      <a:srgbClr val="7B32B2"/>
                    </a:gs>
                    <a:gs pos="100000">
                      <a:srgbClr val="401A5D"/>
                    </a:gs>
                  </a:gsLst>
                  <a:lin scaled="0"/>
                </a:gradFill>
              </a:rPr>
              <a:t>原则评估</a:t>
            </a:r>
            <a:r>
              <a:rPr lang="en-US" altLang="zh-CN" sz="2800">
                <a:gradFill>
                  <a:gsLst>
                    <a:gs pos="0">
                      <a:srgbClr val="7B32B2"/>
                    </a:gs>
                    <a:gs pos="100000">
                      <a:srgbClr val="401A5D"/>
                    </a:gs>
                  </a:gsLst>
                  <a:lin scaled="0"/>
                </a:gradFill>
              </a:rPr>
              <a:t>-</a:t>
            </a:r>
            <a:r>
              <a:rPr lang="zh-CN" altLang="en-US" sz="2800">
                <a:gradFill>
                  <a:gsLst>
                    <a:gs pos="0">
                      <a:srgbClr val="7B32B2"/>
                    </a:gs>
                    <a:gs pos="100000">
                      <a:srgbClr val="401A5D"/>
                    </a:gs>
                  </a:gsLst>
                  <a:lin scaled="0"/>
                </a:gradFill>
              </a:rPr>
              <a:t>人物性格分析不够到位，没有提及次要人物在文章中对情节的推动作用导致情节设计出错，叙事节奏出错。</a:t>
            </a:r>
            <a:endParaRPr lang="en-US" altLang="zh-CN" sz="2800">
              <a:gradFill>
                <a:gsLst>
                  <a:gs pos="0">
                    <a:srgbClr val="7B32B2"/>
                  </a:gs>
                  <a:gs pos="100000">
                    <a:srgbClr val="401A5D"/>
                  </a:gs>
                </a:gsLst>
                <a:lin scaled="0"/>
              </a:gradFill>
            </a:endParaRPr>
          </a:p>
          <a:p>
            <a:r>
              <a:rPr lang="en-US" altLang="zh-CN" sz="2800">
                <a:gradFill>
                  <a:gsLst>
                    <a:gs pos="0">
                      <a:srgbClr val="7B32B2"/>
                    </a:gs>
                    <a:gs pos="100000">
                      <a:srgbClr val="401A5D"/>
                    </a:gs>
                  </a:gsLst>
                  <a:lin scaled="0"/>
                </a:gradFill>
              </a:rPr>
              <a:t>2.</a:t>
            </a:r>
            <a:r>
              <a:rPr lang="zh-CN" altLang="en-US" sz="2800">
                <a:gradFill>
                  <a:gsLst>
                    <a:gs pos="0">
                      <a:srgbClr val="7B32B2"/>
                    </a:gs>
                    <a:gs pos="100000">
                      <a:srgbClr val="401A5D"/>
                    </a:gs>
                  </a:gsLst>
                  <a:lin scaled="0"/>
                </a:gradFill>
              </a:rPr>
              <a:t>语言表达错误</a:t>
            </a:r>
            <a:r>
              <a:rPr lang="zh-CN" altLang="en-US" sz="2800">
                <a:gradFill>
                  <a:gsLst>
                    <a:gs pos="0">
                      <a:srgbClr val="7B32B2"/>
                    </a:gs>
                    <a:gs pos="100000">
                      <a:srgbClr val="401A5D"/>
                    </a:gs>
                  </a:gsLst>
                  <a:lin scaled="0"/>
                </a:gradFill>
              </a:rPr>
              <a:t>较多</a:t>
            </a:r>
            <a:endParaRPr lang="zh-CN" altLang="en-US" sz="2800">
              <a:gradFill>
                <a:gsLst>
                  <a:gs pos="0">
                    <a:srgbClr val="7B32B2"/>
                  </a:gs>
                  <a:gs pos="100000">
                    <a:srgbClr val="401A5D"/>
                  </a:gs>
                </a:gsLst>
                <a:lin scaled="0"/>
              </a:gra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内容占位符 2"/>
          <p:cNvSpPr/>
          <p:nvPr>
            <p:custDataLst>
              <p:tags r:id="rId1"/>
            </p:custDataLst>
          </p:nvPr>
        </p:nvSpPr>
        <p:spPr>
          <a:xfrm>
            <a:off x="151765" y="67945"/>
            <a:ext cx="1934845" cy="483870"/>
          </a:xfrm>
          <a:prstGeom prst="rect">
            <a:avLst/>
          </a:prstGeom>
          <a:solidFill>
            <a:schemeClr val="bg2"/>
          </a:solidFill>
          <a:ln>
            <a:solidFill>
              <a:schemeClr val="bg2"/>
            </a:solidFill>
          </a:ln>
          <a:effectLst>
            <a:reflection blurRad="6350" stA="50000" endA="300" endPos="55000" dir="5400000" sy="-100000" algn="bl" rotWithShape="0"/>
          </a:effectLst>
        </p:spPr>
        <p:style>
          <a:lnRef idx="2">
            <a:schemeClr val="dk1"/>
          </a:lnRef>
          <a:fillRef idx="1">
            <a:schemeClr val="lt1"/>
          </a:fillRef>
          <a:effectRef idx="0">
            <a:schemeClr val="dk1"/>
          </a:effectRef>
          <a:fontRef idx="minor">
            <a:schemeClr val="dk1"/>
          </a:fontRef>
        </p:style>
        <p:txBody>
          <a:bodyPr vert="horz" lIns="91440" tIns="45720" rIns="91440" bIns="45720" rtlCol="0">
            <a:normAutofit fontScale="6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zh-CN" altLang="en-US" sz="4000"/>
              <a:t>展示</a:t>
            </a:r>
            <a:r>
              <a:rPr lang="en-US" altLang="zh-CN" sz="4000"/>
              <a:t>3.</a:t>
            </a:r>
            <a:endParaRPr lang="en-US" altLang="zh-CN" sz="4000"/>
          </a:p>
        </p:txBody>
      </p:sp>
      <p:pic>
        <p:nvPicPr>
          <p:cNvPr id="3" name="内容占位符 2"/>
          <p:cNvPicPr>
            <a:picLocks noChangeAspect="1"/>
          </p:cNvPicPr>
          <p:nvPr>
            <p:ph idx="1"/>
          </p:nvPr>
        </p:nvPicPr>
        <p:blipFill>
          <a:blip r:embed="rId2"/>
          <a:stretch>
            <a:fillRect/>
          </a:stretch>
        </p:blipFill>
        <p:spPr>
          <a:xfrm>
            <a:off x="302895" y="3462020"/>
            <a:ext cx="8340725" cy="3075940"/>
          </a:xfrm>
          <a:prstGeom prst="rect">
            <a:avLst/>
          </a:prstGeom>
        </p:spPr>
      </p:pic>
      <p:sp>
        <p:nvSpPr>
          <p:cNvPr id="2" name="文本框 1"/>
          <p:cNvSpPr txBox="1"/>
          <p:nvPr>
            <p:custDataLst>
              <p:tags r:id="rId3"/>
            </p:custDataLst>
          </p:nvPr>
        </p:nvSpPr>
        <p:spPr>
          <a:xfrm>
            <a:off x="8930640" y="111760"/>
            <a:ext cx="2945765" cy="6426200"/>
          </a:xfrm>
          <a:prstGeom prst="rect">
            <a:avLst/>
          </a:prstGeom>
          <a:noFill/>
        </p:spPr>
        <p:txBody>
          <a:bodyPr wrap="square" rtlCol="0">
            <a:noAutofit/>
          </a:bodyPr>
          <a:p>
            <a:r>
              <a:rPr lang="zh-CN" altLang="en-US" sz="2800">
                <a:solidFill>
                  <a:srgbClr val="FF0000"/>
                </a:solidFill>
              </a:rPr>
              <a:t>点评：</a:t>
            </a:r>
            <a:endParaRPr lang="zh-CN" altLang="en-US" sz="2800">
              <a:solidFill>
                <a:srgbClr val="FF0000"/>
              </a:solidFill>
            </a:endParaRPr>
          </a:p>
          <a:p>
            <a:r>
              <a:rPr lang="en-US" altLang="zh-CN" sz="2800">
                <a:gradFill>
                  <a:gsLst>
                    <a:gs pos="0">
                      <a:srgbClr val="7B32B2"/>
                    </a:gs>
                    <a:gs pos="100000">
                      <a:srgbClr val="401A5D"/>
                    </a:gs>
                  </a:gsLst>
                  <a:lin scaled="0"/>
                </a:gradFill>
              </a:rPr>
              <a:t>1.</a:t>
            </a:r>
            <a:r>
              <a:rPr lang="en-US" altLang="zh-CN" sz="2800">
                <a:gradFill>
                  <a:gsLst>
                    <a:gs pos="0">
                      <a:srgbClr val="7B32B2"/>
                    </a:gs>
                    <a:gs pos="100000">
                      <a:srgbClr val="401A5D"/>
                    </a:gs>
                  </a:gsLst>
                  <a:lin scaled="0"/>
                </a:gradFill>
                <a:sym typeface="+mn-ea"/>
              </a:rPr>
              <a:t>4321</a:t>
            </a:r>
            <a:r>
              <a:rPr lang="zh-CN" altLang="en-US" sz="2800">
                <a:gradFill>
                  <a:gsLst>
                    <a:gs pos="0">
                      <a:srgbClr val="7B32B2"/>
                    </a:gs>
                    <a:gs pos="100000">
                      <a:srgbClr val="401A5D"/>
                    </a:gs>
                  </a:gsLst>
                  <a:lin scaled="0"/>
                </a:gradFill>
                <a:sym typeface="+mn-ea"/>
              </a:rPr>
              <a:t>原则评估</a:t>
            </a:r>
            <a:r>
              <a:rPr lang="en-US" altLang="zh-CN" sz="2800">
                <a:gradFill>
                  <a:gsLst>
                    <a:gs pos="0">
                      <a:srgbClr val="7B32B2"/>
                    </a:gs>
                    <a:gs pos="100000">
                      <a:srgbClr val="401A5D"/>
                    </a:gs>
                  </a:gsLst>
                  <a:lin scaled="0"/>
                </a:gradFill>
                <a:sym typeface="+mn-ea"/>
              </a:rPr>
              <a:t>-</a:t>
            </a:r>
            <a:r>
              <a:rPr lang="zh-CN" altLang="en-US" sz="2800">
                <a:gradFill>
                  <a:gsLst>
                    <a:gs pos="0">
                      <a:srgbClr val="7B32B2"/>
                    </a:gs>
                    <a:gs pos="100000">
                      <a:srgbClr val="401A5D"/>
                    </a:gs>
                  </a:gsLst>
                  <a:lin scaled="0"/>
                </a:gradFill>
              </a:rPr>
              <a:t>对文本解读基本到位，能够给与人物较准确的性格定位。</a:t>
            </a:r>
            <a:endParaRPr lang="en-US" altLang="zh-CN" sz="2800">
              <a:gradFill>
                <a:gsLst>
                  <a:gs pos="0">
                    <a:srgbClr val="7B32B2"/>
                  </a:gs>
                  <a:gs pos="100000">
                    <a:srgbClr val="401A5D"/>
                  </a:gs>
                </a:gsLst>
                <a:lin scaled="0"/>
              </a:gradFill>
            </a:endParaRPr>
          </a:p>
          <a:p>
            <a:r>
              <a:rPr lang="en-US" altLang="zh-CN" sz="2800">
                <a:gradFill>
                  <a:gsLst>
                    <a:gs pos="0">
                      <a:srgbClr val="7B32B2"/>
                    </a:gs>
                    <a:gs pos="100000">
                      <a:srgbClr val="401A5D"/>
                    </a:gs>
                  </a:gsLst>
                  <a:lin scaled="0"/>
                </a:gradFill>
                <a:sym typeface="+mn-ea"/>
              </a:rPr>
              <a:t>2.</a:t>
            </a:r>
            <a:r>
              <a:rPr lang="zh-CN" altLang="en-US" sz="2800">
                <a:gradFill>
                  <a:gsLst>
                    <a:gs pos="0">
                      <a:srgbClr val="7B32B2"/>
                    </a:gs>
                    <a:gs pos="100000">
                      <a:srgbClr val="401A5D"/>
                    </a:gs>
                  </a:gsLst>
                  <a:lin scaled="0"/>
                </a:gradFill>
                <a:sym typeface="+mn-ea"/>
              </a:rPr>
              <a:t>情节设计</a:t>
            </a:r>
            <a:r>
              <a:rPr lang="en-US" altLang="zh-CN" sz="2800">
                <a:gradFill>
                  <a:gsLst>
                    <a:gs pos="0">
                      <a:srgbClr val="7B32B2"/>
                    </a:gs>
                    <a:gs pos="100000">
                      <a:srgbClr val="401A5D"/>
                    </a:gs>
                  </a:gsLst>
                  <a:lin scaled="0"/>
                </a:gradFill>
                <a:sym typeface="+mn-ea"/>
              </a:rPr>
              <a:t>-</a:t>
            </a:r>
            <a:r>
              <a:rPr lang="zh-CN" altLang="en-US" sz="2800">
                <a:gradFill>
                  <a:gsLst>
                    <a:gs pos="0">
                      <a:srgbClr val="7B32B2"/>
                    </a:gs>
                    <a:gs pos="100000">
                      <a:srgbClr val="401A5D"/>
                    </a:gs>
                  </a:gsLst>
                  <a:lin scaled="0"/>
                </a:gradFill>
                <a:sym typeface="+mn-ea"/>
              </a:rPr>
              <a:t>在衔接和过渡上比较流畅</a:t>
            </a:r>
            <a:endParaRPr lang="zh-CN" altLang="en-US" sz="2800">
              <a:gradFill>
                <a:gsLst>
                  <a:gs pos="0">
                    <a:srgbClr val="7B32B2"/>
                  </a:gs>
                  <a:gs pos="100000">
                    <a:srgbClr val="401A5D"/>
                  </a:gs>
                </a:gsLst>
                <a:lin scaled="0"/>
              </a:gradFill>
            </a:endParaRPr>
          </a:p>
          <a:p>
            <a:r>
              <a:rPr lang="en-US" altLang="zh-CN" sz="2800">
                <a:gradFill>
                  <a:gsLst>
                    <a:gs pos="0">
                      <a:srgbClr val="7B32B2"/>
                    </a:gs>
                    <a:gs pos="100000">
                      <a:srgbClr val="401A5D"/>
                    </a:gs>
                  </a:gsLst>
                  <a:lin scaled="0"/>
                </a:gradFill>
              </a:rPr>
              <a:t>3</a:t>
            </a:r>
            <a:r>
              <a:rPr lang="zh-CN" altLang="en-US" sz="2800">
                <a:gradFill>
                  <a:gsLst>
                    <a:gs pos="0">
                      <a:srgbClr val="7B32B2"/>
                    </a:gs>
                    <a:gs pos="100000">
                      <a:srgbClr val="401A5D"/>
                    </a:gs>
                  </a:gsLst>
                  <a:lin scaled="0"/>
                </a:gradFill>
              </a:rPr>
              <a:t>但是主题意义不够明确，结尾的环境描写没有突出主题作者是如何战胜</a:t>
            </a:r>
            <a:r>
              <a:rPr lang="en-US" altLang="zh-CN" sz="2800">
                <a:gradFill>
                  <a:gsLst>
                    <a:gs pos="0">
                      <a:srgbClr val="7B32B2"/>
                    </a:gs>
                    <a:gs pos="100000">
                      <a:srgbClr val="401A5D"/>
                    </a:gs>
                  </a:gsLst>
                  <a:lin scaled="0"/>
                </a:gradFill>
              </a:rPr>
              <a:t>stage fright </a:t>
            </a:r>
            <a:r>
              <a:rPr lang="zh-CN" altLang="en-US" sz="2800">
                <a:gradFill>
                  <a:gsLst>
                    <a:gs pos="0">
                      <a:srgbClr val="7B32B2"/>
                    </a:gs>
                    <a:gs pos="100000">
                      <a:srgbClr val="401A5D"/>
                    </a:gs>
                  </a:gsLst>
                  <a:lin scaled="0"/>
                </a:gradFill>
              </a:rPr>
              <a:t>并获得自信</a:t>
            </a:r>
            <a:r>
              <a:rPr lang="zh-CN" altLang="en-US" sz="2800">
                <a:gradFill>
                  <a:gsLst>
                    <a:gs pos="0">
                      <a:srgbClr val="7B32B2"/>
                    </a:gs>
                    <a:gs pos="100000">
                      <a:srgbClr val="401A5D"/>
                    </a:gs>
                  </a:gsLst>
                  <a:lin scaled="0"/>
                </a:gradFill>
              </a:rPr>
              <a:t>的。</a:t>
            </a:r>
            <a:endParaRPr lang="zh-CN" altLang="en-US" sz="2800">
              <a:gradFill>
                <a:gsLst>
                  <a:gs pos="0">
                    <a:srgbClr val="7B32B2"/>
                  </a:gs>
                  <a:gs pos="100000">
                    <a:srgbClr val="401A5D"/>
                  </a:gs>
                </a:gsLst>
                <a:lin scaled="0"/>
              </a:gradFill>
            </a:endParaRPr>
          </a:p>
          <a:p>
            <a:endParaRPr lang="en-US" altLang="zh-CN" sz="2800">
              <a:gradFill>
                <a:gsLst>
                  <a:gs pos="0">
                    <a:srgbClr val="7B32B2"/>
                  </a:gs>
                  <a:gs pos="100000">
                    <a:srgbClr val="401A5D"/>
                  </a:gs>
                </a:gsLst>
                <a:lin scaled="0"/>
              </a:gradFill>
            </a:endParaRPr>
          </a:p>
        </p:txBody>
      </p:sp>
      <p:pic>
        <p:nvPicPr>
          <p:cNvPr id="4" name="内容占位符 2"/>
          <p:cNvPicPr>
            <a:picLocks noChangeAspect="1"/>
          </p:cNvPicPr>
          <p:nvPr>
            <p:custDataLst>
              <p:tags r:id="rId4"/>
            </p:custDataLst>
          </p:nvPr>
        </p:nvPicPr>
        <p:blipFill>
          <a:blip r:embed="rId5"/>
          <a:stretch>
            <a:fillRect/>
          </a:stretch>
        </p:blipFill>
        <p:spPr>
          <a:xfrm>
            <a:off x="410210" y="636905"/>
            <a:ext cx="8126730" cy="27444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03555" y="348615"/>
            <a:ext cx="10515600" cy="4351338"/>
          </a:xfrm>
        </p:spPr>
        <p:txBody>
          <a:bodyPr/>
          <a:p>
            <a:pPr marL="0" indent="0">
              <a:buNone/>
            </a:pPr>
            <a:r>
              <a:rPr lang="zh-CN" altLang="en-US" sz="4000"/>
              <a:t>看看我们的作品：</a:t>
            </a:r>
            <a:endParaRPr lang="zh-CN" altLang="en-US" sz="4000"/>
          </a:p>
          <a:p>
            <a:pPr marL="0" indent="0">
              <a:buNone/>
            </a:pPr>
            <a:r>
              <a:rPr lang="en-US" altLang="zh-CN" sz="4000"/>
              <a:t> </a:t>
            </a:r>
            <a:r>
              <a:rPr lang="en-US" altLang="zh-CN" sz="4000">
                <a:highlight>
                  <a:srgbClr val="FFFF00"/>
                </a:highlight>
              </a:rPr>
              <a:t> </a:t>
            </a:r>
            <a:r>
              <a:rPr lang="zh-CN" altLang="en-US" sz="4000">
                <a:highlight>
                  <a:srgbClr val="FFFF00"/>
                </a:highlight>
              </a:rPr>
              <a:t>优秀作文展示</a:t>
            </a:r>
            <a:endParaRPr lang="zh-CN" altLang="en-US" sz="4000">
              <a:highlight>
                <a:srgbClr val="FFFF00"/>
              </a:highlight>
            </a:endParaRPr>
          </a:p>
        </p:txBody>
      </p:sp>
      <p:pic>
        <p:nvPicPr>
          <p:cNvPr id="4" name="图片 3"/>
          <p:cNvPicPr>
            <a:picLocks noChangeAspect="1"/>
          </p:cNvPicPr>
          <p:nvPr>
            <p:custDataLst>
              <p:tags r:id="rId1"/>
            </p:custDataLst>
          </p:nvPr>
        </p:nvPicPr>
        <p:blipFill>
          <a:blip r:embed="rId2"/>
          <a:stretch>
            <a:fillRect/>
          </a:stretch>
        </p:blipFill>
        <p:spPr>
          <a:xfrm>
            <a:off x="4274185" y="588010"/>
            <a:ext cx="6744970" cy="568198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A_任意多边形 16"/>
          <p:cNvSpPr/>
          <p:nvPr>
            <p:custDataLst>
              <p:tags r:id="rId1"/>
            </p:custDataLst>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PA_任意多边形 17"/>
          <p:cNvSpPr/>
          <p:nvPr>
            <p:custDataLst>
              <p:tags r:id="rId2"/>
            </p:custDataLst>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PA_任意多边形 18"/>
          <p:cNvSpPr/>
          <p:nvPr>
            <p:custDataLst>
              <p:tags r:id="rId3"/>
            </p:custDataLst>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文本框 1"/>
          <p:cNvSpPr txBox="1"/>
          <p:nvPr/>
        </p:nvSpPr>
        <p:spPr>
          <a:xfrm>
            <a:off x="45085" y="539115"/>
            <a:ext cx="12044045" cy="6222365"/>
          </a:xfrm>
          <a:prstGeom prst="rect">
            <a:avLst/>
          </a:prstGeom>
          <a:solidFill>
            <a:schemeClr val="bg1"/>
          </a:solidFill>
        </p:spPr>
        <p:txBody>
          <a:bodyPr wrap="square" rtlCol="0">
            <a:noAutofit/>
          </a:bodyPr>
          <a:p>
            <a:pPr indent="0" fontAlgn="auto">
              <a:lnSpc>
                <a:spcPts val="2860"/>
              </a:lnSpc>
            </a:pPr>
            <a:r>
              <a:rPr lang="en-US" altLang="zh-CN" sz="2400">
                <a:latin typeface="Times New Roman" panose="02020603050405020304" charset="0"/>
                <a:cs typeface="Times New Roman" panose="02020603050405020304" charset="0"/>
              </a:rPr>
              <a:t>   </a:t>
            </a:r>
            <a:endParaRPr sz="2800">
              <a:latin typeface="Times New Roman" panose="02020603050405020304" charset="0"/>
              <a:cs typeface="Times New Roman" panose="02020603050405020304" charset="0"/>
            </a:endParaRPr>
          </a:p>
        </p:txBody>
      </p:sp>
      <p:sp>
        <p:nvSpPr>
          <p:cNvPr id="3" name="MH_Other_6"/>
          <p:cNvSpPr/>
          <p:nvPr>
            <p:custDataLst>
              <p:tags r:id="rId4"/>
            </p:custDataLst>
          </p:nvPr>
        </p:nvSpPr>
        <p:spPr>
          <a:xfrm>
            <a:off x="51435" y="0"/>
            <a:ext cx="4034155" cy="600710"/>
          </a:xfrm>
          <a:prstGeom prst="roundRect">
            <a:avLst/>
          </a:prstGeom>
          <a:noFill/>
          <a:ln w="25400" cap="flat" cmpd="sng" algn="ctr">
            <a:noFill/>
            <a:prstDash val="solid"/>
          </a:ln>
          <a:effectLst>
            <a:innerShdw blurRad="63500" dist="50800" dir="18900000">
              <a:prstClr val="black">
                <a:alpha val="30000"/>
              </a:prstClr>
            </a:innerShdw>
          </a:effectLst>
        </p:spPr>
        <p:txBody>
          <a:bodyPr wrap="none"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i="0" u="none" strike="noStrike" kern="1200" cap="none" spc="0" normalizeH="0" baseline="0">
                <a:solidFill>
                  <a:schemeClr val="tx1"/>
                </a:solidFill>
                <a:effectLst>
                  <a:outerShdw blurRad="38100" dist="19050" dir="2700000" algn="tl" rotWithShape="0">
                    <a:schemeClr val="dk1">
                      <a:alpha val="40000"/>
                    </a:schemeClr>
                  </a:outerShdw>
                </a:effectLst>
                <a:latin typeface="Arial Black" panose="020B0A04020102020204" pitchFamily="34" charset="0"/>
                <a:ea typeface="宋体" panose="02010600030101010101" pitchFamily="2" charset="-122"/>
                <a:cs typeface="Arial Black" panose="020B0A04020102020204" pitchFamily="34" charset="0"/>
              </a:rPr>
              <a:t>赏析</a:t>
            </a:r>
            <a:r>
              <a:rPr kumimoji="0" lang="en-US" altLang="zh-CN" sz="2800" i="0" u="none" strike="noStrike" kern="1200" cap="none" spc="0" normalizeH="0" baseline="0">
                <a:solidFill>
                  <a:schemeClr val="tx1"/>
                </a:solidFill>
                <a:effectLst>
                  <a:outerShdw blurRad="38100" dist="19050" dir="2700000" algn="tl" rotWithShape="0">
                    <a:schemeClr val="dk1">
                      <a:alpha val="40000"/>
                    </a:schemeClr>
                  </a:outerShdw>
                </a:effectLst>
                <a:latin typeface="Arial Black" panose="020B0A04020102020204" pitchFamily="34" charset="0"/>
                <a:ea typeface="宋体" panose="02010600030101010101" pitchFamily="2" charset="-122"/>
                <a:cs typeface="Arial Black" panose="020B0A04020102020204" pitchFamily="34" charset="0"/>
              </a:rPr>
              <a:t>1</a:t>
            </a:r>
            <a:endParaRPr kumimoji="0" lang="en-US" altLang="zh-CN" sz="2800" i="0" u="none" strike="noStrike" kern="1200" cap="none" spc="0" normalizeH="0" baseline="0">
              <a:solidFill>
                <a:schemeClr val="tx1"/>
              </a:solidFill>
              <a:effectLst>
                <a:outerShdw blurRad="38100" dist="19050" dir="2700000" algn="tl" rotWithShape="0">
                  <a:schemeClr val="dk1">
                    <a:alpha val="40000"/>
                  </a:schemeClr>
                </a:outerShdw>
              </a:effectLst>
              <a:latin typeface="Arial Black" panose="020B0A04020102020204" pitchFamily="34" charset="0"/>
              <a:ea typeface="宋体" panose="02010600030101010101" pitchFamily="2" charset="-122"/>
              <a:cs typeface="Arial Black" panose="020B0A04020102020204" pitchFamily="34" charset="0"/>
            </a:endParaRPr>
          </a:p>
        </p:txBody>
      </p:sp>
      <p:sp>
        <p:nvSpPr>
          <p:cNvPr id="5" name="文本框 4"/>
          <p:cNvSpPr txBox="1"/>
          <p:nvPr/>
        </p:nvSpPr>
        <p:spPr>
          <a:xfrm>
            <a:off x="9189085" y="111760"/>
            <a:ext cx="2945765" cy="6426200"/>
          </a:xfrm>
          <a:prstGeom prst="rect">
            <a:avLst/>
          </a:prstGeom>
          <a:noFill/>
        </p:spPr>
        <p:txBody>
          <a:bodyPr wrap="square" rtlCol="0">
            <a:noAutofit/>
          </a:bodyPr>
          <a:p>
            <a:r>
              <a:rPr lang="zh-CN" altLang="en-US" sz="2800">
                <a:solidFill>
                  <a:srgbClr val="FF0000"/>
                </a:solidFill>
              </a:rPr>
              <a:t>点评：</a:t>
            </a:r>
            <a:endParaRPr lang="zh-CN" altLang="en-US" sz="2800">
              <a:solidFill>
                <a:srgbClr val="FF0000"/>
              </a:solidFill>
            </a:endParaRPr>
          </a:p>
          <a:p>
            <a:r>
              <a:rPr lang="en-US" altLang="zh-CN" sz="2800">
                <a:gradFill>
                  <a:gsLst>
                    <a:gs pos="0">
                      <a:srgbClr val="7B32B2"/>
                    </a:gs>
                    <a:gs pos="100000">
                      <a:srgbClr val="401A5D"/>
                    </a:gs>
                  </a:gsLst>
                  <a:lin scaled="0"/>
                </a:gradFill>
              </a:rPr>
              <a:t>1.</a:t>
            </a:r>
            <a:r>
              <a:rPr lang="zh-CN" altLang="en-US" sz="2800">
                <a:gradFill>
                  <a:gsLst>
                    <a:gs pos="0">
                      <a:srgbClr val="7B32B2"/>
                    </a:gs>
                    <a:gs pos="100000">
                      <a:srgbClr val="401A5D"/>
                    </a:gs>
                  </a:gsLst>
                  <a:lin scaled="0"/>
                </a:gradFill>
              </a:rPr>
              <a:t>情节设计和过渡</a:t>
            </a:r>
            <a:r>
              <a:rPr lang="zh-CN" altLang="en-US" sz="2800">
                <a:gradFill>
                  <a:gsLst>
                    <a:gs pos="0">
                      <a:srgbClr val="7B32B2"/>
                    </a:gs>
                    <a:gs pos="100000">
                      <a:srgbClr val="401A5D"/>
                    </a:gs>
                  </a:gsLst>
                  <a:lin scaled="0"/>
                </a:gradFill>
                <a:sym typeface="+mn-ea"/>
              </a:rPr>
              <a:t>合理。</a:t>
            </a:r>
            <a:endParaRPr lang="zh-CN" altLang="en-US" sz="2800">
              <a:gradFill>
                <a:gsLst>
                  <a:gs pos="0">
                    <a:srgbClr val="7B32B2"/>
                  </a:gs>
                  <a:gs pos="100000">
                    <a:srgbClr val="401A5D"/>
                  </a:gs>
                </a:gsLst>
                <a:lin scaled="0"/>
              </a:gradFill>
            </a:endParaRPr>
          </a:p>
          <a:p>
            <a:r>
              <a:rPr lang="en-US" altLang="zh-CN" sz="2800">
                <a:gradFill>
                  <a:gsLst>
                    <a:gs pos="0">
                      <a:srgbClr val="7B32B2"/>
                    </a:gs>
                    <a:gs pos="100000">
                      <a:srgbClr val="401A5D"/>
                    </a:gs>
                  </a:gsLst>
                  <a:lin scaled="0"/>
                </a:gradFill>
              </a:rPr>
              <a:t>2.</a:t>
            </a:r>
            <a:r>
              <a:rPr lang="zh-CN" altLang="en-US" sz="2800">
                <a:gradFill>
                  <a:gsLst>
                    <a:gs pos="0">
                      <a:srgbClr val="7B32B2"/>
                    </a:gs>
                    <a:gs pos="100000">
                      <a:srgbClr val="401A5D"/>
                    </a:gs>
                  </a:gsLst>
                  <a:lin scaled="0"/>
                </a:gradFill>
              </a:rPr>
              <a:t>句型丰富，用词准确</a:t>
            </a:r>
            <a:endParaRPr lang="zh-CN" altLang="en-US" sz="2800">
              <a:gradFill>
                <a:gsLst>
                  <a:gs pos="0">
                    <a:srgbClr val="7B32B2"/>
                  </a:gs>
                  <a:gs pos="100000">
                    <a:srgbClr val="401A5D"/>
                  </a:gs>
                </a:gsLst>
                <a:lin scaled="0"/>
              </a:gradFill>
            </a:endParaRPr>
          </a:p>
          <a:p>
            <a:r>
              <a:rPr lang="en-US" altLang="zh-CN" sz="2800">
                <a:solidFill>
                  <a:srgbClr val="FF0000"/>
                </a:solidFill>
              </a:rPr>
              <a:t>so+adj -that </a:t>
            </a:r>
            <a:r>
              <a:rPr lang="zh-CN" altLang="en-US" sz="2800">
                <a:solidFill>
                  <a:srgbClr val="FF0000"/>
                </a:solidFill>
              </a:rPr>
              <a:t>倒装句</a:t>
            </a:r>
            <a:r>
              <a:rPr lang="en-US" altLang="zh-CN" sz="2800">
                <a:solidFill>
                  <a:srgbClr val="FF0000"/>
                </a:solidFill>
              </a:rPr>
              <a:t>/with heart beating wildly/ </a:t>
            </a:r>
            <a:endParaRPr lang="en-US" altLang="zh-CN" sz="2800">
              <a:solidFill>
                <a:srgbClr val="FF0000"/>
              </a:solidFill>
            </a:endParaRPr>
          </a:p>
          <a:p>
            <a:r>
              <a:rPr lang="en-US" altLang="zh-CN" sz="2800">
                <a:solidFill>
                  <a:srgbClr val="FF0000"/>
                </a:solidFill>
              </a:rPr>
              <a:t>/float in an ocean of sadness/ignite my imagination</a:t>
            </a:r>
            <a:endParaRPr lang="zh-CN" altLang="en-US" sz="2800">
              <a:solidFill>
                <a:srgbClr val="FF0000"/>
              </a:solidFill>
            </a:endParaRPr>
          </a:p>
          <a:p>
            <a:r>
              <a:rPr lang="en-US" altLang="zh-CN" sz="2800">
                <a:gradFill>
                  <a:gsLst>
                    <a:gs pos="0">
                      <a:srgbClr val="7B32B2"/>
                    </a:gs>
                    <a:gs pos="100000">
                      <a:srgbClr val="401A5D"/>
                    </a:gs>
                  </a:gsLst>
                  <a:lin scaled="0"/>
                </a:gradFill>
              </a:rPr>
              <a:t>3.</a:t>
            </a:r>
            <a:r>
              <a:rPr lang="zh-CN" altLang="en-US" sz="2800">
                <a:gradFill>
                  <a:gsLst>
                    <a:gs pos="0">
                      <a:srgbClr val="7B32B2"/>
                    </a:gs>
                    <a:gs pos="100000">
                      <a:srgbClr val="401A5D"/>
                    </a:gs>
                  </a:gsLst>
                  <a:lin scaled="0"/>
                </a:gradFill>
              </a:rPr>
              <a:t>但第二段结尾有点草率。主题不够突出</a:t>
            </a:r>
            <a:r>
              <a:rPr lang="en-US" altLang="zh-CN" sz="2800">
                <a:gradFill>
                  <a:gsLst>
                    <a:gs pos="0">
                      <a:srgbClr val="7B32B2"/>
                    </a:gs>
                    <a:gs pos="100000">
                      <a:srgbClr val="401A5D"/>
                    </a:gs>
                  </a:gsLst>
                  <a:lin scaled="0"/>
                </a:gradFill>
              </a:rPr>
              <a:t>-</a:t>
            </a:r>
            <a:r>
              <a:rPr lang="zh-CN" altLang="en-US" sz="2800">
                <a:gradFill>
                  <a:gsLst>
                    <a:gs pos="0">
                      <a:srgbClr val="7B32B2"/>
                    </a:gs>
                    <a:gs pos="100000">
                      <a:srgbClr val="401A5D"/>
                    </a:gs>
                  </a:gsLst>
                  <a:lin scaled="0"/>
                </a:gradFill>
              </a:rPr>
              <a:t>没有强调自信和勇气的</a:t>
            </a:r>
            <a:r>
              <a:rPr lang="zh-CN" altLang="en-US" sz="2800">
                <a:gradFill>
                  <a:gsLst>
                    <a:gs pos="0">
                      <a:srgbClr val="7B32B2"/>
                    </a:gs>
                    <a:gs pos="100000">
                      <a:srgbClr val="401A5D"/>
                    </a:gs>
                  </a:gsLst>
                  <a:lin scaled="0"/>
                </a:gradFill>
              </a:rPr>
              <a:t>意义。</a:t>
            </a:r>
            <a:endParaRPr lang="zh-CN" altLang="en-US" sz="2800">
              <a:gradFill>
                <a:gsLst>
                  <a:gs pos="0">
                    <a:srgbClr val="7B32B2"/>
                  </a:gs>
                  <a:gs pos="100000">
                    <a:srgbClr val="401A5D"/>
                  </a:gs>
                </a:gsLst>
                <a:lin scaled="0"/>
              </a:gradFill>
            </a:endParaRPr>
          </a:p>
        </p:txBody>
      </p:sp>
      <p:pic>
        <p:nvPicPr>
          <p:cNvPr id="4" name="内容占位符 3"/>
          <p:cNvPicPr>
            <a:picLocks noChangeAspect="1"/>
          </p:cNvPicPr>
          <p:nvPr>
            <p:ph idx="1"/>
            <p:custDataLst>
              <p:tags r:id="rId5"/>
            </p:custDataLst>
          </p:nvPr>
        </p:nvPicPr>
        <p:blipFill>
          <a:blip r:embed="rId6"/>
          <a:stretch>
            <a:fillRect/>
          </a:stretch>
        </p:blipFill>
        <p:spPr>
          <a:xfrm>
            <a:off x="51435" y="288925"/>
            <a:ext cx="9137650" cy="3140075"/>
          </a:xfrm>
          <a:prstGeom prst="rect">
            <a:avLst/>
          </a:prstGeom>
        </p:spPr>
      </p:pic>
      <p:pic>
        <p:nvPicPr>
          <p:cNvPr id="6" name="图片 5"/>
          <p:cNvPicPr>
            <a:picLocks noChangeAspect="1"/>
          </p:cNvPicPr>
          <p:nvPr/>
        </p:nvPicPr>
        <p:blipFill>
          <a:blip r:embed="rId7"/>
          <a:stretch>
            <a:fillRect/>
          </a:stretch>
        </p:blipFill>
        <p:spPr>
          <a:xfrm>
            <a:off x="51435" y="3429000"/>
            <a:ext cx="9051925" cy="333248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to="" calcmode="lin" valueType="num">
                                      <p:cBhvr>
                                        <p:cTn id="7" dur="700" fill="hold">
                                          <p:stCondLst>
                                            <p:cond delay="0"/>
                                          </p:stCondLst>
                                        </p:cTn>
                                        <p:tgtEl>
                                          <p:spTgt spid="17"/>
                                        </p:tgtEl>
                                        <p:attrNameLst>
                                          <p:attrName>ppt_y</p:attrName>
                                        </p:attrNameLst>
                                      </p:cBhvr>
                                      <p:tavLst>
                                        <p:tav tm="0" fmla="#ppt_y-#ppt_h/2*((1.5-1.5*$)^3-(1.5-1.5*$)^2)*8/9">
                                          <p:val>
                                            <p:fltVal val="0"/>
                                          </p:val>
                                        </p:tav>
                                        <p:tav tm="100000">
                                          <p:val>
                                            <p:fltVal val="1"/>
                                          </p:val>
                                        </p:tav>
                                      </p:tavLst>
                                    </p:anim>
                                    <p:anim to="" calcmode="lin" valueType="num">
                                      <p:cBhvr>
                                        <p:cTn id="8" dur="700" fill="hold">
                                          <p:stCondLst>
                                            <p:cond delay="0"/>
                                          </p:stCondLst>
                                        </p:cTn>
                                        <p:tgtEl>
                                          <p:spTgt spid="17"/>
                                        </p:tgtEl>
                                        <p:attrNameLst>
                                          <p:attrName>ppt_h</p:attrName>
                                        </p:attrNameLst>
                                      </p:cBhvr>
                                      <p:tavLst>
                                        <p:tav tm="0" fmla="#ppt_h-#ppt_h*((1.5-1.5*$)^3-(1.5-1.5*$)^2)">
                                          <p:val>
                                            <p:fltVal val="0"/>
                                          </p:val>
                                        </p:tav>
                                        <p:tav tm="100000">
                                          <p:val>
                                            <p:flt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18"/>
                                        </p:tgtEl>
                                        <p:attrNameLst>
                                          <p:attrName>style.visibility</p:attrName>
                                        </p:attrNameLst>
                                      </p:cBhvr>
                                      <p:to>
                                        <p:strVal val="visible"/>
                                      </p:to>
                                    </p:set>
                                    <p:anim to="" calcmode="lin" valueType="num">
                                      <p:cBhvr>
                                        <p:cTn id="11" dur="700" fill="hold">
                                          <p:stCondLst>
                                            <p:cond delay="0"/>
                                          </p:stCondLst>
                                        </p:cTn>
                                        <p:tgtEl>
                                          <p:spTgt spid="18"/>
                                        </p:tgtEl>
                                        <p:attrNameLst>
                                          <p:attrName>ppt_y</p:attrName>
                                        </p:attrNameLst>
                                      </p:cBhvr>
                                      <p:tavLst>
                                        <p:tav tm="0" fmla="#ppt_y-#ppt_h/2*((1.5-1.5*$)^3-(1.5-1.5*$)^2)*8/9">
                                          <p:val>
                                            <p:fltVal val="0"/>
                                          </p:val>
                                        </p:tav>
                                        <p:tav tm="100000">
                                          <p:val>
                                            <p:fltVal val="1"/>
                                          </p:val>
                                        </p:tav>
                                      </p:tavLst>
                                    </p:anim>
                                    <p:anim to="" calcmode="lin" valueType="num">
                                      <p:cBhvr>
                                        <p:cTn id="12" dur="700" fill="hold">
                                          <p:stCondLst>
                                            <p:cond delay="0"/>
                                          </p:stCondLst>
                                        </p:cTn>
                                        <p:tgtEl>
                                          <p:spTgt spid="18"/>
                                        </p:tgtEl>
                                        <p:attrNameLst>
                                          <p:attrName>ppt_h</p:attrName>
                                        </p:attrNameLst>
                                      </p:cBhvr>
                                      <p:tavLst>
                                        <p:tav tm="0" fmla="#ppt_h-#ppt_h*((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 to="" calcmode="lin" valueType="num">
                                      <p:cBhvr>
                                        <p:cTn id="15" dur="700" fill="hold">
                                          <p:stCondLst>
                                            <p:cond delay="0"/>
                                          </p:stCondLst>
                                        </p:cTn>
                                        <p:tgtEl>
                                          <p:spTgt spid="19"/>
                                        </p:tgtEl>
                                        <p:attrNameLst>
                                          <p:attrName>ppt_y</p:attrName>
                                        </p:attrNameLst>
                                      </p:cBhvr>
                                      <p:tavLst>
                                        <p:tav tm="0" fmla="#ppt_y-#ppt_h/2*((1.5-1.5*$)^3-(1.5-1.5*$)^2)*8/9">
                                          <p:val>
                                            <p:fltVal val="0"/>
                                          </p:val>
                                        </p:tav>
                                        <p:tav tm="100000">
                                          <p:val>
                                            <p:fltVal val="1"/>
                                          </p:val>
                                        </p:tav>
                                      </p:tavLst>
                                    </p:anim>
                                    <p:anim to="" calcmode="lin" valueType="num">
                                      <p:cBhvr>
                                        <p:cTn id="16" dur="700" fill="hold">
                                          <p:stCondLst>
                                            <p:cond delay="0"/>
                                          </p:stCondLst>
                                        </p:cTn>
                                        <p:tgtEl>
                                          <p:spTgt spid="19"/>
                                        </p:tgtEl>
                                        <p:attrNameLst>
                                          <p:attrName>ppt_h</p:attrName>
                                        </p:attrNameLst>
                                      </p:cBhvr>
                                      <p:tavLst>
                                        <p:tav tm="0" fmla="#ppt_h-#ppt_h*((1.5-1.5*$)^3-(1.5-1.5*$)^2)">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900" decel="100000" fill="hold"/>
                                        <p:tgtEl>
                                          <p:spTgt spid="5"/>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5" grpId="0"/>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A_任意多边形 16"/>
          <p:cNvSpPr/>
          <p:nvPr>
            <p:custDataLst>
              <p:tags r:id="rId1"/>
            </p:custDataLst>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PA_任意多边形 17"/>
          <p:cNvSpPr/>
          <p:nvPr>
            <p:custDataLst>
              <p:tags r:id="rId2"/>
            </p:custDataLst>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PA_任意多边形 18"/>
          <p:cNvSpPr/>
          <p:nvPr>
            <p:custDataLst>
              <p:tags r:id="rId3"/>
            </p:custDataLst>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文本框 1"/>
          <p:cNvSpPr txBox="1"/>
          <p:nvPr/>
        </p:nvSpPr>
        <p:spPr>
          <a:xfrm>
            <a:off x="45085" y="539115"/>
            <a:ext cx="12044045" cy="6222365"/>
          </a:xfrm>
          <a:prstGeom prst="rect">
            <a:avLst/>
          </a:prstGeom>
          <a:solidFill>
            <a:schemeClr val="bg1"/>
          </a:solidFill>
        </p:spPr>
        <p:txBody>
          <a:bodyPr wrap="square" rtlCol="0">
            <a:noAutofit/>
          </a:bodyPr>
          <a:p>
            <a:pPr indent="0" fontAlgn="auto">
              <a:lnSpc>
                <a:spcPts val="2860"/>
              </a:lnSpc>
            </a:pPr>
            <a:r>
              <a:rPr lang="en-US" altLang="zh-CN" sz="2400">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rPr>
              <a:t> </a:t>
            </a:r>
            <a:endParaRPr sz="2800">
              <a:latin typeface="Times New Roman" panose="02020603050405020304" charset="0"/>
              <a:cs typeface="Times New Roman" panose="02020603050405020304" charset="0"/>
            </a:endParaRPr>
          </a:p>
        </p:txBody>
      </p:sp>
      <p:sp>
        <p:nvSpPr>
          <p:cNvPr id="3" name="MH_Other_6"/>
          <p:cNvSpPr/>
          <p:nvPr>
            <p:custDataLst>
              <p:tags r:id="rId4"/>
            </p:custDataLst>
          </p:nvPr>
        </p:nvSpPr>
        <p:spPr>
          <a:xfrm>
            <a:off x="51435" y="0"/>
            <a:ext cx="4034155" cy="600710"/>
          </a:xfrm>
          <a:prstGeom prst="roundRect">
            <a:avLst/>
          </a:prstGeom>
          <a:noFill/>
          <a:ln w="25400" cap="flat" cmpd="sng" algn="ctr">
            <a:noFill/>
            <a:prstDash val="solid"/>
          </a:ln>
          <a:effectLst>
            <a:innerShdw blurRad="63500" dist="50800" dir="18900000">
              <a:prstClr val="black">
                <a:alpha val="30000"/>
              </a:prstClr>
            </a:innerShdw>
          </a:effectLst>
        </p:spPr>
        <p:txBody>
          <a:bodyPr wrap="none"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i="0" u="none" strike="noStrike" kern="1200" cap="none" spc="0" normalizeH="0" baseline="0">
                <a:solidFill>
                  <a:schemeClr val="tx1"/>
                </a:solidFill>
                <a:effectLst>
                  <a:outerShdw blurRad="38100" dist="19050" dir="2700000" algn="tl" rotWithShape="0">
                    <a:schemeClr val="dk1">
                      <a:alpha val="40000"/>
                    </a:schemeClr>
                  </a:outerShdw>
                </a:effectLst>
                <a:latin typeface="Arial Black" panose="020B0A04020102020204" pitchFamily="34" charset="0"/>
                <a:ea typeface="宋体" panose="02010600030101010101" pitchFamily="2" charset="-122"/>
                <a:cs typeface="Arial Black" panose="020B0A04020102020204" pitchFamily="34" charset="0"/>
              </a:rPr>
              <a:t>赏析</a:t>
            </a:r>
            <a:r>
              <a:rPr kumimoji="0" lang="en-US" altLang="zh-CN" sz="2800" i="0" u="none" strike="noStrike" kern="1200" cap="none" spc="0" normalizeH="0" baseline="0">
                <a:solidFill>
                  <a:schemeClr val="tx1"/>
                </a:solidFill>
                <a:effectLst>
                  <a:outerShdw blurRad="38100" dist="19050" dir="2700000" algn="tl" rotWithShape="0">
                    <a:schemeClr val="dk1">
                      <a:alpha val="40000"/>
                    </a:schemeClr>
                  </a:outerShdw>
                </a:effectLst>
                <a:latin typeface="Arial Black" panose="020B0A04020102020204" pitchFamily="34" charset="0"/>
                <a:ea typeface="宋体" panose="02010600030101010101" pitchFamily="2" charset="-122"/>
                <a:cs typeface="Arial Black" panose="020B0A04020102020204" pitchFamily="34" charset="0"/>
              </a:rPr>
              <a:t>2</a:t>
            </a:r>
            <a:endParaRPr kumimoji="0" lang="en-US" altLang="zh-CN" sz="2800" i="0" u="none" strike="noStrike" kern="1200" cap="none" spc="0" normalizeH="0" baseline="0">
              <a:solidFill>
                <a:schemeClr val="tx1"/>
              </a:solidFill>
              <a:effectLst>
                <a:outerShdw blurRad="38100" dist="19050" dir="2700000" algn="tl" rotWithShape="0">
                  <a:schemeClr val="dk1">
                    <a:alpha val="40000"/>
                  </a:schemeClr>
                </a:outerShdw>
              </a:effectLst>
              <a:latin typeface="Arial Black" panose="020B0A04020102020204" pitchFamily="34" charset="0"/>
              <a:ea typeface="宋体" panose="02010600030101010101" pitchFamily="2" charset="-122"/>
              <a:cs typeface="Arial Black" panose="020B0A04020102020204" pitchFamily="34" charset="0"/>
            </a:endParaRPr>
          </a:p>
        </p:txBody>
      </p:sp>
      <p:sp>
        <p:nvSpPr>
          <p:cNvPr id="6" name="文本框 5"/>
          <p:cNvSpPr txBox="1"/>
          <p:nvPr>
            <p:custDataLst>
              <p:tags r:id="rId5"/>
            </p:custDataLst>
          </p:nvPr>
        </p:nvSpPr>
        <p:spPr>
          <a:xfrm>
            <a:off x="8487410" y="0"/>
            <a:ext cx="3601720" cy="6953885"/>
          </a:xfrm>
          <a:prstGeom prst="rect">
            <a:avLst/>
          </a:prstGeom>
          <a:noFill/>
        </p:spPr>
        <p:txBody>
          <a:bodyPr wrap="square" rtlCol="0">
            <a:noAutofit/>
          </a:bodyPr>
          <a:p>
            <a:r>
              <a:rPr lang="zh-CN" altLang="en-US" sz="2800">
                <a:solidFill>
                  <a:srgbClr val="FF0000"/>
                </a:solidFill>
              </a:rPr>
              <a:t>点评：</a:t>
            </a:r>
            <a:endParaRPr lang="en-US" altLang="zh-CN" sz="2800">
              <a:solidFill>
                <a:srgbClr val="FF0000"/>
              </a:solidFill>
            </a:endParaRPr>
          </a:p>
          <a:p>
            <a:r>
              <a:rPr lang="en-US" altLang="zh-CN" sz="2400">
                <a:gradFill>
                  <a:gsLst>
                    <a:gs pos="0">
                      <a:srgbClr val="7B32B2"/>
                    </a:gs>
                    <a:gs pos="100000">
                      <a:srgbClr val="401A5D"/>
                    </a:gs>
                  </a:gsLst>
                  <a:lin scaled="0"/>
                </a:gradFill>
              </a:rPr>
              <a:t>1.</a:t>
            </a:r>
            <a:r>
              <a:rPr lang="zh-CN" altLang="en-US" sz="2400">
                <a:gradFill>
                  <a:gsLst>
                    <a:gs pos="0">
                      <a:srgbClr val="7B32B2"/>
                    </a:gs>
                    <a:gs pos="100000">
                      <a:srgbClr val="401A5D"/>
                    </a:gs>
                  </a:gsLst>
                  <a:lin scaled="0"/>
                </a:gradFill>
                <a:sym typeface="+mn-ea"/>
              </a:rPr>
              <a:t>主题突出了在</a:t>
            </a:r>
            <a:r>
              <a:rPr lang="en-US" altLang="zh-CN" sz="2400">
                <a:gradFill>
                  <a:gsLst>
                    <a:gs pos="0">
                      <a:srgbClr val="7B32B2"/>
                    </a:gs>
                    <a:gs pos="100000">
                      <a:srgbClr val="401A5D"/>
                    </a:gs>
                  </a:gsLst>
                  <a:lin scaled="0"/>
                </a:gradFill>
                <a:sym typeface="+mn-ea"/>
              </a:rPr>
              <a:t>Emma</a:t>
            </a:r>
            <a:r>
              <a:rPr lang="zh-CN" altLang="en-US" sz="2400">
                <a:gradFill>
                  <a:gsLst>
                    <a:gs pos="0">
                      <a:srgbClr val="7B32B2"/>
                    </a:gs>
                    <a:gs pos="100000">
                      <a:srgbClr val="401A5D"/>
                    </a:gs>
                  </a:gsLst>
                  <a:lin scaled="0"/>
                </a:gradFill>
                <a:sym typeface="+mn-ea"/>
              </a:rPr>
              <a:t>帮助</a:t>
            </a:r>
            <a:r>
              <a:rPr lang="zh-CN" altLang="en-US" sz="2400">
                <a:gradFill>
                  <a:gsLst>
                    <a:gs pos="0">
                      <a:srgbClr val="7B32B2"/>
                    </a:gs>
                    <a:gs pos="100000">
                      <a:srgbClr val="401A5D"/>
                    </a:gs>
                  </a:gsLst>
                  <a:lin scaled="0"/>
                </a:gradFill>
                <a:sym typeface="+mn-ea"/>
              </a:rPr>
              <a:t>下找回自信</a:t>
            </a:r>
            <a:endParaRPr lang="zh-CN" altLang="en-US" sz="2400">
              <a:gradFill>
                <a:gsLst>
                  <a:gs pos="0">
                    <a:srgbClr val="7B32B2"/>
                  </a:gs>
                  <a:gs pos="100000">
                    <a:srgbClr val="401A5D"/>
                  </a:gs>
                </a:gsLst>
                <a:lin scaled="0"/>
              </a:gradFill>
            </a:endParaRPr>
          </a:p>
          <a:p>
            <a:r>
              <a:rPr lang="en-US" altLang="zh-CN" sz="2400">
                <a:gradFill>
                  <a:gsLst>
                    <a:gs pos="0">
                      <a:srgbClr val="7B32B2"/>
                    </a:gs>
                    <a:gs pos="100000">
                      <a:srgbClr val="401A5D"/>
                    </a:gs>
                  </a:gsLst>
                  <a:lin scaled="0"/>
                </a:gradFill>
              </a:rPr>
              <a:t>the confidence built in my heart with the assistance of Emma. </a:t>
            </a:r>
            <a:endParaRPr lang="en-US" altLang="zh-CN" sz="2400">
              <a:gradFill>
                <a:gsLst>
                  <a:gs pos="0">
                    <a:srgbClr val="7B32B2"/>
                  </a:gs>
                  <a:gs pos="100000">
                    <a:srgbClr val="401A5D"/>
                  </a:gs>
                </a:gsLst>
                <a:lin scaled="0"/>
              </a:gradFill>
            </a:endParaRPr>
          </a:p>
          <a:p>
            <a:r>
              <a:rPr lang="en-US" altLang="zh-CN" sz="2400">
                <a:gradFill>
                  <a:gsLst>
                    <a:gs pos="0">
                      <a:srgbClr val="7B32B2"/>
                    </a:gs>
                    <a:gs pos="100000">
                      <a:srgbClr val="401A5D"/>
                    </a:gs>
                  </a:gsLst>
                  <a:lin scaled="0"/>
                </a:gradFill>
              </a:rPr>
              <a:t>2.</a:t>
            </a:r>
            <a:r>
              <a:rPr lang="zh-CN" altLang="en-US" sz="2400">
                <a:gradFill>
                  <a:gsLst>
                    <a:gs pos="0">
                      <a:srgbClr val="7B32B2"/>
                    </a:gs>
                    <a:gs pos="100000">
                      <a:srgbClr val="401A5D"/>
                    </a:gs>
                  </a:gsLst>
                  <a:lin scaled="0"/>
                </a:gradFill>
              </a:rPr>
              <a:t>句型丰富，使用了</a:t>
            </a:r>
            <a:endParaRPr lang="zh-CN" altLang="en-US" sz="2400">
              <a:gradFill>
                <a:gsLst>
                  <a:gs pos="0">
                    <a:srgbClr val="7B32B2"/>
                  </a:gs>
                  <a:gs pos="100000">
                    <a:srgbClr val="401A5D"/>
                  </a:gs>
                </a:gsLst>
                <a:lin scaled="0"/>
              </a:gradFill>
            </a:endParaRPr>
          </a:p>
          <a:p>
            <a:r>
              <a:rPr lang="zh-CN" altLang="en-US" sz="2400">
                <a:gradFill>
                  <a:gsLst>
                    <a:gs pos="0">
                      <a:srgbClr val="7B32B2"/>
                    </a:gs>
                    <a:gs pos="100000">
                      <a:srgbClr val="401A5D"/>
                    </a:gs>
                  </a:gsLst>
                  <a:lin scaled="0"/>
                </a:gradFill>
              </a:rPr>
              <a:t>较多且恰当的语法词汇</a:t>
            </a:r>
            <a:r>
              <a:rPr lang="en-US" altLang="zh-CN" sz="2400">
                <a:gradFill>
                  <a:gsLst>
                    <a:gs pos="0">
                      <a:srgbClr val="7B32B2"/>
                    </a:gs>
                    <a:gs pos="100000">
                      <a:srgbClr val="401A5D"/>
                    </a:gs>
                  </a:gsLst>
                  <a:lin scaled="0"/>
                </a:gradFill>
              </a:rPr>
              <a:t> </a:t>
            </a:r>
            <a:r>
              <a:rPr lang="zh-CN" altLang="en-US" sz="2400">
                <a:gradFill>
                  <a:gsLst>
                    <a:gs pos="0">
                      <a:srgbClr val="7B32B2"/>
                    </a:gs>
                    <a:gs pos="100000">
                      <a:srgbClr val="401A5D"/>
                    </a:gs>
                  </a:gsLst>
                  <a:lin scaled="0"/>
                </a:gradFill>
              </a:rPr>
              <a:t>如：</a:t>
            </a:r>
            <a:r>
              <a:rPr lang="en-US" altLang="zh-CN" sz="2400">
                <a:gradFill>
                  <a:gsLst>
                    <a:gs pos="0">
                      <a:srgbClr val="7B32B2"/>
                    </a:gs>
                    <a:gs pos="100000">
                      <a:srgbClr val="401A5D"/>
                    </a:gs>
                  </a:gsLst>
                  <a:lin scaled="0"/>
                </a:gradFill>
              </a:rPr>
              <a:t>my legs couldn’t help trembling, my hands dissolved into sweat .my heart beat quickly and there was a butterfly in my stomach.</a:t>
            </a:r>
            <a:endParaRPr lang="zh-CN" altLang="en-US" sz="2400">
              <a:gradFill>
                <a:gsLst>
                  <a:gs pos="0">
                    <a:srgbClr val="7B32B2"/>
                  </a:gs>
                  <a:gs pos="100000">
                    <a:srgbClr val="401A5D"/>
                  </a:gs>
                </a:gsLst>
                <a:lin scaled="0"/>
              </a:gradFill>
            </a:endParaRPr>
          </a:p>
          <a:p>
            <a:r>
              <a:rPr lang="en-US" altLang="zh-CN" sz="2400">
                <a:gradFill>
                  <a:gsLst>
                    <a:gs pos="0">
                      <a:srgbClr val="7B32B2"/>
                    </a:gs>
                    <a:gs pos="100000">
                      <a:srgbClr val="401A5D"/>
                    </a:gs>
                  </a:gsLst>
                  <a:lin scaled="0"/>
                </a:gradFill>
              </a:rPr>
              <a:t>3.</a:t>
            </a:r>
            <a:r>
              <a:rPr lang="zh-CN" altLang="en-US" sz="2400">
                <a:gradFill>
                  <a:gsLst>
                    <a:gs pos="0">
                      <a:srgbClr val="7B32B2"/>
                    </a:gs>
                    <a:gs pos="100000">
                      <a:srgbClr val="401A5D"/>
                    </a:gs>
                  </a:gsLst>
                  <a:lin scaled="0"/>
                </a:gradFill>
              </a:rPr>
              <a:t>但是作文卷面涂改太多，影响</a:t>
            </a:r>
            <a:r>
              <a:rPr lang="zh-CN" altLang="en-US" sz="2400">
                <a:gradFill>
                  <a:gsLst>
                    <a:gs pos="0">
                      <a:srgbClr val="7B32B2"/>
                    </a:gs>
                    <a:gs pos="100000">
                      <a:srgbClr val="401A5D"/>
                    </a:gs>
                  </a:gsLst>
                  <a:lin scaled="0"/>
                </a:gradFill>
              </a:rPr>
              <a:t>美观。</a:t>
            </a:r>
            <a:endParaRPr lang="zh-CN" altLang="en-US" sz="2400">
              <a:gradFill>
                <a:gsLst>
                  <a:gs pos="0">
                    <a:srgbClr val="7B32B2"/>
                  </a:gs>
                  <a:gs pos="100000">
                    <a:srgbClr val="401A5D"/>
                  </a:gs>
                </a:gsLst>
                <a:lin scaled="0"/>
              </a:gradFill>
            </a:endParaRPr>
          </a:p>
          <a:p>
            <a:r>
              <a:rPr lang="zh-CN" altLang="en-US" sz="2400">
                <a:gradFill>
                  <a:gsLst>
                    <a:gs pos="0">
                      <a:srgbClr val="7B32B2"/>
                    </a:gs>
                    <a:gs pos="100000">
                      <a:srgbClr val="401A5D"/>
                    </a:gs>
                  </a:gsLst>
                  <a:lin scaled="0"/>
                </a:gradFill>
                <a:sym typeface="+mn-ea"/>
              </a:rPr>
              <a:t>推荐为</a:t>
            </a:r>
            <a:r>
              <a:rPr lang="zh-CN" altLang="en-US" sz="2400">
                <a:gradFill>
                  <a:gsLst>
                    <a:gs pos="0">
                      <a:srgbClr val="7B32B2"/>
                    </a:gs>
                    <a:gs pos="100000">
                      <a:srgbClr val="401A5D"/>
                    </a:gs>
                  </a:gsLst>
                  <a:lin scaled="0"/>
                </a:gradFill>
                <a:sym typeface="+mn-ea"/>
              </a:rPr>
              <a:t>四档作文。</a:t>
            </a:r>
            <a:endParaRPr lang="zh-CN" altLang="en-US" sz="2400">
              <a:gradFill>
                <a:gsLst>
                  <a:gs pos="0">
                    <a:srgbClr val="7B32B2"/>
                  </a:gs>
                  <a:gs pos="100000">
                    <a:srgbClr val="401A5D"/>
                  </a:gs>
                </a:gsLst>
                <a:lin scaled="0"/>
              </a:gradFill>
            </a:endParaRPr>
          </a:p>
          <a:p>
            <a:endParaRPr lang="zh-CN" altLang="en-US" sz="2400">
              <a:gradFill>
                <a:gsLst>
                  <a:gs pos="0">
                    <a:srgbClr val="7B32B2"/>
                  </a:gs>
                  <a:gs pos="100000">
                    <a:srgbClr val="401A5D"/>
                  </a:gs>
                </a:gsLst>
                <a:lin scaled="0"/>
              </a:gradFill>
            </a:endParaRPr>
          </a:p>
        </p:txBody>
      </p:sp>
      <p:pic>
        <p:nvPicPr>
          <p:cNvPr id="4" name="图片 3"/>
          <p:cNvPicPr>
            <a:picLocks noChangeAspect="1"/>
          </p:cNvPicPr>
          <p:nvPr/>
        </p:nvPicPr>
        <p:blipFill>
          <a:blip r:embed="rId6"/>
          <a:stretch>
            <a:fillRect/>
          </a:stretch>
        </p:blipFill>
        <p:spPr>
          <a:xfrm>
            <a:off x="150495" y="539115"/>
            <a:ext cx="8448040" cy="3079750"/>
          </a:xfrm>
          <a:prstGeom prst="rect">
            <a:avLst/>
          </a:prstGeom>
        </p:spPr>
      </p:pic>
      <p:pic>
        <p:nvPicPr>
          <p:cNvPr id="5" name="图片 4"/>
          <p:cNvPicPr>
            <a:picLocks noChangeAspect="1"/>
          </p:cNvPicPr>
          <p:nvPr/>
        </p:nvPicPr>
        <p:blipFill>
          <a:blip r:embed="rId7"/>
          <a:stretch>
            <a:fillRect/>
          </a:stretch>
        </p:blipFill>
        <p:spPr>
          <a:xfrm>
            <a:off x="219710" y="3618865"/>
            <a:ext cx="8267700" cy="333502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to="" calcmode="lin" valueType="num">
                                      <p:cBhvr>
                                        <p:cTn id="7" dur="700" fill="hold">
                                          <p:stCondLst>
                                            <p:cond delay="0"/>
                                          </p:stCondLst>
                                        </p:cTn>
                                        <p:tgtEl>
                                          <p:spTgt spid="17"/>
                                        </p:tgtEl>
                                        <p:attrNameLst>
                                          <p:attrName>ppt_y</p:attrName>
                                        </p:attrNameLst>
                                      </p:cBhvr>
                                      <p:tavLst>
                                        <p:tav tm="0" fmla="#ppt_y-#ppt_h/2*((1.5-1.5*$)^3-(1.5-1.5*$)^2)*8/9">
                                          <p:val>
                                            <p:fltVal val="0"/>
                                          </p:val>
                                        </p:tav>
                                        <p:tav tm="100000">
                                          <p:val>
                                            <p:fltVal val="1"/>
                                          </p:val>
                                        </p:tav>
                                      </p:tavLst>
                                    </p:anim>
                                    <p:anim to="" calcmode="lin" valueType="num">
                                      <p:cBhvr>
                                        <p:cTn id="8" dur="700" fill="hold">
                                          <p:stCondLst>
                                            <p:cond delay="0"/>
                                          </p:stCondLst>
                                        </p:cTn>
                                        <p:tgtEl>
                                          <p:spTgt spid="17"/>
                                        </p:tgtEl>
                                        <p:attrNameLst>
                                          <p:attrName>ppt_h</p:attrName>
                                        </p:attrNameLst>
                                      </p:cBhvr>
                                      <p:tavLst>
                                        <p:tav tm="0" fmla="#ppt_h-#ppt_h*((1.5-1.5*$)^3-(1.5-1.5*$)^2)">
                                          <p:val>
                                            <p:fltVal val="0"/>
                                          </p:val>
                                        </p:tav>
                                        <p:tav tm="100000">
                                          <p:val>
                                            <p:flt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18"/>
                                        </p:tgtEl>
                                        <p:attrNameLst>
                                          <p:attrName>style.visibility</p:attrName>
                                        </p:attrNameLst>
                                      </p:cBhvr>
                                      <p:to>
                                        <p:strVal val="visible"/>
                                      </p:to>
                                    </p:set>
                                    <p:anim to="" calcmode="lin" valueType="num">
                                      <p:cBhvr>
                                        <p:cTn id="11" dur="700" fill="hold">
                                          <p:stCondLst>
                                            <p:cond delay="0"/>
                                          </p:stCondLst>
                                        </p:cTn>
                                        <p:tgtEl>
                                          <p:spTgt spid="18"/>
                                        </p:tgtEl>
                                        <p:attrNameLst>
                                          <p:attrName>ppt_y</p:attrName>
                                        </p:attrNameLst>
                                      </p:cBhvr>
                                      <p:tavLst>
                                        <p:tav tm="0" fmla="#ppt_y-#ppt_h/2*((1.5-1.5*$)^3-(1.5-1.5*$)^2)*8/9">
                                          <p:val>
                                            <p:fltVal val="0"/>
                                          </p:val>
                                        </p:tav>
                                        <p:tav tm="100000">
                                          <p:val>
                                            <p:fltVal val="1"/>
                                          </p:val>
                                        </p:tav>
                                      </p:tavLst>
                                    </p:anim>
                                    <p:anim to="" calcmode="lin" valueType="num">
                                      <p:cBhvr>
                                        <p:cTn id="12" dur="700" fill="hold">
                                          <p:stCondLst>
                                            <p:cond delay="0"/>
                                          </p:stCondLst>
                                        </p:cTn>
                                        <p:tgtEl>
                                          <p:spTgt spid="18"/>
                                        </p:tgtEl>
                                        <p:attrNameLst>
                                          <p:attrName>ppt_h</p:attrName>
                                        </p:attrNameLst>
                                      </p:cBhvr>
                                      <p:tavLst>
                                        <p:tav tm="0" fmla="#ppt_h-#ppt_h*((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 to="" calcmode="lin" valueType="num">
                                      <p:cBhvr>
                                        <p:cTn id="15" dur="700" fill="hold">
                                          <p:stCondLst>
                                            <p:cond delay="0"/>
                                          </p:stCondLst>
                                        </p:cTn>
                                        <p:tgtEl>
                                          <p:spTgt spid="19"/>
                                        </p:tgtEl>
                                        <p:attrNameLst>
                                          <p:attrName>ppt_y</p:attrName>
                                        </p:attrNameLst>
                                      </p:cBhvr>
                                      <p:tavLst>
                                        <p:tav tm="0" fmla="#ppt_y-#ppt_h/2*((1.5-1.5*$)^3-(1.5-1.5*$)^2)*8/9">
                                          <p:val>
                                            <p:fltVal val="0"/>
                                          </p:val>
                                        </p:tav>
                                        <p:tav tm="100000">
                                          <p:val>
                                            <p:fltVal val="1"/>
                                          </p:val>
                                        </p:tav>
                                      </p:tavLst>
                                    </p:anim>
                                    <p:anim to="" calcmode="lin" valueType="num">
                                      <p:cBhvr>
                                        <p:cTn id="16" dur="700" fill="hold">
                                          <p:stCondLst>
                                            <p:cond delay="0"/>
                                          </p:stCondLst>
                                        </p:cTn>
                                        <p:tgtEl>
                                          <p:spTgt spid="19"/>
                                        </p:tgtEl>
                                        <p:attrNameLst>
                                          <p:attrName>ppt_h</p:attrName>
                                        </p:attrNameLst>
                                      </p:cBhvr>
                                      <p:tavLst>
                                        <p:tav tm="0" fmla="#ppt_h-#ppt_h*((1.5-1.5*$)^3-(1.5-1.5*$)^2)">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900" decel="100000" fill="hold"/>
                                        <p:tgtEl>
                                          <p:spTgt spid="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custDataLst>
              <p:tags r:id="rId1"/>
            </p:custDataLst>
          </p:nvPr>
        </p:nvPicPr>
        <p:blipFill>
          <a:blip r:embed="rId2"/>
          <a:srcRect t="5532" b="2232"/>
          <a:stretch>
            <a:fillRect/>
          </a:stretch>
        </p:blipFill>
        <p:spPr>
          <a:xfrm>
            <a:off x="0" y="77470"/>
            <a:ext cx="8818880" cy="6780530"/>
          </a:xfrm>
          <a:prstGeom prst="rect">
            <a:avLst/>
          </a:prstGeom>
        </p:spPr>
      </p:pic>
      <p:sp>
        <p:nvSpPr>
          <p:cNvPr id="6" name="文本框 5"/>
          <p:cNvSpPr txBox="1"/>
          <p:nvPr>
            <p:custDataLst>
              <p:tags r:id="rId3"/>
            </p:custDataLst>
          </p:nvPr>
        </p:nvSpPr>
        <p:spPr>
          <a:xfrm>
            <a:off x="8702675" y="77470"/>
            <a:ext cx="3601720" cy="6780530"/>
          </a:xfrm>
          <a:prstGeom prst="rect">
            <a:avLst/>
          </a:prstGeom>
          <a:noFill/>
        </p:spPr>
        <p:txBody>
          <a:bodyPr wrap="square" rtlCol="0">
            <a:noAutofit/>
          </a:bodyPr>
          <a:p>
            <a:r>
              <a:rPr lang="zh-CN" altLang="en-US" sz="2800">
                <a:solidFill>
                  <a:srgbClr val="FF0000"/>
                </a:solidFill>
              </a:rPr>
              <a:t>点评：</a:t>
            </a:r>
            <a:endParaRPr lang="en-US" altLang="zh-CN" sz="2800">
              <a:solidFill>
                <a:srgbClr val="FF0000"/>
              </a:solidFill>
            </a:endParaRPr>
          </a:p>
          <a:p>
            <a:r>
              <a:rPr lang="en-US" altLang="zh-CN" sz="2400">
                <a:gradFill>
                  <a:gsLst>
                    <a:gs pos="0">
                      <a:srgbClr val="7B32B2"/>
                    </a:gs>
                    <a:gs pos="100000">
                      <a:srgbClr val="401A5D"/>
                    </a:gs>
                  </a:gsLst>
                  <a:lin scaled="0"/>
                </a:gradFill>
              </a:rPr>
              <a:t>1.</a:t>
            </a:r>
            <a:r>
              <a:rPr lang="zh-CN" altLang="en-US" sz="2400">
                <a:gradFill>
                  <a:gsLst>
                    <a:gs pos="0">
                      <a:srgbClr val="7B32B2"/>
                    </a:gs>
                    <a:gs pos="100000">
                      <a:srgbClr val="401A5D"/>
                    </a:gs>
                  </a:gsLst>
                  <a:lin scaled="0"/>
                </a:gradFill>
                <a:sym typeface="+mn-ea"/>
              </a:rPr>
              <a:t>主题定位准确</a:t>
            </a:r>
            <a:r>
              <a:rPr lang="en-US" altLang="zh-CN" sz="2400">
                <a:gradFill>
                  <a:gsLst>
                    <a:gs pos="0">
                      <a:srgbClr val="7B32B2"/>
                    </a:gs>
                    <a:gs pos="100000">
                      <a:srgbClr val="401A5D"/>
                    </a:gs>
                  </a:gsLst>
                  <a:lin scaled="0"/>
                </a:gradFill>
                <a:sym typeface="+mn-ea"/>
              </a:rPr>
              <a:t>--Make efforts to defeat fear and discover a brand-new version of myself . </a:t>
            </a:r>
            <a:r>
              <a:rPr lang="zh-CN" altLang="en-US" sz="2400">
                <a:gradFill>
                  <a:gsLst>
                    <a:gs pos="0">
                      <a:srgbClr val="7B32B2"/>
                    </a:gs>
                    <a:gs pos="100000">
                      <a:srgbClr val="401A5D"/>
                    </a:gs>
                  </a:gsLst>
                  <a:lin scaled="0"/>
                </a:gradFill>
                <a:sym typeface="+mn-ea"/>
              </a:rPr>
              <a:t>打败恐惧，重获更自信的</a:t>
            </a:r>
            <a:r>
              <a:rPr lang="zh-CN" altLang="en-US" sz="2400">
                <a:gradFill>
                  <a:gsLst>
                    <a:gs pos="0">
                      <a:srgbClr val="7B32B2"/>
                    </a:gs>
                    <a:gs pos="100000">
                      <a:srgbClr val="401A5D"/>
                    </a:gs>
                  </a:gsLst>
                  <a:lin scaled="0"/>
                </a:gradFill>
                <a:sym typeface="+mn-ea"/>
              </a:rPr>
              <a:t>自己。</a:t>
            </a:r>
            <a:endParaRPr lang="zh-CN" altLang="en-US" sz="2400">
              <a:gradFill>
                <a:gsLst>
                  <a:gs pos="0">
                    <a:srgbClr val="7B32B2"/>
                  </a:gs>
                  <a:gs pos="100000">
                    <a:srgbClr val="401A5D"/>
                  </a:gs>
                </a:gsLst>
                <a:lin scaled="0"/>
              </a:gradFill>
              <a:sym typeface="+mn-ea"/>
            </a:endParaRPr>
          </a:p>
          <a:p>
            <a:r>
              <a:rPr lang="en-US" altLang="zh-CN" sz="2400">
                <a:gradFill>
                  <a:gsLst>
                    <a:gs pos="0">
                      <a:srgbClr val="7B32B2"/>
                    </a:gs>
                    <a:gs pos="100000">
                      <a:srgbClr val="401A5D"/>
                    </a:gs>
                  </a:gsLst>
                  <a:lin scaled="0"/>
                </a:gradFill>
                <a:sym typeface="+mn-ea"/>
              </a:rPr>
              <a:t>2.</a:t>
            </a:r>
            <a:r>
              <a:rPr lang="zh-CN" altLang="en-US" sz="2400">
                <a:gradFill>
                  <a:gsLst>
                    <a:gs pos="0">
                      <a:srgbClr val="7B32B2"/>
                    </a:gs>
                    <a:gs pos="100000">
                      <a:srgbClr val="401A5D"/>
                    </a:gs>
                  </a:gsLst>
                  <a:lin scaled="0"/>
                </a:gradFill>
                <a:sym typeface="+mn-ea"/>
              </a:rPr>
              <a:t>情节叙事控制合理</a:t>
            </a:r>
            <a:r>
              <a:rPr lang="zh-CN" altLang="en-US" sz="2400">
                <a:gradFill>
                  <a:gsLst>
                    <a:gs pos="0">
                      <a:srgbClr val="7B32B2"/>
                    </a:gs>
                    <a:gs pos="100000">
                      <a:srgbClr val="401A5D"/>
                    </a:gs>
                  </a:gsLst>
                  <a:lin scaled="0"/>
                </a:gradFill>
                <a:sym typeface="+mn-ea"/>
              </a:rPr>
              <a:t>准确</a:t>
            </a:r>
            <a:endParaRPr lang="zh-CN" altLang="en-US" sz="2400">
              <a:gradFill>
                <a:gsLst>
                  <a:gs pos="0">
                    <a:srgbClr val="7B32B2"/>
                  </a:gs>
                  <a:gs pos="100000">
                    <a:srgbClr val="401A5D"/>
                  </a:gs>
                </a:gsLst>
                <a:lin scaled="0"/>
              </a:gradFill>
              <a:sym typeface="+mn-ea"/>
            </a:endParaRPr>
          </a:p>
          <a:p>
            <a:r>
              <a:rPr lang="en-US" altLang="zh-CN" sz="2400">
                <a:gradFill>
                  <a:gsLst>
                    <a:gs pos="0">
                      <a:srgbClr val="7B32B2"/>
                    </a:gs>
                    <a:gs pos="100000">
                      <a:srgbClr val="401A5D"/>
                    </a:gs>
                  </a:gsLst>
                  <a:lin scaled="0"/>
                </a:gradFill>
              </a:rPr>
              <a:t>2.</a:t>
            </a:r>
            <a:r>
              <a:rPr lang="zh-CN" altLang="en-US" sz="2400">
                <a:gradFill>
                  <a:gsLst>
                    <a:gs pos="0">
                      <a:srgbClr val="7B32B2"/>
                    </a:gs>
                    <a:gs pos="100000">
                      <a:srgbClr val="401A5D"/>
                    </a:gs>
                  </a:gsLst>
                  <a:lin scaled="0"/>
                </a:gradFill>
              </a:rPr>
              <a:t>句型丰富，使用了</a:t>
            </a:r>
            <a:endParaRPr lang="zh-CN" altLang="en-US" sz="2400">
              <a:gradFill>
                <a:gsLst>
                  <a:gs pos="0">
                    <a:srgbClr val="7B32B2"/>
                  </a:gs>
                  <a:gs pos="100000">
                    <a:srgbClr val="401A5D"/>
                  </a:gs>
                </a:gsLst>
                <a:lin scaled="0"/>
              </a:gradFill>
            </a:endParaRPr>
          </a:p>
          <a:p>
            <a:r>
              <a:rPr lang="zh-CN" altLang="en-US" sz="2400">
                <a:gradFill>
                  <a:gsLst>
                    <a:gs pos="0">
                      <a:srgbClr val="7B32B2"/>
                    </a:gs>
                    <a:gs pos="100000">
                      <a:srgbClr val="401A5D"/>
                    </a:gs>
                  </a:gsLst>
                  <a:lin scaled="0"/>
                </a:gradFill>
              </a:rPr>
              <a:t>较多且恰当的语法词汇</a:t>
            </a:r>
            <a:r>
              <a:rPr lang="en-US" altLang="zh-CN" sz="2400">
                <a:gradFill>
                  <a:gsLst>
                    <a:gs pos="0">
                      <a:srgbClr val="7B32B2"/>
                    </a:gs>
                    <a:gs pos="100000">
                      <a:srgbClr val="401A5D"/>
                    </a:gs>
                  </a:gsLst>
                  <a:lin scaled="0"/>
                </a:gradFill>
              </a:rPr>
              <a:t> </a:t>
            </a:r>
            <a:r>
              <a:rPr lang="zh-CN" altLang="en-US" sz="2400">
                <a:gradFill>
                  <a:gsLst>
                    <a:gs pos="0">
                      <a:srgbClr val="7B32B2"/>
                    </a:gs>
                    <a:gs pos="100000">
                      <a:srgbClr val="401A5D"/>
                    </a:gs>
                  </a:gsLst>
                  <a:lin scaled="0"/>
                </a:gradFill>
              </a:rPr>
              <a:t>，把作者表演前的担心和害怕和表演时的紧张写得</a:t>
            </a:r>
            <a:r>
              <a:rPr lang="zh-CN" altLang="en-US" sz="2400">
                <a:gradFill>
                  <a:gsLst>
                    <a:gs pos="0">
                      <a:srgbClr val="7B32B2"/>
                    </a:gs>
                    <a:gs pos="100000">
                      <a:srgbClr val="401A5D"/>
                    </a:gs>
                  </a:gsLst>
                  <a:lin scaled="0"/>
                </a:gradFill>
              </a:rPr>
              <a:t>栩栩如生。</a:t>
            </a:r>
            <a:endParaRPr lang="zh-CN" altLang="en-US" sz="2400">
              <a:gradFill>
                <a:gsLst>
                  <a:gs pos="0">
                    <a:srgbClr val="7B32B2"/>
                  </a:gs>
                  <a:gs pos="100000">
                    <a:srgbClr val="401A5D"/>
                  </a:gs>
                </a:gsLst>
                <a:lin scaled="0"/>
              </a:gradFill>
            </a:endParaRPr>
          </a:p>
          <a:p>
            <a:r>
              <a:rPr lang="en-US" altLang="zh-CN" sz="2400">
                <a:gradFill>
                  <a:gsLst>
                    <a:gs pos="0">
                      <a:srgbClr val="7B32B2"/>
                    </a:gs>
                    <a:gs pos="100000">
                      <a:srgbClr val="401A5D"/>
                    </a:gs>
                  </a:gsLst>
                  <a:lin scaled="0"/>
                </a:gradFill>
              </a:rPr>
              <a:t>3.</a:t>
            </a:r>
            <a:r>
              <a:rPr lang="zh-CN" altLang="en-US" sz="2400">
                <a:gradFill>
                  <a:gsLst>
                    <a:gs pos="0">
                      <a:srgbClr val="7B32B2"/>
                    </a:gs>
                    <a:gs pos="100000">
                      <a:srgbClr val="401A5D"/>
                    </a:gs>
                  </a:gsLst>
                  <a:lin scaled="0"/>
                </a:gradFill>
              </a:rPr>
              <a:t>结尾的反思点明了打败恐惧，战胜</a:t>
            </a:r>
            <a:r>
              <a:rPr lang="zh-CN" altLang="en-US" sz="2400">
                <a:gradFill>
                  <a:gsLst>
                    <a:gs pos="0">
                      <a:srgbClr val="7B32B2"/>
                    </a:gs>
                    <a:gs pos="100000">
                      <a:srgbClr val="401A5D"/>
                    </a:gs>
                  </a:gsLst>
                  <a:lin scaled="0"/>
                </a:gradFill>
              </a:rPr>
              <a:t>自我。</a:t>
            </a:r>
            <a:endParaRPr lang="zh-CN" altLang="en-US" sz="2400">
              <a:gradFill>
                <a:gsLst>
                  <a:gs pos="0">
                    <a:srgbClr val="7B32B2"/>
                  </a:gs>
                  <a:gs pos="100000">
                    <a:srgbClr val="401A5D"/>
                  </a:gs>
                </a:gsLst>
                <a:lin scaled="0"/>
              </a:gradFill>
            </a:endParaRPr>
          </a:p>
          <a:p>
            <a:r>
              <a:rPr lang="zh-CN" altLang="en-US" sz="2400">
                <a:gradFill>
                  <a:gsLst>
                    <a:gs pos="0">
                      <a:srgbClr val="7B32B2"/>
                    </a:gs>
                    <a:gs pos="100000">
                      <a:srgbClr val="401A5D"/>
                    </a:gs>
                  </a:gsLst>
                  <a:lin scaled="0"/>
                </a:gradFill>
              </a:rPr>
              <a:t>推荐为五档</a:t>
            </a:r>
            <a:r>
              <a:rPr lang="zh-CN" altLang="en-US" sz="2400">
                <a:gradFill>
                  <a:gsLst>
                    <a:gs pos="0">
                      <a:srgbClr val="7B32B2"/>
                    </a:gs>
                    <a:gs pos="100000">
                      <a:srgbClr val="401A5D"/>
                    </a:gs>
                  </a:gsLst>
                  <a:lin scaled="0"/>
                </a:gradFill>
              </a:rPr>
              <a:t>作文。</a:t>
            </a:r>
            <a:endParaRPr lang="zh-CN" altLang="en-US" sz="2400">
              <a:gradFill>
                <a:gsLst>
                  <a:gs pos="0">
                    <a:srgbClr val="7B32B2"/>
                  </a:gs>
                  <a:gs pos="100000">
                    <a:srgbClr val="401A5D"/>
                  </a:gs>
                </a:gsLst>
                <a:lin scaled="0"/>
              </a:gra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66395" y="228600"/>
            <a:ext cx="3594735" cy="583565"/>
          </a:xfrm>
          <a:prstGeom prst="rect">
            <a:avLst/>
          </a:prstGeom>
          <a:solidFill>
            <a:schemeClr val="accent1">
              <a:lumMod val="50000"/>
            </a:schemeClr>
          </a:solidFill>
        </p:spPr>
        <p:txBody>
          <a:bodyPr wrap="square">
            <a:spAutoFit/>
          </a:bodyPr>
          <a:p>
            <a:r>
              <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rPr>
              <a:t>舞台表演语料积累</a:t>
            </a:r>
            <a:endPar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endParaRPr>
          </a:p>
        </p:txBody>
      </p:sp>
      <p:sp>
        <p:nvSpPr>
          <p:cNvPr id="6" name="矩形 5"/>
          <p:cNvSpPr/>
          <p:nvPr/>
        </p:nvSpPr>
        <p:spPr>
          <a:xfrm>
            <a:off x="309245" y="1303655"/>
            <a:ext cx="11640820" cy="53346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lgn="ctr">
              <a:buClrTx/>
              <a:buSzTx/>
              <a:buFont typeface="Wingdings" panose="05000000000000000000" charset="0"/>
              <a:buChar char="l"/>
            </a:pPr>
            <a:r>
              <a:rPr lang="en-US" altLang="zh-CN" sz="2400" b="1">
                <a:solidFill>
                  <a:schemeClr val="tx1"/>
                </a:solidFill>
                <a:latin typeface="Times New Roman" panose="02020603050405020304" charset="0"/>
                <a:cs typeface="Times New Roman" panose="02020603050405020304" charset="0"/>
              </a:rPr>
              <a:t>过去分词作状语</a:t>
            </a:r>
            <a:endParaRPr lang="en-US" altLang="zh-CN" sz="2400" b="1">
              <a:solidFill>
                <a:schemeClr val="tx1"/>
              </a:solidFill>
              <a:latin typeface="Times New Roman" panose="02020603050405020304" charset="0"/>
              <a:cs typeface="Times New Roman" panose="02020603050405020304" charset="0"/>
            </a:endParaRPr>
          </a:p>
          <a:p>
            <a:pPr lvl="1" indent="0" algn="l">
              <a:buFont typeface="Wingdings" panose="05000000000000000000" charset="0"/>
              <a:buNone/>
            </a:pPr>
            <a:r>
              <a:rPr lang="en-US" altLang="zh-CN" sz="2800" b="1">
                <a:solidFill>
                  <a:schemeClr val="tx1"/>
                </a:solidFill>
                <a:latin typeface="Times New Roman" panose="02020603050405020304" charset="0"/>
                <a:cs typeface="Times New Roman" panose="02020603050405020304" charset="0"/>
              </a:rPr>
              <a:t>1. ___________________________________, I felt my  heart was pounding so hard that my throat tightened and my knees felt weak.</a:t>
            </a:r>
            <a:endParaRPr lang="en-US" altLang="zh-CN" sz="2800" b="1">
              <a:solidFill>
                <a:schemeClr val="tx1"/>
              </a:solidFill>
              <a:latin typeface="Times New Roman" panose="02020603050405020304" charset="0"/>
              <a:cs typeface="Times New Roman" panose="02020603050405020304" charset="0"/>
            </a:endParaRPr>
          </a:p>
          <a:p>
            <a:pPr marL="342900" indent="-342900" algn="l">
              <a:buFont typeface="Wingdings" panose="05000000000000000000" charset="0"/>
              <a:buChar char="ü"/>
            </a:pPr>
            <a:r>
              <a:rPr lang="en-US" altLang="zh-CN" sz="2800" b="1">
                <a:solidFill>
                  <a:schemeClr val="tx1"/>
                </a:solidFill>
                <a:latin typeface="Times New Roman" panose="02020603050405020304" charset="0"/>
                <a:cs typeface="Times New Roman" panose="02020603050405020304" charset="0"/>
              </a:rPr>
              <a:t>2. ______________________________________, I grabbed/squeeze</a:t>
            </a:r>
            <a:r>
              <a:rPr lang="en-US" altLang="zh-CN" sz="2800" b="1">
                <a:solidFill>
                  <a:schemeClr val="tx1"/>
                </a:solidFill>
                <a:latin typeface="Times New Roman" panose="02020603050405020304" charset="0"/>
                <a:cs typeface="Times New Roman" panose="02020603050405020304" charset="0"/>
              </a:rPr>
              <a:t>d my costume tightly. </a:t>
            </a:r>
            <a:endParaRPr lang="en-US" altLang="zh-CN" sz="2800" b="1">
              <a:solidFill>
                <a:schemeClr val="tx1"/>
              </a:solidFill>
              <a:latin typeface="Times New Roman" panose="02020603050405020304" charset="0"/>
              <a:cs typeface="Times New Roman" panose="02020603050405020304" charset="0"/>
            </a:endParaRPr>
          </a:p>
          <a:p>
            <a:pPr marL="342900" indent="-342900" algn="l">
              <a:buFont typeface="Wingdings" panose="05000000000000000000" charset="0"/>
              <a:buChar char="ü"/>
            </a:pPr>
            <a:r>
              <a:rPr lang="en-US" altLang="zh-CN" sz="2800" b="1">
                <a:solidFill>
                  <a:schemeClr val="tx1"/>
                </a:solidFill>
                <a:latin typeface="Times New Roman" panose="02020603050405020304" charset="0"/>
                <a:cs typeface="Times New Roman" panose="02020603050405020304" charset="0"/>
              </a:rPr>
              <a:t>3._______________________________ that I would lose face in front of the audience,  I could feel my heart pounding fast.</a:t>
            </a:r>
            <a:endParaRPr lang="en-US" altLang="zh-CN" sz="2800" b="1">
              <a:solidFill>
                <a:schemeClr val="tx1"/>
              </a:solidFill>
              <a:latin typeface="Times New Roman" panose="02020603050405020304" charset="0"/>
              <a:cs typeface="Times New Roman" panose="02020603050405020304" charset="0"/>
            </a:endParaRPr>
          </a:p>
          <a:p>
            <a:pPr marL="342900" indent="-342900" algn="ctr">
              <a:buClrTx/>
              <a:buSzTx/>
              <a:buFont typeface="Wingdings" panose="05000000000000000000" charset="0"/>
              <a:buChar char="l"/>
            </a:pPr>
            <a:r>
              <a:rPr lang="en-US" altLang="zh-CN" sz="2400" b="1">
                <a:solidFill>
                  <a:schemeClr val="tx1"/>
                </a:solidFill>
                <a:latin typeface="Times New Roman" panose="02020603050405020304" charset="0"/>
                <a:cs typeface="Times New Roman" panose="02020603050405020304" charset="0"/>
                <a:sym typeface="+mn-ea"/>
              </a:rPr>
              <a:t>倒装</a:t>
            </a:r>
            <a:endParaRPr lang="en-US" altLang="zh-CN" sz="2400" b="1">
              <a:solidFill>
                <a:schemeClr val="tx1"/>
              </a:solidFill>
              <a:latin typeface="Times New Roman" panose="02020603050405020304" charset="0"/>
              <a:cs typeface="Times New Roman" panose="02020603050405020304" charset="0"/>
            </a:endParaRPr>
          </a:p>
          <a:p>
            <a:pPr marL="342900" indent="-342900" algn="l">
              <a:buFont typeface="Wingdings" panose="05000000000000000000" charset="0"/>
              <a:buChar char="ü"/>
            </a:pPr>
            <a:r>
              <a:rPr lang="en-US" altLang="zh-CN" sz="2800" b="1">
                <a:solidFill>
                  <a:schemeClr val="tx1"/>
                </a:solidFill>
                <a:latin typeface="Times New Roman" panose="02020603050405020304" charset="0"/>
                <a:cs typeface="Times New Roman" panose="02020603050405020304" charset="0"/>
                <a:sym typeface="+mn-ea"/>
              </a:rPr>
              <a:t>1. So __________was I </a:t>
            </a:r>
            <a:r>
              <a:rPr lang="en-US" altLang="zh-CN" sz="2800" b="1">
                <a:solidFill>
                  <a:srgbClr val="C00000"/>
                </a:solidFill>
                <a:latin typeface="Times New Roman" panose="02020603050405020304" charset="0"/>
                <a:cs typeface="Times New Roman" panose="02020603050405020304" charset="0"/>
                <a:sym typeface="+mn-ea"/>
              </a:rPr>
              <a:t>that </a:t>
            </a:r>
            <a:r>
              <a:rPr lang="en-US" altLang="zh-CN" sz="2800" b="1">
                <a:solidFill>
                  <a:schemeClr val="tx1"/>
                </a:solidFill>
                <a:latin typeface="Times New Roman" panose="02020603050405020304" charset="0"/>
                <a:cs typeface="Times New Roman" panose="02020603050405020304" charset="0"/>
                <a:sym typeface="+mn-ea"/>
              </a:rPr>
              <a:t>my blood rushed to my face. I </a:t>
            </a:r>
            <a:r>
              <a:rPr lang="en-US" altLang="zh-CN" sz="2800" b="1">
                <a:solidFill>
                  <a:schemeClr val="accent1">
                    <a:lumMod val="50000"/>
                  </a:schemeClr>
                </a:solidFill>
                <a:latin typeface="Times New Roman" panose="02020603050405020304" charset="0"/>
                <a:cs typeface="Times New Roman" panose="02020603050405020304" charset="0"/>
                <a:sym typeface="+mn-ea"/>
              </a:rPr>
              <a:t>stood still</a:t>
            </a:r>
            <a:r>
              <a:rPr lang="en-US" altLang="zh-CN" sz="2800" b="1">
                <a:solidFill>
                  <a:schemeClr val="tx1"/>
                </a:solidFill>
                <a:latin typeface="Times New Roman" panose="02020603050405020304" charset="0"/>
                <a:cs typeface="Times New Roman" panose="02020603050405020304" charset="0"/>
                <a:sym typeface="+mn-ea"/>
              </a:rPr>
              <a:t>, not knowing what to do next.</a:t>
            </a:r>
            <a:endParaRPr lang="en-US" altLang="zh-CN" sz="2800" b="1">
              <a:solidFill>
                <a:schemeClr val="tx1"/>
              </a:solidFill>
              <a:latin typeface="Times New Roman" panose="02020603050405020304" charset="0"/>
              <a:cs typeface="Times New Roman" panose="02020603050405020304" charset="0"/>
            </a:endParaRPr>
          </a:p>
          <a:p>
            <a:pPr marL="342900" indent="-342900" algn="l">
              <a:buFont typeface="Wingdings" panose="05000000000000000000" charset="0"/>
              <a:buChar char="ü"/>
            </a:pPr>
            <a:r>
              <a:rPr lang="en-US" altLang="zh-CN" sz="2800" b="1">
                <a:solidFill>
                  <a:schemeClr val="tx1"/>
                </a:solidFill>
                <a:latin typeface="Times New Roman" panose="02020603050405020304" charset="0"/>
                <a:cs typeface="Times New Roman" panose="02020603050405020304" charset="0"/>
                <a:sym typeface="+mn-ea"/>
              </a:rPr>
              <a:t>2.  ____________________my lines </a:t>
            </a:r>
            <a:r>
              <a:rPr lang="en-US" altLang="zh-CN" sz="2800" b="1">
                <a:solidFill>
                  <a:srgbClr val="C00000"/>
                </a:solidFill>
                <a:latin typeface="Times New Roman" panose="02020603050405020304" charset="0"/>
                <a:cs typeface="Times New Roman" panose="02020603050405020304" charset="0"/>
                <a:sym typeface="+mn-ea"/>
              </a:rPr>
              <a:t>when </a:t>
            </a:r>
            <a:r>
              <a:rPr lang="en-US" altLang="zh-CN" sz="2800" b="1">
                <a:solidFill>
                  <a:schemeClr val="tx1"/>
                </a:solidFill>
                <a:latin typeface="Times New Roman" panose="02020603050405020304" charset="0"/>
                <a:cs typeface="Times New Roman" panose="02020603050405020304" charset="0"/>
                <a:sym typeface="+mn-ea"/>
              </a:rPr>
              <a:t>a flush of nervousness deepened the red of my cheeks.</a:t>
            </a:r>
            <a:endParaRPr lang="en-US" altLang="zh-CN" sz="2800" b="1">
              <a:solidFill>
                <a:schemeClr val="tx1"/>
              </a:solidFill>
              <a:latin typeface="Times New Roman" panose="02020603050405020304" charset="0"/>
              <a:cs typeface="Times New Roman" panose="02020603050405020304" charset="0"/>
              <a:sym typeface="+mn-ea"/>
            </a:endParaRPr>
          </a:p>
        </p:txBody>
      </p:sp>
      <p:sp>
        <p:nvSpPr>
          <p:cNvPr id="7" name="文本框 6"/>
          <p:cNvSpPr txBox="1"/>
          <p:nvPr/>
        </p:nvSpPr>
        <p:spPr>
          <a:xfrm>
            <a:off x="1196975" y="1774825"/>
            <a:ext cx="6106795" cy="460375"/>
          </a:xfrm>
          <a:prstGeom prst="rect">
            <a:avLst/>
          </a:prstGeom>
          <a:noFill/>
        </p:spPr>
        <p:txBody>
          <a:bodyPr wrap="square" rtlCol="0">
            <a:spAutoFit/>
          </a:bodyPr>
          <a:p>
            <a:r>
              <a:rPr lang="en-US" altLang="zh-CN" sz="2400" b="1">
                <a:solidFill>
                  <a:srgbClr val="C00000"/>
                </a:solidFill>
                <a:latin typeface="Times New Roman" panose="02020603050405020304" charset="0"/>
                <a:cs typeface="Times New Roman" panose="02020603050405020304" charset="0"/>
              </a:rPr>
              <a:t>Seized/Consumed/Overcome by nervousness</a:t>
            </a:r>
            <a:endParaRPr lang="en-US" altLang="zh-CN" sz="2400" b="1">
              <a:solidFill>
                <a:srgbClr val="C00000"/>
              </a:solidFill>
              <a:latin typeface="Times New Roman" panose="02020603050405020304" charset="0"/>
              <a:cs typeface="Times New Roman" panose="02020603050405020304" charset="0"/>
            </a:endParaRPr>
          </a:p>
        </p:txBody>
      </p:sp>
      <p:sp>
        <p:nvSpPr>
          <p:cNvPr id="9" name="文本框 8"/>
          <p:cNvSpPr txBox="1"/>
          <p:nvPr/>
        </p:nvSpPr>
        <p:spPr>
          <a:xfrm>
            <a:off x="1113790" y="2707005"/>
            <a:ext cx="5788025" cy="460375"/>
          </a:xfrm>
          <a:prstGeom prst="rect">
            <a:avLst/>
          </a:prstGeom>
          <a:noFill/>
        </p:spPr>
        <p:txBody>
          <a:bodyPr wrap="none" rtlCol="0" anchor="t">
            <a:spAutoFit/>
          </a:bodyPr>
          <a:p>
            <a:r>
              <a:rPr lang="en-US" altLang="zh-CN" sz="2400" b="1">
                <a:solidFill>
                  <a:srgbClr val="C00000"/>
                </a:solidFill>
                <a:latin typeface="Times New Roman" panose="02020603050405020304" charset="0"/>
                <a:cs typeface="Times New Roman" panose="02020603050405020304" charset="0"/>
                <a:sym typeface="+mn-ea"/>
              </a:rPr>
              <a:t>Overwhelmed by a sudden surge of anxiety</a:t>
            </a:r>
            <a:endParaRPr lang="en-US" altLang="zh-CN" sz="2400" b="1">
              <a:solidFill>
                <a:srgbClr val="C0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1113790" y="3556635"/>
            <a:ext cx="5314315" cy="460375"/>
          </a:xfrm>
          <a:prstGeom prst="rect">
            <a:avLst/>
          </a:prstGeom>
          <a:noFill/>
        </p:spPr>
        <p:txBody>
          <a:bodyPr wrap="square" rtlCol="0" anchor="t">
            <a:spAutoFit/>
          </a:bodyPr>
          <a:p>
            <a:pPr algn="l">
              <a:buClrTx/>
              <a:buSzTx/>
              <a:buFontTx/>
            </a:pPr>
            <a:r>
              <a:rPr lang="en-US" altLang="zh-CN" sz="2400" b="1">
                <a:solidFill>
                  <a:srgbClr val="C00000"/>
                </a:solidFill>
                <a:latin typeface="Times New Roman" panose="02020603050405020304" charset="0"/>
                <a:cs typeface="Times New Roman" panose="02020603050405020304" charset="0"/>
              </a:rPr>
              <a:t>Extraordinarily/Extremely worried</a:t>
            </a:r>
            <a:endParaRPr lang="en-US" altLang="zh-CN" sz="2400" b="1">
              <a:solidFill>
                <a:srgbClr val="C00000"/>
              </a:solidFill>
              <a:latin typeface="Times New Roman" panose="02020603050405020304" charset="0"/>
              <a:cs typeface="Times New Roman" panose="02020603050405020304" charset="0"/>
            </a:endParaRPr>
          </a:p>
        </p:txBody>
      </p:sp>
      <p:sp>
        <p:nvSpPr>
          <p:cNvPr id="12" name="文本框 11"/>
          <p:cNvSpPr txBox="1"/>
          <p:nvPr/>
        </p:nvSpPr>
        <p:spPr>
          <a:xfrm>
            <a:off x="1492885" y="4697095"/>
            <a:ext cx="1470660" cy="460375"/>
          </a:xfrm>
          <a:prstGeom prst="rect">
            <a:avLst/>
          </a:prstGeom>
          <a:noFill/>
        </p:spPr>
        <p:txBody>
          <a:bodyPr wrap="square" rtlCol="0" anchor="t">
            <a:spAutoFit/>
          </a:bodyPr>
          <a:p>
            <a:pPr algn="l">
              <a:buClrTx/>
              <a:buSzTx/>
              <a:buFontTx/>
            </a:pPr>
            <a:r>
              <a:rPr lang="en-US" altLang="zh-CN" sz="2400" b="1">
                <a:solidFill>
                  <a:srgbClr val="C00000"/>
                </a:solidFill>
                <a:latin typeface="Times New Roman" panose="02020603050405020304" charset="0"/>
                <a:cs typeface="Times New Roman" panose="02020603050405020304" charset="0"/>
              </a:rPr>
              <a:t>restless</a:t>
            </a:r>
            <a:endParaRPr lang="en-US" altLang="zh-CN" sz="2400" b="1">
              <a:solidFill>
                <a:srgbClr val="C00000"/>
              </a:solidFill>
              <a:latin typeface="Times New Roman" panose="02020603050405020304" charset="0"/>
              <a:cs typeface="Times New Roman" panose="02020603050405020304" charset="0"/>
            </a:endParaRPr>
          </a:p>
        </p:txBody>
      </p:sp>
      <p:sp>
        <p:nvSpPr>
          <p:cNvPr id="13" name="文本框 12"/>
          <p:cNvSpPr txBox="1"/>
          <p:nvPr/>
        </p:nvSpPr>
        <p:spPr>
          <a:xfrm>
            <a:off x="1113790" y="5593080"/>
            <a:ext cx="3399790" cy="460375"/>
          </a:xfrm>
          <a:prstGeom prst="rect">
            <a:avLst/>
          </a:prstGeom>
          <a:noFill/>
        </p:spPr>
        <p:txBody>
          <a:bodyPr wrap="none" rtlCol="0">
            <a:spAutoFit/>
          </a:bodyPr>
          <a:p>
            <a:pPr algn="l"/>
            <a:r>
              <a:rPr lang="en-US" altLang="zh-CN" sz="2400" b="1">
                <a:solidFill>
                  <a:srgbClr val="C00000"/>
                </a:solidFill>
                <a:latin typeface="Times New Roman" panose="02020603050405020304" charset="0"/>
                <a:cs typeface="Times New Roman" panose="02020603050405020304" charset="0"/>
                <a:sym typeface="+mn-ea"/>
              </a:rPr>
              <a:t>Hardly had I reviewed </a:t>
            </a:r>
            <a:endParaRPr lang="en-US" altLang="zh-CN" sz="2400" b="1">
              <a:solidFill>
                <a:srgbClr val="C00000"/>
              </a:solidFill>
              <a:latin typeface="Times New Roman" panose="02020603050405020304" charset="0"/>
              <a:cs typeface="Times New Roman" panose="0202060305040502030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anim calcmode="discrete" valueType="clr">
                                      <p:cBhvr override="childStyle">
                                        <p:cTn id="7"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gtEl>
                                        <p:attrNameLst>
                                          <p:attrName>fillcolor</p:attrName>
                                        </p:attrNameLst>
                                      </p:cBhvr>
                                      <p:tavLst>
                                        <p:tav tm="0">
                                          <p:val>
                                            <p:clrVal>
                                              <a:schemeClr val="accent2"/>
                                            </p:clrVal>
                                          </p:val>
                                        </p:tav>
                                        <p:tav tm="50000">
                                          <p:val>
                                            <p:clrVal>
                                              <a:schemeClr val="hlink"/>
                                            </p:clrVal>
                                          </p:val>
                                        </p:tav>
                                      </p:tavLst>
                                    </p:anim>
                                    <p:set>
                                      <p:cBhvr>
                                        <p:cTn id="9" dur="80"/>
                                        <p:tgtEl>
                                          <p:spTgt spid="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9"/>
                                        </p:tgtEl>
                                        <p:attrNameLst>
                                          <p:attrName>style.visibility</p:attrName>
                                        </p:attrNameLst>
                                      </p:cBhvr>
                                      <p:to>
                                        <p:strVal val="visible"/>
                                      </p:to>
                                    </p:set>
                                    <p:anim calcmode="discrete" valueType="clr">
                                      <p:cBhvr override="childStyle">
                                        <p:cTn id="14"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
                                        </p:tgtEl>
                                        <p:attrNameLst>
                                          <p:attrName>fillcolor</p:attrName>
                                        </p:attrNameLst>
                                      </p:cBhvr>
                                      <p:tavLst>
                                        <p:tav tm="0">
                                          <p:val>
                                            <p:clrVal>
                                              <a:schemeClr val="accent2"/>
                                            </p:clrVal>
                                          </p:val>
                                        </p:tav>
                                        <p:tav tm="50000">
                                          <p:val>
                                            <p:clrVal>
                                              <a:schemeClr val="hlink"/>
                                            </p:clrVal>
                                          </p:val>
                                        </p:tav>
                                      </p:tavLst>
                                    </p:anim>
                                    <p:set>
                                      <p:cBhvr>
                                        <p:cTn id="16" dur="80"/>
                                        <p:tgtEl>
                                          <p:spTgt spid="9"/>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1"/>
                                        </p:tgtEl>
                                        <p:attrNameLst>
                                          <p:attrName>style.visibility</p:attrName>
                                        </p:attrNameLst>
                                      </p:cBhvr>
                                      <p:to>
                                        <p:strVal val="visible"/>
                                      </p:to>
                                    </p:set>
                                    <p:anim calcmode="discrete" valueType="clr">
                                      <p:cBhvr override="childStyle">
                                        <p:cTn id="21"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1"/>
                                        </p:tgtEl>
                                        <p:attrNameLst>
                                          <p:attrName>fillcolor</p:attrName>
                                        </p:attrNameLst>
                                      </p:cBhvr>
                                      <p:tavLst>
                                        <p:tav tm="0">
                                          <p:val>
                                            <p:clrVal>
                                              <a:schemeClr val="accent2"/>
                                            </p:clrVal>
                                          </p:val>
                                        </p:tav>
                                        <p:tav tm="50000">
                                          <p:val>
                                            <p:clrVal>
                                              <a:schemeClr val="hlink"/>
                                            </p:clrVal>
                                          </p:val>
                                        </p:tav>
                                      </p:tavLst>
                                    </p:anim>
                                    <p:set>
                                      <p:cBhvr>
                                        <p:cTn id="23" dur="80"/>
                                        <p:tgtEl>
                                          <p:spTgt spid="11"/>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12"/>
                                        </p:tgtEl>
                                        <p:attrNameLst>
                                          <p:attrName>style.visibility</p:attrName>
                                        </p:attrNameLst>
                                      </p:cBhvr>
                                      <p:to>
                                        <p:strVal val="visible"/>
                                      </p:to>
                                    </p:set>
                                    <p:anim calcmode="discrete" valueType="clr">
                                      <p:cBhvr override="childStyle">
                                        <p:cTn id="28"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2"/>
                                        </p:tgtEl>
                                        <p:attrNameLst>
                                          <p:attrName>fillcolor</p:attrName>
                                        </p:attrNameLst>
                                      </p:cBhvr>
                                      <p:tavLst>
                                        <p:tav tm="0">
                                          <p:val>
                                            <p:clrVal>
                                              <a:schemeClr val="accent2"/>
                                            </p:clrVal>
                                          </p:val>
                                        </p:tav>
                                        <p:tav tm="50000">
                                          <p:val>
                                            <p:clrVal>
                                              <a:schemeClr val="hlink"/>
                                            </p:clrVal>
                                          </p:val>
                                        </p:tav>
                                      </p:tavLst>
                                    </p:anim>
                                    <p:set>
                                      <p:cBhvr>
                                        <p:cTn id="30" dur="80"/>
                                        <p:tgtEl>
                                          <p:spTgt spid="12"/>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13"/>
                                        </p:tgtEl>
                                        <p:attrNameLst>
                                          <p:attrName>style.visibility</p:attrName>
                                        </p:attrNameLst>
                                      </p:cBhvr>
                                      <p:to>
                                        <p:strVal val="visible"/>
                                      </p:to>
                                    </p:set>
                                    <p:anim calcmode="discrete" valueType="clr">
                                      <p:cBhvr override="childStyle">
                                        <p:cTn id="35"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13"/>
                                        </p:tgtEl>
                                        <p:attrNameLst>
                                          <p:attrName>fillcolor</p:attrName>
                                        </p:attrNameLst>
                                      </p:cBhvr>
                                      <p:tavLst>
                                        <p:tav tm="0">
                                          <p:val>
                                            <p:clrVal>
                                              <a:schemeClr val="accent2"/>
                                            </p:clrVal>
                                          </p:val>
                                        </p:tav>
                                        <p:tav tm="50000">
                                          <p:val>
                                            <p:clrVal>
                                              <a:schemeClr val="hlink"/>
                                            </p:clrVal>
                                          </p:val>
                                        </p:tav>
                                      </p:tavLst>
                                    </p:anim>
                                    <p:set>
                                      <p:cBhvr>
                                        <p:cTn id="37" dur="80"/>
                                        <p:tgtEl>
                                          <p:spTgt spid="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13" grpId="0"/>
      <p:bldP spid="7" grpId="1"/>
      <p:bldP spid="11" grpId="1"/>
      <p:bldP spid="12" grpId="1"/>
      <p:bldP spid="13" grpId="1"/>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PA_矩形 28"/>
          <p:cNvSpPr/>
          <p:nvPr>
            <p:custDataLst>
              <p:tags r:id="rId1"/>
            </p:custDataLst>
          </p:nvPr>
        </p:nvSpPr>
        <p:spPr>
          <a:xfrm>
            <a:off x="4580201" y="297733"/>
            <a:ext cx="3031599" cy="984565"/>
          </a:xfrm>
          <a:prstGeom prst="rect">
            <a:avLst/>
          </a:prstGeom>
        </p:spPr>
        <p:txBody>
          <a:bodyPr wrap="none" anchor="ct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rgbClr val="53BAE9"/>
                </a:solidFill>
                <a:effectLst/>
                <a:uLnTx/>
                <a:uFillTx/>
                <a:latin typeface="华文细黑" panose="02010600040101010101" pitchFamily="2" charset="-122"/>
                <a:ea typeface="华文细黑" panose="02010600040101010101" pitchFamily="2" charset="-122"/>
                <a:cs typeface="Segoe UI Light" panose="020B0502040204020203" pitchFamily="34" charset="0"/>
              </a:rPr>
              <a:t>CONTENTS</a:t>
            </a:r>
            <a:endParaRPr kumimoji="0" lang="en-US" altLang="zh-CN" sz="4400" b="0" i="0" u="none" strike="noStrike" kern="1200" cap="none" spc="0" normalizeH="0" baseline="0" noProof="0" dirty="0">
              <a:ln>
                <a:noFill/>
              </a:ln>
              <a:solidFill>
                <a:srgbClr val="53BAE9"/>
              </a:solidFill>
              <a:effectLst/>
              <a:uLnTx/>
              <a:uFillTx/>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31" name="PA_矩形 30"/>
          <p:cNvSpPr/>
          <p:nvPr>
            <p:custDataLst>
              <p:tags r:id="rId2"/>
            </p:custDataLst>
          </p:nvPr>
        </p:nvSpPr>
        <p:spPr>
          <a:xfrm>
            <a:off x="1847629" y="1787093"/>
            <a:ext cx="2642591" cy="3512712"/>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3" name="文本框 32"/>
          <p:cNvSpPr txBox="1"/>
          <p:nvPr/>
        </p:nvSpPr>
        <p:spPr>
          <a:xfrm>
            <a:off x="2507615" y="2162175"/>
            <a:ext cx="1322705" cy="1323340"/>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0" normalizeH="0" baseline="0" noProof="0" dirty="0">
                <a:ln>
                  <a:noFill/>
                </a:ln>
                <a:solidFill>
                  <a:prstClr val="white"/>
                </a:solidFill>
                <a:effectLst/>
                <a:uLnTx/>
                <a:uFillTx/>
                <a:latin typeface="华文细黑" panose="02010600040101010101" pitchFamily="2" charset="-122"/>
                <a:ea typeface="华文细黑" panose="02010600040101010101" pitchFamily="2" charset="-122"/>
                <a:cs typeface="+mn-cs"/>
              </a:rPr>
              <a:t>01</a:t>
            </a:r>
            <a:endParaRPr kumimoji="0" lang="zh-CN" altLang="en-US" sz="8000" b="0" i="0" u="none" strike="noStrike" kern="1200" cap="none" spc="0" normalizeH="0" baseline="0" noProof="0" dirty="0">
              <a:ln>
                <a:noFill/>
              </a:ln>
              <a:solidFill>
                <a:prstClr val="white"/>
              </a:solidFill>
              <a:effectLst/>
              <a:uLnTx/>
              <a:uFillTx/>
              <a:latin typeface="华文细黑" panose="02010600040101010101" pitchFamily="2" charset="-122"/>
              <a:ea typeface="华文细黑" panose="02010600040101010101" pitchFamily="2" charset="-122"/>
              <a:cs typeface="+mn-cs"/>
            </a:endParaRPr>
          </a:p>
        </p:txBody>
      </p:sp>
      <p:sp>
        <p:nvSpPr>
          <p:cNvPr id="37" name="PA_矩形 36"/>
          <p:cNvSpPr/>
          <p:nvPr>
            <p:custDataLst>
              <p:tags r:id="rId3"/>
            </p:custDataLst>
          </p:nvPr>
        </p:nvSpPr>
        <p:spPr>
          <a:xfrm>
            <a:off x="4820665" y="1787093"/>
            <a:ext cx="2642591" cy="3512712"/>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0" name="文本框 39"/>
          <p:cNvSpPr txBox="1"/>
          <p:nvPr/>
        </p:nvSpPr>
        <p:spPr>
          <a:xfrm>
            <a:off x="5480685" y="2162175"/>
            <a:ext cx="1322705" cy="1323340"/>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0" normalizeH="0" baseline="0" noProof="0" dirty="0">
                <a:ln>
                  <a:noFill/>
                </a:ln>
                <a:solidFill>
                  <a:prstClr val="white"/>
                </a:solidFill>
                <a:effectLst/>
                <a:uLnTx/>
                <a:uFillTx/>
                <a:latin typeface="华文细黑" panose="02010600040101010101" pitchFamily="2" charset="-122"/>
                <a:ea typeface="华文细黑" panose="02010600040101010101" pitchFamily="2" charset="-122"/>
                <a:cs typeface="+mn-cs"/>
              </a:rPr>
              <a:t>02</a:t>
            </a:r>
            <a:endParaRPr kumimoji="0" lang="zh-CN" altLang="en-US" sz="8000" b="0" i="0" u="none" strike="noStrike" kern="1200" cap="none" spc="0" normalizeH="0" baseline="0" noProof="0" dirty="0">
              <a:ln>
                <a:noFill/>
              </a:ln>
              <a:solidFill>
                <a:prstClr val="white"/>
              </a:solidFill>
              <a:effectLst/>
              <a:uLnTx/>
              <a:uFillTx/>
              <a:latin typeface="华文细黑" panose="02010600040101010101" pitchFamily="2" charset="-122"/>
              <a:ea typeface="华文细黑" panose="02010600040101010101" pitchFamily="2" charset="-122"/>
              <a:cs typeface="+mn-cs"/>
            </a:endParaRPr>
          </a:p>
        </p:txBody>
      </p:sp>
      <p:sp>
        <p:nvSpPr>
          <p:cNvPr id="49" name="PA_矩形 48"/>
          <p:cNvSpPr/>
          <p:nvPr>
            <p:custDataLst>
              <p:tags r:id="rId4"/>
            </p:custDataLst>
          </p:nvPr>
        </p:nvSpPr>
        <p:spPr>
          <a:xfrm>
            <a:off x="7793701" y="1787093"/>
            <a:ext cx="2642591" cy="3512712"/>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4" name="文本框 53"/>
          <p:cNvSpPr txBox="1"/>
          <p:nvPr/>
        </p:nvSpPr>
        <p:spPr>
          <a:xfrm>
            <a:off x="8453755" y="2162175"/>
            <a:ext cx="1322705" cy="1323340"/>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0" normalizeH="0" baseline="0" noProof="0" dirty="0">
                <a:ln>
                  <a:noFill/>
                </a:ln>
                <a:solidFill>
                  <a:prstClr val="white"/>
                </a:solidFill>
                <a:effectLst/>
                <a:uLnTx/>
                <a:uFillTx/>
                <a:latin typeface="华文细黑" panose="02010600040101010101" pitchFamily="2" charset="-122"/>
                <a:ea typeface="华文细黑" panose="02010600040101010101" pitchFamily="2" charset="-122"/>
                <a:cs typeface="+mn-cs"/>
              </a:rPr>
              <a:t>03</a:t>
            </a:r>
            <a:endParaRPr kumimoji="0" lang="zh-CN" altLang="en-US" sz="8000" b="0" i="0" u="none" strike="noStrike" kern="1200" cap="none" spc="0" normalizeH="0" baseline="0" noProof="0" dirty="0">
              <a:ln>
                <a:noFill/>
              </a:ln>
              <a:solidFill>
                <a:prstClr val="white"/>
              </a:solidFill>
              <a:effectLst/>
              <a:uLnTx/>
              <a:uFillTx/>
              <a:latin typeface="华文细黑" panose="02010600040101010101" pitchFamily="2" charset="-122"/>
              <a:ea typeface="华文细黑" panose="02010600040101010101" pitchFamily="2" charset="-122"/>
              <a:cs typeface="+mn-cs"/>
            </a:endParaRPr>
          </a:p>
        </p:txBody>
      </p:sp>
      <p:grpSp>
        <p:nvGrpSpPr>
          <p:cNvPr id="62" name="PA_组合 61"/>
          <p:cNvGrpSpPr/>
          <p:nvPr>
            <p:custDataLst>
              <p:tags r:id="rId5"/>
            </p:custDataLst>
          </p:nvPr>
        </p:nvGrpSpPr>
        <p:grpSpPr>
          <a:xfrm>
            <a:off x="10788167" y="3689959"/>
            <a:ext cx="2599730" cy="1254262"/>
            <a:chOff x="1111832" y="3836585"/>
            <a:chExt cx="2077878" cy="1002490"/>
          </a:xfrm>
        </p:grpSpPr>
        <p:sp>
          <p:nvSpPr>
            <p:cNvPr id="66" name="文本框 65"/>
            <p:cNvSpPr txBox="1"/>
            <p:nvPr/>
          </p:nvSpPr>
          <p:spPr>
            <a:xfrm>
              <a:off x="1235668" y="3836585"/>
              <a:ext cx="1830207" cy="319795"/>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HEADLINE HERE</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9" name="矩形 68"/>
            <p:cNvSpPr/>
            <p:nvPr/>
          </p:nvSpPr>
          <p:spPr>
            <a:xfrm>
              <a:off x="1111832" y="4248685"/>
              <a:ext cx="2077878" cy="59039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uLnTx/>
                  <a:uFillTx/>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endParaRPr kumimoji="0" lang="en-US" altLang="zh-CN" sz="1400" b="0" i="0" u="none" strike="noStrike" kern="1200" cap="none" spc="0" normalizeH="0" baseline="0" noProof="0" dirty="0">
                <a:ln>
                  <a:noFill/>
                </a:ln>
                <a:solidFill>
                  <a:prstClr val="white"/>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grpSp>
      <p:sp>
        <p:nvSpPr>
          <p:cNvPr id="24" name="PA_任意多边形 23"/>
          <p:cNvSpPr/>
          <p:nvPr>
            <p:custDataLst>
              <p:tags r:id="rId6"/>
            </p:custDataLst>
          </p:nvPr>
        </p:nvSpPr>
        <p:spPr>
          <a:xfrm rot="900000">
            <a:off x="7109727" y="5804600"/>
            <a:ext cx="1092937" cy="755668"/>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bg1">
                  <a:alpha val="50000"/>
                </a:schemeClr>
              </a:gs>
              <a:gs pos="0">
                <a:schemeClr val="bg1"/>
              </a:gs>
            </a:gsLst>
            <a:lin ang="13500000" scaled="1"/>
            <a:tileRect/>
          </a:gradFill>
          <a:ln>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3"/>
          <p:cNvSpPr txBox="1"/>
          <p:nvPr>
            <p:custDataLst>
              <p:tags r:id="rId7"/>
            </p:custDataLst>
          </p:nvPr>
        </p:nvSpPr>
        <p:spPr>
          <a:xfrm>
            <a:off x="5093335" y="3302001"/>
            <a:ext cx="2518410" cy="2122805"/>
          </a:xfrm>
          <a:prstGeom prst="rect">
            <a:avLst/>
          </a:prstGeom>
          <a:noFill/>
        </p:spPr>
        <p:txBody>
          <a:bodyPr wrap="square" rtlCol="0" anchor="ctr">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mn-ea"/>
              </a:rPr>
              <a:t>考场作文分析</a:t>
            </a:r>
            <a:endParaRPr kumimoji="0" lang="en-US" altLang="zh-CN" sz="4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4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mn-ea"/>
            </a:endParaRPr>
          </a:p>
        </p:txBody>
      </p:sp>
      <p:sp>
        <p:nvSpPr>
          <p:cNvPr id="3" name="文本框 2"/>
          <p:cNvSpPr txBox="1"/>
          <p:nvPr>
            <p:custDataLst>
              <p:tags r:id="rId8"/>
            </p:custDataLst>
          </p:nvPr>
        </p:nvSpPr>
        <p:spPr>
          <a:xfrm>
            <a:off x="7773628" y="3524006"/>
            <a:ext cx="5137785" cy="1445260"/>
          </a:xfrm>
          <a:prstGeom prst="rect">
            <a:avLst/>
          </a:prstGeom>
          <a:noFill/>
        </p:spPr>
        <p:txBody>
          <a:bodyPr wrap="square" rtlCol="0" anchor="ctr">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rPr>
              <a:t>语言表述</a:t>
            </a:r>
            <a:endParaRPr kumimoji="0" lang="en-US" altLang="zh-CN" sz="4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rPr>
              <a:t>积累</a:t>
            </a:r>
            <a:endParaRPr kumimoji="0" lang="en-US" altLang="zh-CN" sz="4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2098675" y="3302001"/>
            <a:ext cx="2518410" cy="2799715"/>
          </a:xfrm>
          <a:prstGeom prst="rect">
            <a:avLst/>
          </a:prstGeom>
          <a:noFill/>
        </p:spPr>
        <p:txBody>
          <a:bodyPr wrap="square" rtlCol="0" anchor="ctr">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mn-ea"/>
              </a:rPr>
              <a:t>文本解读</a:t>
            </a:r>
            <a:r>
              <a:rPr kumimoji="0" lang="en-US" altLang="zh-CN" sz="4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mn-ea"/>
              </a:rPr>
              <a:t>&amp;</a:t>
            </a:r>
            <a:r>
              <a:rPr lang="zh-CN" altLang="en-US" sz="4400" b="1" noProof="0" dirty="0">
                <a:ln>
                  <a:noFill/>
                </a:ln>
                <a:solidFill>
                  <a:prstClr val="white"/>
                </a:solidFill>
                <a:effectLst/>
                <a:uLnTx/>
                <a:uFillTx/>
                <a:latin typeface="微软雅黑" panose="020B0503020204020204" charset="-122"/>
                <a:ea typeface="微软雅黑" panose="020B0503020204020204" charset="-122"/>
                <a:sym typeface="+mn-ea"/>
              </a:rPr>
              <a:t>情节构思</a:t>
            </a:r>
            <a:endParaRPr kumimoji="0" lang="en-US" altLang="zh-CN" sz="4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4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29"/>
                                        </p:tgtEl>
                                        <p:attrNameLst>
                                          <p:attrName>style.visibility</p:attrName>
                                        </p:attrNameLst>
                                      </p:cBhvr>
                                      <p:to>
                                        <p:strVal val="visible"/>
                                      </p:to>
                                    </p:set>
                                    <p:anim to="" calcmode="lin" valueType="num">
                                      <p:cBhvr>
                                        <p:cTn id="7" dur="700" fill="hold">
                                          <p:stCondLst>
                                            <p:cond delay="0"/>
                                          </p:stCondLst>
                                        </p:cTn>
                                        <p:tgtEl>
                                          <p:spTgt spid="29"/>
                                        </p:tgtEl>
                                        <p:attrNameLst>
                                          <p:attrName>ppt_x</p:attrName>
                                        </p:attrNameLst>
                                      </p:cBhvr>
                                      <p:tavLst>
                                        <p:tav tm="0" fmla="#ppt_x+#ppt_w*((1.5-1.5*$)^3-(1.5-1.5*$)^2)">
                                          <p:val>
                                            <p:fltVal val="0"/>
                                          </p:val>
                                        </p:tav>
                                        <p:tav tm="100000">
                                          <p:val>
                                            <p:fltVal val="1"/>
                                          </p:val>
                                        </p:tav>
                                      </p:tavLst>
                                    </p:anim>
                                    <p:animEffect filter="fade">
                                      <p:cBhvr>
                                        <p:cTn id="8" dur="700">
                                          <p:stCondLst>
                                            <p:cond delay="0"/>
                                          </p:stCondLst>
                                        </p:cTn>
                                        <p:tgtEl>
                                          <p:spTgt spid="29"/>
                                        </p:tgtEl>
                                      </p:cBhvr>
                                    </p:animEffect>
                                  </p:childTnLst>
                                </p:cTn>
                              </p:par>
                              <p:par>
                                <p:cTn id="9" presetID="0" presetClass="entr" presetSubtype="0" fill="hold" grpId="0" nodeType="withEffect">
                                  <p:stCondLst>
                                    <p:cond delay="0"/>
                                  </p:stCondLst>
                                  <p:iterate type="lt">
                                    <p:tmPct val="10000"/>
                                  </p:iterate>
                                  <p:childTnLst>
                                    <p:set>
                                      <p:cBhvr>
                                        <p:cTn id="10" dur="700" fill="hold">
                                          <p:stCondLst>
                                            <p:cond delay="0"/>
                                          </p:stCondLst>
                                        </p:cTn>
                                        <p:tgtEl>
                                          <p:spTgt spid="31"/>
                                        </p:tgtEl>
                                        <p:attrNameLst>
                                          <p:attrName>style.visibility</p:attrName>
                                        </p:attrNameLst>
                                      </p:cBhvr>
                                      <p:to>
                                        <p:strVal val="visible"/>
                                      </p:to>
                                    </p:set>
                                    <p:anim to="" calcmode="lin" valueType="num">
                                      <p:cBhvr>
                                        <p:cTn id="11" dur="700" fill="hold">
                                          <p:stCondLst>
                                            <p:cond delay="0"/>
                                          </p:stCondLst>
                                        </p:cTn>
                                        <p:tgtEl>
                                          <p:spTgt spid="31"/>
                                        </p:tgtEl>
                                        <p:attrNameLst>
                                          <p:attrName>ppt_x</p:attrName>
                                        </p:attrNameLst>
                                      </p:cBhvr>
                                      <p:tavLst>
                                        <p:tav tm="0" fmla="#ppt_x+#ppt_w*((1.5-1.5*$)^3-(1.5-1.5*$)^2)">
                                          <p:val>
                                            <p:fltVal val="0"/>
                                          </p:val>
                                        </p:tav>
                                        <p:tav tm="100000">
                                          <p:val>
                                            <p:fltVal val="1"/>
                                          </p:val>
                                        </p:tav>
                                      </p:tavLst>
                                    </p:anim>
                                    <p:animEffect filter="fade">
                                      <p:cBhvr>
                                        <p:cTn id="12" dur="700">
                                          <p:stCondLst>
                                            <p:cond delay="0"/>
                                          </p:stCondLst>
                                        </p:cTn>
                                        <p:tgtEl>
                                          <p:spTgt spid="31"/>
                                        </p:tgtEl>
                                      </p:cBhvr>
                                    </p:animEffect>
                                  </p:childTnLst>
                                </p:cTn>
                              </p:par>
                              <p:par>
                                <p:cTn id="13" presetID="0" presetClass="entr" presetSubtype="0" fill="hold" grpId="0" nodeType="withEffect">
                                  <p:stCondLst>
                                    <p:cond delay="0"/>
                                  </p:stCondLst>
                                  <p:iterate type="lt">
                                    <p:tmPct val="10000"/>
                                  </p:iterate>
                                  <p:childTnLst>
                                    <p:set>
                                      <p:cBhvr>
                                        <p:cTn id="14" dur="700" fill="hold">
                                          <p:stCondLst>
                                            <p:cond delay="0"/>
                                          </p:stCondLst>
                                        </p:cTn>
                                        <p:tgtEl>
                                          <p:spTgt spid="37"/>
                                        </p:tgtEl>
                                        <p:attrNameLst>
                                          <p:attrName>style.visibility</p:attrName>
                                        </p:attrNameLst>
                                      </p:cBhvr>
                                      <p:to>
                                        <p:strVal val="visible"/>
                                      </p:to>
                                    </p:set>
                                    <p:anim to="" calcmode="lin" valueType="num">
                                      <p:cBhvr>
                                        <p:cTn id="15" dur="700" fill="hold">
                                          <p:stCondLst>
                                            <p:cond delay="0"/>
                                          </p:stCondLst>
                                        </p:cTn>
                                        <p:tgtEl>
                                          <p:spTgt spid="37"/>
                                        </p:tgtEl>
                                        <p:attrNameLst>
                                          <p:attrName>ppt_x</p:attrName>
                                        </p:attrNameLst>
                                      </p:cBhvr>
                                      <p:tavLst>
                                        <p:tav tm="0" fmla="#ppt_x+#ppt_w*((1.5-1.5*$)^3-(1.5-1.5*$)^2)">
                                          <p:val>
                                            <p:fltVal val="0"/>
                                          </p:val>
                                        </p:tav>
                                        <p:tav tm="100000">
                                          <p:val>
                                            <p:fltVal val="1"/>
                                          </p:val>
                                        </p:tav>
                                      </p:tavLst>
                                    </p:anim>
                                    <p:animEffect filter="fade">
                                      <p:cBhvr>
                                        <p:cTn id="16" dur="700">
                                          <p:stCondLst>
                                            <p:cond delay="0"/>
                                          </p:stCondLst>
                                        </p:cTn>
                                        <p:tgtEl>
                                          <p:spTgt spid="37"/>
                                        </p:tgtEl>
                                      </p:cBhvr>
                                    </p:animEffect>
                                  </p:childTnLst>
                                </p:cTn>
                              </p:par>
                              <p:par>
                                <p:cTn id="17" presetID="0" presetClass="entr" presetSubtype="0" fill="hold" grpId="0" nodeType="withEffect">
                                  <p:stCondLst>
                                    <p:cond delay="0"/>
                                  </p:stCondLst>
                                  <p:iterate type="lt">
                                    <p:tmPct val="10000"/>
                                  </p:iterate>
                                  <p:childTnLst>
                                    <p:set>
                                      <p:cBhvr>
                                        <p:cTn id="18" dur="700" fill="hold">
                                          <p:stCondLst>
                                            <p:cond delay="0"/>
                                          </p:stCondLst>
                                        </p:cTn>
                                        <p:tgtEl>
                                          <p:spTgt spid="49"/>
                                        </p:tgtEl>
                                        <p:attrNameLst>
                                          <p:attrName>style.visibility</p:attrName>
                                        </p:attrNameLst>
                                      </p:cBhvr>
                                      <p:to>
                                        <p:strVal val="visible"/>
                                      </p:to>
                                    </p:set>
                                    <p:anim to="" calcmode="lin" valueType="num">
                                      <p:cBhvr>
                                        <p:cTn id="19" dur="700" fill="hold">
                                          <p:stCondLst>
                                            <p:cond delay="0"/>
                                          </p:stCondLst>
                                        </p:cTn>
                                        <p:tgtEl>
                                          <p:spTgt spid="49"/>
                                        </p:tgtEl>
                                        <p:attrNameLst>
                                          <p:attrName>ppt_x</p:attrName>
                                        </p:attrNameLst>
                                      </p:cBhvr>
                                      <p:tavLst>
                                        <p:tav tm="0" fmla="#ppt_x+#ppt_w*((1.5-1.5*$)^3-(1.5-1.5*$)^2)">
                                          <p:val>
                                            <p:fltVal val="0"/>
                                          </p:val>
                                        </p:tav>
                                        <p:tav tm="100000">
                                          <p:val>
                                            <p:fltVal val="1"/>
                                          </p:val>
                                        </p:tav>
                                      </p:tavLst>
                                    </p:anim>
                                    <p:animEffect filter="fade">
                                      <p:cBhvr>
                                        <p:cTn id="20" dur="700">
                                          <p:stCondLst>
                                            <p:cond delay="0"/>
                                          </p:stCondLst>
                                        </p:cTn>
                                        <p:tgtEl>
                                          <p:spTgt spid="49"/>
                                        </p:tgtEl>
                                      </p:cBhvr>
                                    </p:animEffect>
                                  </p:childTnLst>
                                </p:cTn>
                              </p:par>
                              <p:par>
                                <p:cTn id="21" presetID="0" presetClass="entr" presetSubtype="0" fill="hold" nodeType="withEffect">
                                  <p:stCondLst>
                                    <p:cond delay="0"/>
                                  </p:stCondLst>
                                  <p:childTnLst>
                                    <p:set>
                                      <p:cBhvr>
                                        <p:cTn id="22" dur="700" fill="hold">
                                          <p:stCondLst>
                                            <p:cond delay="0"/>
                                          </p:stCondLst>
                                        </p:cTn>
                                        <p:tgtEl>
                                          <p:spTgt spid="62"/>
                                        </p:tgtEl>
                                        <p:attrNameLst>
                                          <p:attrName>style.visibility</p:attrName>
                                        </p:attrNameLst>
                                      </p:cBhvr>
                                      <p:to>
                                        <p:strVal val="visible"/>
                                      </p:to>
                                    </p:set>
                                    <p:anim to="" calcmode="lin" valueType="num">
                                      <p:cBhvr>
                                        <p:cTn id="23" dur="700" fill="hold">
                                          <p:stCondLst>
                                            <p:cond delay="0"/>
                                          </p:stCondLst>
                                        </p:cTn>
                                        <p:tgtEl>
                                          <p:spTgt spid="62"/>
                                        </p:tgtEl>
                                        <p:attrNameLst>
                                          <p:attrName>ppt_x</p:attrName>
                                        </p:attrNameLst>
                                      </p:cBhvr>
                                      <p:tavLst>
                                        <p:tav tm="0" fmla="#ppt_x+#ppt_w*((1.5-1.5*$)^3-(1.5-1.5*$)^2)">
                                          <p:val>
                                            <p:fltVal val="0"/>
                                          </p:val>
                                        </p:tav>
                                        <p:tav tm="100000">
                                          <p:val>
                                            <p:fltVal val="1"/>
                                          </p:val>
                                        </p:tav>
                                      </p:tavLst>
                                    </p:anim>
                                    <p:animEffect filter="fade">
                                      <p:cBhvr>
                                        <p:cTn id="24" dur="700">
                                          <p:stCondLst>
                                            <p:cond delay="0"/>
                                          </p:stCondLst>
                                        </p:cTn>
                                        <p:tgtEl>
                                          <p:spTgt spid="62"/>
                                        </p:tgtEl>
                                      </p:cBhvr>
                                    </p:animEffect>
                                  </p:childTnLst>
                                </p:cTn>
                              </p:par>
                              <p:par>
                                <p:cTn id="25" presetID="0" presetClass="entr" presetSubtype="0" fill="hold" grpId="0" nodeType="withEffect">
                                  <p:stCondLst>
                                    <p:cond delay="0"/>
                                  </p:stCondLst>
                                  <p:iterate type="lt">
                                    <p:tmPct val="10000"/>
                                  </p:iterate>
                                  <p:childTnLst>
                                    <p:set>
                                      <p:cBhvr>
                                        <p:cTn id="26" dur="700" fill="hold">
                                          <p:stCondLst>
                                            <p:cond delay="0"/>
                                          </p:stCondLst>
                                        </p:cTn>
                                        <p:tgtEl>
                                          <p:spTgt spid="24"/>
                                        </p:tgtEl>
                                        <p:attrNameLst>
                                          <p:attrName>style.visibility</p:attrName>
                                        </p:attrNameLst>
                                      </p:cBhvr>
                                      <p:to>
                                        <p:strVal val="visible"/>
                                      </p:to>
                                    </p:set>
                                    <p:anim to="" calcmode="lin" valueType="num">
                                      <p:cBhvr>
                                        <p:cTn id="27" dur="700" fill="hold">
                                          <p:stCondLst>
                                            <p:cond delay="0"/>
                                          </p:stCondLst>
                                        </p:cTn>
                                        <p:tgtEl>
                                          <p:spTgt spid="24"/>
                                        </p:tgtEl>
                                        <p:attrNameLst>
                                          <p:attrName>ppt_x</p:attrName>
                                        </p:attrNameLst>
                                      </p:cBhvr>
                                      <p:tavLst>
                                        <p:tav tm="0" fmla="#ppt_x+#ppt_w*((1.5-1.5*$)^3-(1.5-1.5*$)^2)">
                                          <p:val>
                                            <p:fltVal val="0"/>
                                          </p:val>
                                        </p:tav>
                                        <p:tav tm="100000">
                                          <p:val>
                                            <p:fltVal val="1"/>
                                          </p:val>
                                        </p:tav>
                                      </p:tavLst>
                                    </p:anim>
                                    <p:animEffect filter="fade">
                                      <p:cBhvr>
                                        <p:cTn id="28" dur="700">
                                          <p:stCondLst>
                                            <p:cond delay="0"/>
                                          </p:stCondLst>
                                        </p:cTn>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bldLvl="0" animBg="1"/>
      <p:bldP spid="37" grpId="0" bldLvl="0" animBg="1"/>
      <p:bldP spid="49" grpId="0" bldLvl="0" animBg="1"/>
      <p:bldP spid="2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p:nvPr>
            <p:ph idx="1"/>
          </p:nvPr>
        </p:nvSpPr>
        <p:spPr>
          <a:xfrm>
            <a:off x="366395" y="942975"/>
            <a:ext cx="11566525" cy="5741035"/>
          </a:xfrm>
        </p:spPr>
        <p:txBody>
          <a:bodyPr>
            <a:noAutofit/>
          </a:bodyPr>
          <a:p>
            <a:pPr marL="0" indent="0">
              <a:buNone/>
            </a:pPr>
            <a:r>
              <a:rPr lang="zh-CN" altLang="en-US" sz="2400" b="1"/>
              <a:t>1._____________________ 深呼吸               2. all of a flutter_____________   </a:t>
            </a:r>
            <a:endParaRPr lang="zh-CN" altLang="en-US" sz="2400" b="1"/>
          </a:p>
          <a:p>
            <a:pPr marL="0" indent="0">
              <a:buNone/>
            </a:pPr>
            <a:r>
              <a:rPr lang="zh-CN" altLang="en-US" sz="2400" b="1"/>
              <a:t>3.______________________ 恐慌地               4. get strung up _________________</a:t>
            </a:r>
            <a:endParaRPr lang="zh-CN" altLang="en-US" sz="2400" b="1"/>
          </a:p>
          <a:p>
            <a:pPr marL="0" indent="0">
              <a:buNone/>
            </a:pPr>
            <a:r>
              <a:rPr lang="zh-CN" altLang="en-US" sz="2400" b="1"/>
              <a:t>5.______________________  情不自禁发抖</a:t>
            </a:r>
            <a:endParaRPr lang="zh-CN" altLang="en-US" sz="2400" b="1"/>
          </a:p>
          <a:p>
            <a:pPr marL="0" indent="0">
              <a:buNone/>
            </a:pPr>
            <a:r>
              <a:rPr lang="zh-CN" altLang="en-US" sz="2400" b="1"/>
              <a:t>6.with one’s heart in one mouth________________</a:t>
            </a:r>
            <a:endParaRPr lang="zh-CN" altLang="en-US" sz="2400" b="1"/>
          </a:p>
          <a:p>
            <a:pPr marL="0" indent="0">
              <a:buNone/>
            </a:pPr>
            <a:r>
              <a:rPr lang="zh-CN" altLang="en-US" sz="2400" b="1"/>
              <a:t>7.______________________ 屏住呼吸   </a:t>
            </a:r>
            <a:endParaRPr lang="zh-CN" altLang="en-US" sz="2400" b="1"/>
          </a:p>
          <a:p>
            <a:pPr marL="0" indent="0">
              <a:buNone/>
            </a:pPr>
            <a:r>
              <a:rPr lang="zh-CN" altLang="en-US" sz="2400" b="1"/>
              <a:t>  8.stammer/ stutter under one’s breath _________</a:t>
            </a:r>
            <a:endParaRPr lang="zh-CN" altLang="en-US" sz="2400" b="1"/>
          </a:p>
          <a:p>
            <a:pPr marL="0" indent="0">
              <a:buNone/>
            </a:pPr>
            <a:r>
              <a:rPr lang="zh-CN" altLang="en-US" sz="2400" b="1"/>
              <a:t>9.______________________  来回踱步   </a:t>
            </a:r>
            <a:endParaRPr lang="zh-CN" altLang="en-US" sz="2400" b="1"/>
          </a:p>
          <a:p>
            <a:pPr marL="0" indent="0">
              <a:buNone/>
            </a:pPr>
            <a:r>
              <a:rPr lang="zh-CN" altLang="en-US" sz="2400" b="1"/>
              <a:t>10. one’s heart flies into/is in one’s mouth_________</a:t>
            </a:r>
            <a:endParaRPr lang="zh-CN" altLang="en-US" sz="2400" b="1"/>
          </a:p>
          <a:p>
            <a:pPr marL="0" indent="0">
              <a:buNone/>
            </a:pPr>
            <a:r>
              <a:rPr lang="zh-CN" altLang="en-US" sz="2400" b="1"/>
              <a:t>11._____________________强咽口水     </a:t>
            </a:r>
            <a:endParaRPr lang="zh-CN" altLang="en-US" sz="2400" b="1"/>
          </a:p>
          <a:p>
            <a:pPr marL="0" indent="0">
              <a:buNone/>
            </a:pPr>
            <a:r>
              <a:rPr lang="zh-CN" altLang="en-US" sz="2400" b="1"/>
              <a:t>12. have /feel butterflies in one’s stomach_________</a:t>
            </a:r>
            <a:endParaRPr lang="zh-CN" altLang="en-US" sz="2400" b="1"/>
          </a:p>
          <a:p>
            <a:pPr marL="0" indent="0">
              <a:buNone/>
            </a:pPr>
            <a:r>
              <a:rPr lang="zh-CN" altLang="en-US" sz="2400" b="1"/>
              <a:t>13.______________________ 吓呆      </a:t>
            </a:r>
            <a:endParaRPr lang="zh-CN" altLang="en-US" sz="2400" b="1"/>
          </a:p>
          <a:p>
            <a:pPr marL="0" indent="0">
              <a:buNone/>
            </a:pPr>
            <a:r>
              <a:rPr lang="zh-CN" altLang="en-US" sz="2400" b="1"/>
              <a:t>14.hide/conceal/ hold back one’s nervousness/ anxiety______</a:t>
            </a:r>
            <a:endParaRPr lang="zh-CN" altLang="en-US" sz="2400" b="1"/>
          </a:p>
          <a:p>
            <a:pPr marL="0" indent="0">
              <a:buNone/>
            </a:pPr>
            <a:r>
              <a:rPr lang="zh-CN" altLang="en-US" sz="2400" b="1"/>
              <a:t>15.__________________  心头一沉         16.Murmur in a trembling voice _____________</a:t>
            </a:r>
            <a:endParaRPr lang="zh-CN" altLang="en-US" sz="2400" b="1"/>
          </a:p>
        </p:txBody>
      </p:sp>
      <p:sp>
        <p:nvSpPr>
          <p:cNvPr id="5" name="矩形 4"/>
          <p:cNvSpPr/>
          <p:nvPr>
            <p:custDataLst>
              <p:tags r:id="rId1"/>
            </p:custDataLst>
          </p:nvPr>
        </p:nvSpPr>
        <p:spPr>
          <a:xfrm>
            <a:off x="366395" y="228600"/>
            <a:ext cx="3594735" cy="583565"/>
          </a:xfrm>
          <a:prstGeom prst="rect">
            <a:avLst/>
          </a:prstGeom>
          <a:solidFill>
            <a:schemeClr val="accent1">
              <a:lumMod val="50000"/>
            </a:schemeClr>
          </a:solidFill>
        </p:spPr>
        <p:txBody>
          <a:bodyPr wrap="square">
            <a:spAutoFit/>
          </a:bodyPr>
          <a:p>
            <a:r>
              <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rPr>
              <a:t>舞台表演语料积累</a:t>
            </a:r>
            <a:endPar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endParaRPr>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p:nvPr>
            <p:ph idx="1"/>
          </p:nvPr>
        </p:nvSpPr>
        <p:spPr>
          <a:xfrm>
            <a:off x="526415" y="613410"/>
            <a:ext cx="10515600" cy="4351338"/>
          </a:xfrm>
        </p:spPr>
        <p:txBody>
          <a:bodyPr/>
          <a:p>
            <a:pPr marL="0" indent="0">
              <a:buNone/>
            </a:pPr>
            <a:r>
              <a:rPr lang="zh-CN" altLang="en-US" b="1"/>
              <a:t>Keys:1.take a deep breath               2. 焦虑不安   </a:t>
            </a:r>
            <a:endParaRPr lang="zh-CN" altLang="en-US" b="1"/>
          </a:p>
          <a:p>
            <a:pPr marL="0" indent="0">
              <a:buNone/>
            </a:pPr>
            <a:r>
              <a:rPr lang="zh-CN" altLang="en-US" b="1"/>
              <a:t>3.in panic                              4. 非常紧张</a:t>
            </a:r>
            <a:endParaRPr lang="zh-CN" altLang="en-US" b="1"/>
          </a:p>
          <a:p>
            <a:pPr marL="0" indent="0">
              <a:buNone/>
            </a:pPr>
            <a:r>
              <a:rPr lang="zh-CN" altLang="en-US" b="1"/>
              <a:t>5.can’t help trembling                 6.提心吊胆</a:t>
            </a:r>
            <a:endParaRPr lang="zh-CN" altLang="en-US" b="1"/>
          </a:p>
          <a:p>
            <a:pPr marL="0" indent="0">
              <a:buNone/>
            </a:pPr>
            <a:r>
              <a:rPr lang="zh-CN" altLang="en-US" b="1"/>
              <a:t>7.hold one’s breath                   8.结结巴巴地小声说</a:t>
            </a:r>
            <a:endParaRPr lang="zh-CN" altLang="en-US" b="1"/>
          </a:p>
          <a:p>
            <a:pPr marL="0" indent="0">
              <a:buNone/>
            </a:pPr>
            <a:r>
              <a:rPr lang="zh-CN" altLang="en-US" b="1"/>
              <a:t>9.pace back and forth                 10. 心提到了嗓子眼</a:t>
            </a:r>
            <a:endParaRPr lang="zh-CN" altLang="en-US" b="1"/>
          </a:p>
          <a:p>
            <a:pPr marL="0" indent="0">
              <a:buNone/>
            </a:pPr>
            <a:r>
              <a:rPr lang="zh-CN" altLang="en-US" b="1"/>
              <a:t>11.swallow hard                  12. 忐忑不安</a:t>
            </a:r>
            <a:endParaRPr lang="zh-CN" altLang="en-US" b="1"/>
          </a:p>
          <a:p>
            <a:pPr marL="0" indent="0">
              <a:buNone/>
            </a:pPr>
            <a:r>
              <a:rPr lang="zh-CN" altLang="en-US" b="1"/>
              <a:t>13  freeze with terror        14.掩饰紧张焦虑   15.heart sink                      </a:t>
            </a:r>
            <a:endParaRPr lang="zh-CN" altLang="en-US" b="1"/>
          </a:p>
          <a:p>
            <a:pPr marL="0" indent="0">
              <a:buNone/>
            </a:pPr>
            <a:r>
              <a:rPr lang="zh-CN" altLang="en-US" b="1"/>
              <a:t>16.用颤抖的声音小说喃喃</a:t>
            </a:r>
            <a:endParaRPr lang="zh-CN" altLang="en-US" b="1"/>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17090" y="1047750"/>
            <a:ext cx="2715260" cy="460375"/>
          </a:xfrm>
          <a:prstGeom prst="rect">
            <a:avLst/>
          </a:prstGeom>
          <a:noFill/>
        </p:spPr>
        <p:txBody>
          <a:bodyPr wrap="none" rtlCol="0">
            <a:spAutoFit/>
          </a:bodyPr>
          <a:p>
            <a:pPr algn="l"/>
            <a:r>
              <a:rPr lang="en-US" sz="2400" b="1">
                <a:solidFill>
                  <a:srgbClr val="C00000"/>
                </a:solidFill>
                <a:latin typeface="Times New Roman" panose="02020603050405020304" charset="0"/>
                <a:cs typeface="Times New Roman" panose="02020603050405020304" charset="0"/>
                <a:sym typeface="+mn-ea"/>
              </a:rPr>
              <a:t>on pins and needles</a:t>
            </a:r>
            <a:endParaRPr lang="en-US" altLang="en-US" sz="2400" b="1">
              <a:solidFill>
                <a:srgbClr val="C00000"/>
              </a:solidFill>
              <a:latin typeface="Times New Roman" panose="02020603050405020304" charset="0"/>
              <a:cs typeface="Times New Roman" panose="02020603050405020304" charset="0"/>
              <a:sym typeface="+mn-ea"/>
            </a:endParaRPr>
          </a:p>
        </p:txBody>
      </p:sp>
      <p:sp>
        <p:nvSpPr>
          <p:cNvPr id="3" name="文本框 2"/>
          <p:cNvSpPr txBox="1"/>
          <p:nvPr/>
        </p:nvSpPr>
        <p:spPr>
          <a:xfrm>
            <a:off x="6096000" y="1427480"/>
            <a:ext cx="1656080" cy="460375"/>
          </a:xfrm>
          <a:prstGeom prst="rect">
            <a:avLst/>
          </a:prstGeom>
          <a:noFill/>
        </p:spPr>
        <p:txBody>
          <a:bodyPr wrap="none" rtlCol="0">
            <a:spAutoFit/>
          </a:bodyPr>
          <a:p>
            <a:pPr lvl="0" algn="l">
              <a:buClrTx/>
              <a:buSzTx/>
              <a:buFontTx/>
            </a:pPr>
            <a:r>
              <a:rPr lang="en-US" sz="2400" b="1">
                <a:solidFill>
                  <a:srgbClr val="C00000"/>
                </a:solidFill>
                <a:latin typeface="Times New Roman" panose="02020603050405020304" charset="0"/>
                <a:cs typeface="Times New Roman" panose="02020603050405020304" charset="0"/>
                <a:sym typeface="+mn-ea"/>
              </a:rPr>
              <a:t>butterflies</a:t>
            </a:r>
            <a:endParaRPr lang="en-US" sz="2400" b="1">
              <a:solidFill>
                <a:srgbClr val="C00000"/>
              </a:solidFill>
              <a:latin typeface="Times New Roman" panose="02020603050405020304" charset="0"/>
              <a:cs typeface="Times New Roman" panose="02020603050405020304" charset="0"/>
              <a:sym typeface="+mn-ea"/>
            </a:endParaRPr>
          </a:p>
        </p:txBody>
      </p:sp>
      <p:sp>
        <p:nvSpPr>
          <p:cNvPr id="7" name="文本框 6"/>
          <p:cNvSpPr txBox="1"/>
          <p:nvPr/>
        </p:nvSpPr>
        <p:spPr>
          <a:xfrm>
            <a:off x="6978650" y="1784985"/>
            <a:ext cx="2807335" cy="460375"/>
          </a:xfrm>
          <a:prstGeom prst="rect">
            <a:avLst/>
          </a:prstGeom>
          <a:noFill/>
        </p:spPr>
        <p:txBody>
          <a:bodyPr wrap="none" rtlCol="0">
            <a:spAutoFit/>
          </a:bodyPr>
          <a:p>
            <a:pPr algn="l"/>
            <a:r>
              <a:rPr lang="en-US" sz="2400" b="1">
                <a:solidFill>
                  <a:srgbClr val="C00000"/>
                </a:solidFill>
                <a:latin typeface="Times New Roman" panose="02020603050405020304" charset="0"/>
                <a:cs typeface="Times New Roman" panose="02020603050405020304" charset="0"/>
                <a:sym typeface="+mn-ea"/>
              </a:rPr>
              <a:t>suffocated/fainted</a:t>
            </a:r>
            <a:endParaRPr lang="en-US" altLang="en-US" sz="2400" b="1">
              <a:solidFill>
                <a:srgbClr val="C0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519430" y="2245360"/>
            <a:ext cx="1757045" cy="460375"/>
          </a:xfrm>
          <a:prstGeom prst="rect">
            <a:avLst/>
          </a:prstGeom>
          <a:noFill/>
        </p:spPr>
        <p:txBody>
          <a:bodyPr wrap="none" rtlCol="0">
            <a:spAutoFit/>
          </a:bodyPr>
          <a:p>
            <a:pPr algn="l"/>
            <a:r>
              <a:rPr lang="en-US" sz="2400" b="1">
                <a:solidFill>
                  <a:srgbClr val="C00000"/>
                </a:solidFill>
                <a:latin typeface="Times New Roman" panose="02020603050405020304" charset="0"/>
                <a:cs typeface="Times New Roman" panose="02020603050405020304" charset="0"/>
                <a:sym typeface="+mn-ea"/>
              </a:rPr>
              <a:t>went blank</a:t>
            </a:r>
            <a:endParaRPr lang="en-US" altLang="en-US" sz="2400" b="1">
              <a:solidFill>
                <a:srgbClr val="C0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5504180" y="2587625"/>
            <a:ext cx="1367155" cy="460375"/>
          </a:xfrm>
          <a:prstGeom prst="rect">
            <a:avLst/>
          </a:prstGeom>
          <a:noFill/>
        </p:spPr>
        <p:txBody>
          <a:bodyPr wrap="none" rtlCol="0" anchor="t">
            <a:spAutoFit/>
          </a:bodyPr>
          <a:p>
            <a:r>
              <a:rPr lang="en-US" sz="2400" b="1">
                <a:solidFill>
                  <a:srgbClr val="C00000"/>
                </a:solidFill>
                <a:latin typeface="Times New Roman" panose="02020603050405020304" charset="0"/>
                <a:cs typeface="Times New Roman" panose="02020603050405020304" charset="0"/>
                <a:sym typeface="+mn-ea"/>
              </a:rPr>
              <a:t>glued to</a:t>
            </a:r>
            <a:endParaRPr lang="en-US" altLang="en-US" sz="2400" b="1">
              <a:solidFill>
                <a:srgbClr val="C00000"/>
              </a:solidFill>
              <a:latin typeface="Times New Roman" panose="02020603050405020304" charset="0"/>
              <a:cs typeface="Times New Roman" panose="02020603050405020304" charset="0"/>
              <a:sym typeface="+mn-ea"/>
            </a:endParaRPr>
          </a:p>
        </p:txBody>
      </p:sp>
      <p:sp>
        <p:nvSpPr>
          <p:cNvPr id="4" name="矩形 3"/>
          <p:cNvSpPr/>
          <p:nvPr>
            <p:custDataLst>
              <p:tags r:id="rId1"/>
            </p:custDataLst>
          </p:nvPr>
        </p:nvSpPr>
        <p:spPr>
          <a:xfrm>
            <a:off x="366395" y="228600"/>
            <a:ext cx="3594735" cy="583565"/>
          </a:xfrm>
          <a:prstGeom prst="rect">
            <a:avLst/>
          </a:prstGeom>
          <a:solidFill>
            <a:schemeClr val="accent1">
              <a:lumMod val="50000"/>
            </a:schemeClr>
          </a:solidFill>
        </p:spPr>
        <p:txBody>
          <a:bodyPr wrap="square">
            <a:spAutoFit/>
          </a:bodyPr>
          <a:p>
            <a:r>
              <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rPr>
              <a:t>舞台表演语料积累</a:t>
            </a:r>
            <a:endPar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282575" y="1135380"/>
            <a:ext cx="11417300" cy="2222500"/>
          </a:xfrm>
          <a:prstGeom prst="rect">
            <a:avLst/>
          </a:prstGeom>
          <a:noFill/>
        </p:spPr>
        <p:txBody>
          <a:bodyPr wrap="square" rtlCol="0" anchor="t">
            <a:noAutofit/>
          </a:bodyPr>
          <a:p>
            <a:pPr algn="ctr"/>
            <a:r>
              <a:rPr lang="en-US" sz="2400" b="1">
                <a:latin typeface="Times New Roman" panose="02020603050405020304" charset="0"/>
                <a:cs typeface="Times New Roman" panose="02020603050405020304" charset="0"/>
                <a:sym typeface="+mn-ea"/>
              </a:rPr>
              <a:t>1.I've been ______________________  all day, waiting for the finalperformance.As I squeezed my hand tightly I got ______________  in my stomach.</a:t>
            </a:r>
            <a:endParaRPr lang="en-US" sz="2400" b="1">
              <a:solidFill>
                <a:schemeClr val="tx1"/>
              </a:solidFill>
              <a:latin typeface="Times New Roman" panose="02020603050405020304" charset="0"/>
              <a:cs typeface="Times New Roman" panose="02020603050405020304" charset="0"/>
              <a:sym typeface="+mn-ea"/>
            </a:endParaRPr>
          </a:p>
          <a:p>
            <a:pPr indent="0" algn="l">
              <a:buFont typeface="Arial" panose="020B0604020202020204" pitchFamily="34" charset="0"/>
              <a:buNone/>
            </a:pPr>
            <a:r>
              <a:rPr lang="en-US" sz="2400" b="1">
                <a:latin typeface="Times New Roman" panose="02020603050405020304" charset="0"/>
                <a:cs typeface="Times New Roman" panose="02020603050405020304" charset="0"/>
                <a:sym typeface="+mn-ea"/>
              </a:rPr>
              <a:t> 2.My heart thumped so violently that I felt almost _________________ and my mind _______________.</a:t>
            </a:r>
            <a:endParaRPr lang="en-US" sz="2400" b="1">
              <a:solidFill>
                <a:schemeClr val="tx1"/>
              </a:solidFill>
              <a:latin typeface="Times New Roman" panose="02020603050405020304" charset="0"/>
              <a:cs typeface="Times New Roman" panose="02020603050405020304" charset="0"/>
            </a:endParaRPr>
          </a:p>
          <a:p>
            <a:pPr indent="0" algn="l">
              <a:buFont typeface="Arial" panose="020B0604020202020204" pitchFamily="34" charset="0"/>
              <a:buNone/>
            </a:pPr>
            <a:r>
              <a:rPr lang="en-US" sz="2400" b="1">
                <a:latin typeface="Times New Roman" panose="02020603050405020304" charset="0"/>
                <a:cs typeface="Times New Roman" panose="02020603050405020304" charset="0"/>
                <a:sym typeface="+mn-ea"/>
              </a:rPr>
              <a:t>3.My confidence was shattered and I ____________ my seat, too nervous to look anybody in the eyes.</a:t>
            </a:r>
            <a:endParaRPr lang="en-US" altLang="en-US" sz="2400" b="1">
              <a:latin typeface="Times New Roman" panose="02020603050405020304" charset="0"/>
              <a:cs typeface="Times New Roman" panose="02020603050405020304" charset="0"/>
              <a:sym typeface="+mn-ea"/>
            </a:endParaRPr>
          </a:p>
        </p:txBody>
      </p:sp>
      <p:sp>
        <p:nvSpPr>
          <p:cNvPr id="6" name="文本框 5"/>
          <p:cNvSpPr txBox="1"/>
          <p:nvPr/>
        </p:nvSpPr>
        <p:spPr>
          <a:xfrm>
            <a:off x="366395" y="3681095"/>
            <a:ext cx="11180445" cy="1691640"/>
          </a:xfrm>
          <a:prstGeom prst="rect">
            <a:avLst/>
          </a:prstGeom>
          <a:noFill/>
        </p:spPr>
        <p:txBody>
          <a:bodyPr wrap="square" rtlCol="0" anchor="t">
            <a:spAutoFit/>
          </a:bodyPr>
          <a:p>
            <a:pPr indent="0" algn="ctr">
              <a:buClrTx/>
              <a:buSzTx/>
              <a:buFont typeface="Wingdings" panose="05000000000000000000" charset="0"/>
              <a:buNone/>
            </a:pPr>
            <a:r>
              <a:rPr lang="en-US" altLang="zh-CN" sz="2800" b="1">
                <a:latin typeface="Times New Roman" panose="02020603050405020304" charset="0"/>
                <a:cs typeface="Times New Roman" panose="02020603050405020304" charset="0"/>
                <a:sym typeface="+mn-ea"/>
              </a:rPr>
              <a:t>独立主格</a:t>
            </a:r>
            <a:endParaRPr lang="en-US" altLang="zh-CN" sz="2800" b="1">
              <a:solidFill>
                <a:schemeClr val="tx1"/>
              </a:solidFill>
              <a:latin typeface="Times New Roman" panose="02020603050405020304" charset="0"/>
              <a:cs typeface="Times New Roman" panose="02020603050405020304" charset="0"/>
            </a:endParaRPr>
          </a:p>
          <a:p>
            <a:pPr marL="342900" indent="-342900" algn="l">
              <a:buClrTx/>
              <a:buSzTx/>
              <a:buFont typeface="Wingdings" panose="05000000000000000000" charset="0"/>
              <a:buChar char="l"/>
            </a:pPr>
            <a:r>
              <a:rPr lang="en-US" altLang="zh-CN" sz="2800" b="1">
                <a:latin typeface="Times New Roman" panose="02020603050405020304" charset="0"/>
                <a:cs typeface="Times New Roman" panose="02020603050405020304" charset="0"/>
                <a:sym typeface="+mn-ea"/>
              </a:rPr>
              <a:t>1. </a:t>
            </a:r>
            <a:r>
              <a:rPr lang="en-US" sz="2400" b="1">
                <a:latin typeface="Times New Roman" panose="02020603050405020304" charset="0"/>
                <a:cs typeface="Times New Roman" panose="02020603050405020304" charset="0"/>
                <a:sym typeface="+mn-ea"/>
              </a:rPr>
              <a:t>I took a deep breath and started to review the lines, (with) my hands _____________________________.</a:t>
            </a:r>
            <a:endParaRPr lang="en-US" sz="2400" b="1">
              <a:solidFill>
                <a:schemeClr val="tx1"/>
              </a:solidFill>
              <a:latin typeface="Times New Roman" panose="02020603050405020304" charset="0"/>
              <a:cs typeface="Times New Roman" panose="02020603050405020304" charset="0"/>
            </a:endParaRPr>
          </a:p>
          <a:p>
            <a:pPr algn="ctr"/>
            <a:r>
              <a:rPr lang="en-US" sz="2400" b="1">
                <a:latin typeface="Times New Roman" panose="02020603050405020304" charset="0"/>
                <a:cs typeface="Times New Roman" panose="02020603050405020304" charset="0"/>
                <a:sym typeface="+mn-ea"/>
              </a:rPr>
              <a:t> </a:t>
            </a:r>
            <a:endParaRPr lang="en-US" altLang="en-US" sz="2400" b="1">
              <a:latin typeface="Times New Roman" panose="02020603050405020304" charset="0"/>
              <a:cs typeface="Times New Roman" panose="02020603050405020304" charset="0"/>
              <a:sym typeface="+mn-ea"/>
            </a:endParaRPr>
          </a:p>
        </p:txBody>
      </p:sp>
      <p:sp>
        <p:nvSpPr>
          <p:cNvPr id="8" name="文本框 7"/>
          <p:cNvSpPr txBox="1"/>
          <p:nvPr>
            <p:custDataLst>
              <p:tags r:id="rId2"/>
            </p:custDataLst>
          </p:nvPr>
        </p:nvSpPr>
        <p:spPr>
          <a:xfrm>
            <a:off x="1139190" y="4561840"/>
            <a:ext cx="3848100" cy="460375"/>
          </a:xfrm>
          <a:prstGeom prst="rect">
            <a:avLst/>
          </a:prstGeom>
          <a:noFill/>
        </p:spPr>
        <p:txBody>
          <a:bodyPr wrap="none" rtlCol="0" anchor="t">
            <a:spAutoFit/>
          </a:bodyPr>
          <a:p>
            <a:r>
              <a:rPr lang="en-US" sz="2400" b="1">
                <a:solidFill>
                  <a:srgbClr val="C00000"/>
                </a:solidFill>
                <a:latin typeface="Times New Roman" panose="02020603050405020304" charset="0"/>
                <a:cs typeface="Times New Roman" panose="02020603050405020304" charset="0"/>
                <a:sym typeface="+mn-ea"/>
              </a:rPr>
              <a:t>quivering violently/sweating</a:t>
            </a:r>
            <a:endParaRPr lang="en-US" altLang="en-US" sz="2400" b="1">
              <a:solidFill>
                <a:srgbClr val="C00000"/>
              </a:solidFill>
              <a:latin typeface="Times New Roman" panose="02020603050405020304" charset="0"/>
              <a:cs typeface="Times New Roman" panose="02020603050405020304" charset="0"/>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grpId="0" nodeType="clickEffect">
                                  <p:stCondLst>
                                    <p:cond delay="0"/>
                                  </p:stCondLst>
                                  <p:iterate type="lt">
                                    <p:tmPct val="50000"/>
                                  </p:iterate>
                                  <p:childTnLst>
                                    <p:set>
                                      <p:cBhvr>
                                        <p:cTn id="31" dur="1" fill="hold">
                                          <p:stCondLst>
                                            <p:cond delay="0"/>
                                          </p:stCondLst>
                                        </p:cTn>
                                        <p:tgtEl>
                                          <p:spTgt spid="8"/>
                                        </p:tgtEl>
                                        <p:attrNameLst>
                                          <p:attrName>style.visibility</p:attrName>
                                        </p:attrNameLst>
                                      </p:cBhvr>
                                      <p:to>
                                        <p:strVal val="visible"/>
                                      </p:to>
                                    </p:set>
                                    <p:anim calcmode="discrete" valueType="clr">
                                      <p:cBhvr override="childStyle">
                                        <p:cTn id="3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8"/>
                                        </p:tgtEl>
                                        <p:attrNameLst>
                                          <p:attrName>fillcolor</p:attrName>
                                        </p:attrNameLst>
                                      </p:cBhvr>
                                      <p:tavLst>
                                        <p:tav tm="0">
                                          <p:val>
                                            <p:clrVal>
                                              <a:schemeClr val="accent2"/>
                                            </p:clrVal>
                                          </p:val>
                                        </p:tav>
                                        <p:tav tm="50000">
                                          <p:val>
                                            <p:clrVal>
                                              <a:schemeClr val="hlink"/>
                                            </p:clrVal>
                                          </p:val>
                                        </p:tav>
                                      </p:tavLst>
                                    </p:anim>
                                    <p:set>
                                      <p:cBhvr>
                                        <p:cTn id="3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10" grpId="0"/>
      <p:bldP spid="11" grpId="0"/>
      <p:bldP spid="2" grpId="1"/>
      <p:bldP spid="3" grpId="1"/>
      <p:bldP spid="7" grpId="1"/>
      <p:bldP spid="10" grpId="1"/>
      <p:bldP spid="11" grpId="1"/>
      <p:bldP spid="8" grpId="0"/>
      <p:bldP spid="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132205" y="2156460"/>
            <a:ext cx="9927590" cy="3538220"/>
          </a:xfrm>
          <a:prstGeom prst="rect">
            <a:avLst/>
          </a:prstGeom>
          <a:noFill/>
        </p:spPr>
        <p:txBody>
          <a:bodyPr wrap="square" rtlCol="0" anchor="t">
            <a:spAutoFit/>
          </a:bodyPr>
          <a:p>
            <a:pPr marL="457200" indent="-457200" algn="l">
              <a:buFont typeface="Wingdings" panose="05000000000000000000" charset="0"/>
              <a:buChar char="l"/>
            </a:pPr>
            <a:r>
              <a:rPr lang="en-US" altLang="zh-CN" sz="2800">
                <a:latin typeface="Times New Roman" panose="02020603050405020304" charset="0"/>
                <a:cs typeface="Times New Roman" panose="02020603050405020304" charset="0"/>
                <a:sym typeface="+mn-ea"/>
              </a:rPr>
              <a:t>Mother      </a:t>
            </a:r>
            <a:r>
              <a:rPr lang="zh-CN" altLang="en-US" sz="2800">
                <a:latin typeface="Times New Roman" panose="02020603050405020304" charset="0"/>
                <a:cs typeface="Times New Roman" panose="02020603050405020304" charset="0"/>
                <a:sym typeface="+mn-ea"/>
              </a:rPr>
              <a:t> nodded and </a:t>
            </a:r>
            <a:r>
              <a:rPr lang="en-US" altLang="zh-CN" sz="2800">
                <a:latin typeface="Times New Roman" panose="02020603050405020304" charset="0"/>
                <a:cs typeface="Times New Roman" panose="02020603050405020304" charset="0"/>
                <a:sym typeface="+mn-ea"/>
              </a:rPr>
              <a:t>_____________________ </a:t>
            </a:r>
            <a:r>
              <a:rPr lang="zh-CN" altLang="en-US" sz="2800">
                <a:latin typeface="Times New Roman" panose="02020603050405020304" charset="0"/>
                <a:cs typeface="Times New Roman" panose="02020603050405020304" charset="0"/>
                <a:sym typeface="+mn-ea"/>
              </a:rPr>
              <a:t>glance with </a:t>
            </a:r>
            <a:r>
              <a:rPr lang="en-US" altLang="zh-CN" sz="2800">
                <a:latin typeface="Times New Roman" panose="02020603050405020304" charset="0"/>
                <a:cs typeface="Times New Roman" panose="02020603050405020304" charset="0"/>
                <a:sym typeface="+mn-ea"/>
              </a:rPr>
              <a:t>me</a:t>
            </a:r>
            <a:r>
              <a:rPr lang="zh-CN" altLang="en-US" sz="2800">
                <a:latin typeface="Times New Roman" panose="02020603050405020304" charset="0"/>
                <a:cs typeface="Times New Roman" panose="02020603050405020304" charset="0"/>
                <a:sym typeface="+mn-ea"/>
              </a:rPr>
              <a:t>, </a:t>
            </a:r>
            <a:r>
              <a:rPr lang="en-US" altLang="zh-CN" sz="2800">
                <a:latin typeface="Times New Roman" panose="02020603050405020304" charset="0"/>
                <a:cs typeface="Times New Roman" panose="02020603050405020304" charset="0"/>
                <a:sym typeface="+mn-ea"/>
              </a:rPr>
              <a:t>________</a:t>
            </a:r>
            <a:r>
              <a:rPr lang="zh-CN" altLang="en-US" sz="2800">
                <a:latin typeface="Times New Roman" panose="02020603050405020304" charset="0"/>
                <a:cs typeface="Times New Roman" panose="02020603050405020304" charset="0"/>
                <a:sym typeface="+mn-ea"/>
              </a:rPr>
              <a:t> timely put </a:t>
            </a:r>
            <a:r>
              <a:rPr lang="en-US" altLang="zh-CN" sz="2800">
                <a:latin typeface="Times New Roman" panose="02020603050405020304" charset="0"/>
                <a:cs typeface="Times New Roman" panose="02020603050405020304" charset="0"/>
                <a:sym typeface="+mn-ea"/>
              </a:rPr>
              <a:t>my </a:t>
            </a:r>
            <a:r>
              <a:rPr lang="zh-CN" altLang="en-US" sz="2800">
                <a:latin typeface="Times New Roman" panose="02020603050405020304" charset="0"/>
                <a:cs typeface="Times New Roman" panose="02020603050405020304" charset="0"/>
                <a:sym typeface="+mn-ea"/>
              </a:rPr>
              <a:t>heart back in place. </a:t>
            </a:r>
            <a:endParaRPr lang="zh-CN" altLang="en-US" sz="2800">
              <a:latin typeface="Times New Roman" panose="02020603050405020304" charset="0"/>
              <a:cs typeface="Times New Roman" panose="02020603050405020304" charset="0"/>
            </a:endParaRPr>
          </a:p>
          <a:p>
            <a:pPr marL="457200" indent="-457200" algn="l">
              <a:buFont typeface="Wingdings" panose="05000000000000000000" charset="0"/>
              <a:buChar char="l"/>
            </a:pPr>
            <a:r>
              <a:rPr lang="zh-CN" altLang="en-US" sz="2800">
                <a:latin typeface="Times New Roman" panose="02020603050405020304" charset="0"/>
                <a:cs typeface="Times New Roman" panose="02020603050405020304" charset="0"/>
              </a:rPr>
              <a:t>Patting me gently on my shoulder , </a:t>
            </a:r>
            <a:r>
              <a:rPr lang="en-US" altLang="zh-CN" sz="2800">
                <a:latin typeface="Times New Roman" panose="02020603050405020304" charset="0"/>
                <a:cs typeface="Times New Roman" panose="02020603050405020304" charset="0"/>
              </a:rPr>
              <a:t>she</a:t>
            </a:r>
            <a:r>
              <a:rPr lang="zh-CN" altLang="en-US" sz="2800">
                <a:latin typeface="Times New Roman" panose="02020603050405020304" charset="0"/>
                <a:cs typeface="Times New Roman" panose="02020603050405020304" charset="0"/>
                <a:sym typeface="+mn-ea"/>
              </a:rPr>
              <a:t> </a:t>
            </a:r>
            <a:r>
              <a:rPr lang="zh-CN" altLang="en-US" sz="2800">
                <a:latin typeface="Times New Roman" panose="02020603050405020304" charset="0"/>
                <a:cs typeface="Times New Roman" panose="02020603050405020304" charset="0"/>
              </a:rPr>
              <a:t>smiled, </a:t>
            </a:r>
            <a:r>
              <a:rPr lang="en-US" altLang="zh-CN" sz="2800">
                <a:latin typeface="Times New Roman" panose="02020603050405020304" charset="0"/>
                <a:cs typeface="Times New Roman" panose="02020603050405020304" charset="0"/>
              </a:rPr>
              <a:t>“Don’t worry. You can make it! </a:t>
            </a:r>
            <a:r>
              <a:rPr lang="zh-CN" altLang="en-US" sz="2800">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rPr>
              <a:t>”</a:t>
            </a:r>
            <a:endParaRPr lang="zh-CN" altLang="en-US" sz="2800">
              <a:latin typeface="Times New Roman" panose="02020603050405020304" charset="0"/>
              <a:cs typeface="Times New Roman" panose="02020603050405020304" charset="0"/>
            </a:endParaRPr>
          </a:p>
          <a:p>
            <a:pPr marL="457200" indent="-457200" algn="l">
              <a:buFont typeface="Wingdings" panose="05000000000000000000" charset="0"/>
              <a:buChar char="l"/>
            </a:pPr>
            <a:r>
              <a:rPr lang="en-US" altLang="zh-CN" sz="2800">
                <a:latin typeface="Times New Roman" panose="02020603050405020304" charset="0"/>
                <a:cs typeface="Times New Roman" panose="02020603050405020304" charset="0"/>
              </a:rPr>
              <a:t>she </a:t>
            </a:r>
            <a:r>
              <a:rPr lang="zh-CN" altLang="en-US" sz="2800">
                <a:latin typeface="Times New Roman" panose="02020603050405020304" charset="0"/>
                <a:cs typeface="Times New Roman" panose="02020603050405020304" charset="0"/>
              </a:rPr>
              <a:t>just touched my head</a:t>
            </a:r>
            <a:r>
              <a:rPr lang="en-US" altLang="zh-CN" sz="2800">
                <a:latin typeface="Times New Roman" panose="02020603050405020304" charset="0"/>
                <a:cs typeface="Times New Roman" panose="02020603050405020304" charset="0"/>
              </a:rPr>
              <a:t> and gave me a determined look</a:t>
            </a:r>
            <a:r>
              <a:rPr lang="zh-CN" altLang="en-US" sz="2800">
                <a:latin typeface="Times New Roman" panose="02020603050405020304" charset="0"/>
                <a:cs typeface="Times New Roman" panose="02020603050405020304" charset="0"/>
              </a:rPr>
              <a:t>, whispering</a:t>
            </a:r>
            <a:r>
              <a:rPr lang="en-US" altLang="zh-CN" sz="2800">
                <a:latin typeface="Times New Roman" panose="02020603050405020304" charset="0"/>
                <a:cs typeface="Times New Roman" panose="02020603050405020304" charset="0"/>
              </a:rPr>
              <a:t>,“ It will be a wonderful show, isn’t it</a:t>
            </a:r>
            <a:r>
              <a:rPr lang="zh-CN" altLang="en-US" sz="2800">
                <a:latin typeface="Times New Roman" panose="02020603050405020304" charset="0"/>
                <a:cs typeface="Times New Roman" panose="02020603050405020304" charset="0"/>
              </a:rPr>
              <a:t>.</a:t>
            </a:r>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Tears blurred my e</a:t>
            </a:r>
            <a:r>
              <a:rPr lang="en-US" altLang="zh-CN" sz="2800">
                <a:latin typeface="Times New Roman" panose="02020603050405020304" charset="0"/>
                <a:cs typeface="Times New Roman" panose="02020603050405020304" charset="0"/>
              </a:rPr>
              <a:t>y</a:t>
            </a:r>
            <a:r>
              <a:rPr lang="zh-CN" altLang="en-US" sz="2800">
                <a:latin typeface="Times New Roman" panose="02020603050405020304" charset="0"/>
                <a:cs typeface="Times New Roman" panose="02020603050405020304" charset="0"/>
              </a:rPr>
              <a:t>es, words</a:t>
            </a:r>
            <a:r>
              <a:rPr lang="en-US" altLang="zh-CN" sz="2800">
                <a:latin typeface="Times New Roman" panose="02020603050405020304" charset="0"/>
                <a:cs typeface="Times New Roman" panose="02020603050405020304" charset="0"/>
              </a:rPr>
              <a:t> _____________</a:t>
            </a:r>
            <a:r>
              <a:rPr lang="zh-CN" altLang="en-US" sz="2800">
                <a:latin typeface="Times New Roman" panose="02020603050405020304" charset="0"/>
                <a:cs typeface="Times New Roman" panose="02020603050405020304" charset="0"/>
              </a:rPr>
              <a:t>.</a:t>
            </a:r>
            <a:endParaRPr lang="zh-CN" altLang="en-US" sz="2800">
              <a:latin typeface="Times New Roman" panose="02020603050405020304" charset="0"/>
              <a:cs typeface="Times New Roman" panose="02020603050405020304" charset="0"/>
            </a:endParaRPr>
          </a:p>
          <a:p>
            <a:pPr marL="457200" indent="-457200"/>
            <a:endParaRPr lang="zh-CN" altLang="en-US" sz="2800">
              <a:latin typeface="Times New Roman" panose="02020603050405020304" charset="0"/>
              <a:cs typeface="Times New Roman" panose="02020603050405020304" charset="0"/>
            </a:endParaRPr>
          </a:p>
        </p:txBody>
      </p:sp>
      <p:sp>
        <p:nvSpPr>
          <p:cNvPr id="11" name="文本框 10"/>
          <p:cNvSpPr txBox="1"/>
          <p:nvPr/>
        </p:nvSpPr>
        <p:spPr>
          <a:xfrm>
            <a:off x="2489200" y="2569845"/>
            <a:ext cx="1091565" cy="521970"/>
          </a:xfrm>
          <a:prstGeom prst="rect">
            <a:avLst/>
          </a:prstGeom>
          <a:noFill/>
        </p:spPr>
        <p:txBody>
          <a:bodyPr wrap="none" rtlCol="0">
            <a:spAutoFit/>
          </a:bodyPr>
          <a:p>
            <a:pPr algn="l"/>
            <a:r>
              <a:rPr lang="zh-CN" altLang="en-US" sz="2800" b="1">
                <a:solidFill>
                  <a:srgbClr val="C00000"/>
                </a:solidFill>
                <a:latin typeface="Times New Roman" panose="02020603050405020304" charset="0"/>
                <a:cs typeface="Times New Roman" panose="02020603050405020304" charset="0"/>
                <a:sym typeface="+mn-ea"/>
              </a:rPr>
              <a:t>which</a:t>
            </a:r>
            <a:endParaRPr lang="zh-CN" altLang="en-US" sz="2800" b="1">
              <a:solidFill>
                <a:srgbClr val="C0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4192270" y="4701540"/>
            <a:ext cx="1941830" cy="521970"/>
          </a:xfrm>
          <a:prstGeom prst="rect">
            <a:avLst/>
          </a:prstGeom>
          <a:noFill/>
        </p:spPr>
        <p:txBody>
          <a:bodyPr wrap="none" rtlCol="0">
            <a:spAutoFit/>
          </a:bodyPr>
          <a:p>
            <a:pPr algn="l"/>
            <a:r>
              <a:rPr lang="zh-CN" altLang="en-US" sz="2800" b="1">
                <a:solidFill>
                  <a:srgbClr val="C00000"/>
                </a:solidFill>
                <a:latin typeface="Times New Roman" panose="02020603050405020304" charset="0"/>
                <a:cs typeface="Times New Roman" panose="02020603050405020304" charset="0"/>
                <a:sym typeface="+mn-ea"/>
              </a:rPr>
              <a:t> failing me</a:t>
            </a:r>
            <a:endParaRPr lang="zh-CN" altLang="en-US" sz="2800" b="1">
              <a:solidFill>
                <a:srgbClr val="C00000"/>
              </a:solidFill>
              <a:latin typeface="Times New Roman" panose="02020603050405020304" charset="0"/>
              <a:cs typeface="Times New Roman" panose="02020603050405020304" charset="0"/>
              <a:sym typeface="+mn-ea"/>
            </a:endParaRPr>
          </a:p>
        </p:txBody>
      </p:sp>
      <p:sp>
        <p:nvSpPr>
          <p:cNvPr id="14" name="文本框 13"/>
          <p:cNvSpPr txBox="1"/>
          <p:nvPr/>
        </p:nvSpPr>
        <p:spPr>
          <a:xfrm>
            <a:off x="4912360" y="2047875"/>
            <a:ext cx="4350385" cy="521970"/>
          </a:xfrm>
          <a:prstGeom prst="rect">
            <a:avLst/>
          </a:prstGeom>
          <a:noFill/>
        </p:spPr>
        <p:txBody>
          <a:bodyPr wrap="none" rtlCol="0">
            <a:spAutoFit/>
          </a:bodyPr>
          <a:p>
            <a:pPr algn="l"/>
            <a:r>
              <a:rPr lang="zh-CN" altLang="en-US" sz="2800" b="1">
                <a:solidFill>
                  <a:srgbClr val="C00000"/>
                </a:solidFill>
                <a:latin typeface="Times New Roman" panose="02020603050405020304" charset="0"/>
                <a:cs typeface="Times New Roman" panose="02020603050405020304" charset="0"/>
                <a:sym typeface="+mn-ea"/>
              </a:rPr>
              <a:t>exchanged a determined</a:t>
            </a:r>
            <a:endParaRPr lang="zh-CN" altLang="en-US" sz="2800" b="1">
              <a:solidFill>
                <a:srgbClr val="C00000"/>
              </a:solidFill>
              <a:latin typeface="Times New Roman" panose="02020603050405020304" charset="0"/>
              <a:cs typeface="Times New Roman" panose="02020603050405020304" charset="0"/>
              <a:sym typeface="+mn-ea"/>
            </a:endParaRPr>
          </a:p>
        </p:txBody>
      </p:sp>
      <p:sp>
        <p:nvSpPr>
          <p:cNvPr id="5" name="矩形 4"/>
          <p:cNvSpPr/>
          <p:nvPr>
            <p:custDataLst>
              <p:tags r:id="rId1"/>
            </p:custDataLst>
          </p:nvPr>
        </p:nvSpPr>
        <p:spPr>
          <a:xfrm>
            <a:off x="366395" y="228600"/>
            <a:ext cx="3594735" cy="583565"/>
          </a:xfrm>
          <a:prstGeom prst="rect">
            <a:avLst/>
          </a:prstGeom>
          <a:solidFill>
            <a:schemeClr val="accent1">
              <a:lumMod val="50000"/>
            </a:schemeClr>
          </a:solidFill>
        </p:spPr>
        <p:txBody>
          <a:bodyPr wrap="square">
            <a:spAutoFit/>
          </a:bodyPr>
          <a:p>
            <a:r>
              <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rPr>
              <a:t>舞台表演语料积累</a:t>
            </a:r>
            <a:endPar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80"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80" fill="hold">
                                          <p:stCondLst>
                                            <p:cond delay="0"/>
                                          </p:stCondLst>
                                        </p:cTn>
                                        <p:tgtEl>
                                          <p:spTgt spid="11"/>
                                        </p:tgtEl>
                                        <p:attrNameLst>
                                          <p:attrName>style.visibility</p:attrName>
                                        </p:attrNameLst>
                                      </p:cBhvr>
                                      <p:to>
                                        <p:strVal val="visible"/>
                                      </p:to>
                                    </p:set>
                                    <p:anim calcmode="discrete" valueType="clr">
                                      <p:cBhvr override="childStyle">
                                        <p:cTn id="19"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1"/>
                                        </p:tgtEl>
                                        <p:attrNameLst>
                                          <p:attrName>fillcolor</p:attrName>
                                        </p:attrNameLst>
                                      </p:cBhvr>
                                      <p:tavLst>
                                        <p:tav tm="0">
                                          <p:val>
                                            <p:clrVal>
                                              <a:schemeClr val="accent2"/>
                                            </p:clrVal>
                                          </p:val>
                                        </p:tav>
                                        <p:tav tm="50000">
                                          <p:val>
                                            <p:clrVal>
                                              <a:schemeClr val="hlink"/>
                                            </p:clrVal>
                                          </p:val>
                                        </p:tav>
                                      </p:tavLst>
                                    </p:anim>
                                    <p:set>
                                      <p:cBhvr>
                                        <p:cTn id="21" dur="80"/>
                                        <p:tgtEl>
                                          <p:spTgt spid="11"/>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80" fill="hold">
                                          <p:stCondLst>
                                            <p:cond delay="0"/>
                                          </p:stCondLst>
                                        </p:cTn>
                                        <p:tgtEl>
                                          <p:spTgt spid="12"/>
                                        </p:tgtEl>
                                        <p:attrNameLst>
                                          <p:attrName>style.visibility</p:attrName>
                                        </p:attrNameLst>
                                      </p:cBhvr>
                                      <p:to>
                                        <p:strVal val="visible"/>
                                      </p:to>
                                    </p:set>
                                    <p:anim calcmode="discrete" valueType="clr">
                                      <p:cBhvr override="childStyle">
                                        <p:cTn id="26"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2"/>
                                        </p:tgtEl>
                                        <p:attrNameLst>
                                          <p:attrName>fillcolor</p:attrName>
                                        </p:attrNameLst>
                                      </p:cBhvr>
                                      <p:tavLst>
                                        <p:tav tm="0">
                                          <p:val>
                                            <p:clrVal>
                                              <a:schemeClr val="accent2"/>
                                            </p:clrVal>
                                          </p:val>
                                        </p:tav>
                                        <p:tav tm="50000">
                                          <p:val>
                                            <p:clrVal>
                                              <a:schemeClr val="hlink"/>
                                            </p:clrVal>
                                          </p:val>
                                        </p:tav>
                                      </p:tavLst>
                                    </p:anim>
                                    <p:set>
                                      <p:cBhvr>
                                        <p:cTn id="28" dur="80"/>
                                        <p:tgtEl>
                                          <p:spTgt spid="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1" grpId="0"/>
      <p:bldP spid="12" grpId="0"/>
      <p:bldP spid="14" grpId="0"/>
      <p:bldP spid="11" grpId="1"/>
      <p:bldP spid="12" grpId="1"/>
      <p:bldP spid="1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45490" y="1538605"/>
            <a:ext cx="10724515" cy="3969385"/>
          </a:xfrm>
          <a:prstGeom prst="rect">
            <a:avLst/>
          </a:prstGeom>
          <a:noFill/>
        </p:spPr>
        <p:txBody>
          <a:bodyPr wrap="square" rtlCol="0" anchor="t">
            <a:spAutoFit/>
          </a:bodyPr>
          <a:p>
            <a:pPr marL="457200" indent="-457200" algn="l">
              <a:buClrTx/>
              <a:buSzTx/>
              <a:buFont typeface="Wingdings" panose="05000000000000000000" charset="0"/>
              <a:buChar char="l"/>
            </a:pPr>
            <a:r>
              <a:rPr lang="en-US" altLang="zh-CN" sz="2800">
                <a:latin typeface="Times New Roman" panose="02020603050405020304" charset="0"/>
                <a:cs typeface="Times New Roman" panose="02020603050405020304" charset="0"/>
              </a:rPr>
              <a:t>When my turn came, I ______________courage and ______ onto the platform. I couldn’t helping looking at Mother  and found her ___________________for me.  </a:t>
            </a:r>
            <a:endParaRPr lang="en-US" altLang="zh-CN" sz="2800">
              <a:latin typeface="Times New Roman" panose="02020603050405020304" charset="0"/>
              <a:cs typeface="Times New Roman" panose="02020603050405020304" charset="0"/>
            </a:endParaRPr>
          </a:p>
          <a:p>
            <a:pPr marL="457200" indent="-457200" algn="l">
              <a:buClrTx/>
              <a:buSzTx/>
              <a:buFont typeface="Wingdings" panose="05000000000000000000" charset="0"/>
              <a:buChar char="l"/>
            </a:pPr>
            <a:r>
              <a:rPr lang="en-US" altLang="zh-CN" sz="2800">
                <a:latin typeface="Times New Roman" panose="02020603050405020304" charset="0"/>
                <a:cs typeface="Times New Roman" panose="02020603050405020304" charset="0"/>
              </a:rPr>
              <a:t> _________my throat, I started my performance.</a:t>
            </a:r>
            <a:endParaRPr lang="en-US" altLang="zh-CN" sz="2800">
              <a:latin typeface="Times New Roman" panose="02020603050405020304" charset="0"/>
              <a:cs typeface="Times New Roman" panose="02020603050405020304" charset="0"/>
            </a:endParaRPr>
          </a:p>
          <a:p>
            <a:pPr marL="457200" indent="-457200" algn="l">
              <a:buClrTx/>
              <a:buSzTx/>
              <a:buFont typeface="Wingdings" panose="05000000000000000000" charset="0"/>
              <a:buChar char="l"/>
            </a:pPr>
            <a:r>
              <a:rPr lang="en-US" altLang="zh-CN" sz="2800">
                <a:latin typeface="Times New Roman" panose="02020603050405020304" charset="0"/>
                <a:cs typeface="Times New Roman" panose="02020603050405020304" charset="0"/>
              </a:rPr>
              <a:t>Shy, I </a:t>
            </a:r>
            <a:r>
              <a:rPr lang="en-US" altLang="zh-CN" sz="2800">
                <a:solidFill>
                  <a:schemeClr val="accent1">
                    <a:lumMod val="50000"/>
                  </a:schemeClr>
                </a:solidFill>
                <a:latin typeface="Times New Roman" panose="02020603050405020304" charset="0"/>
                <a:cs typeface="Times New Roman" panose="02020603050405020304" charset="0"/>
              </a:rPr>
              <a:t>lowered </a:t>
            </a:r>
            <a:r>
              <a:rPr lang="en-US" altLang="zh-CN" sz="2800">
                <a:latin typeface="Times New Roman" panose="02020603050405020304" charset="0"/>
                <a:cs typeface="Times New Roman" panose="02020603050405020304" charset="0"/>
              </a:rPr>
              <a:t>my head and </a:t>
            </a:r>
            <a:r>
              <a:rPr lang="en-US" altLang="zh-CN" sz="2800">
                <a:solidFill>
                  <a:schemeClr val="accent1">
                    <a:lumMod val="50000"/>
                  </a:schemeClr>
                </a:solidFill>
                <a:latin typeface="Times New Roman" panose="02020603050405020304" charset="0"/>
                <a:cs typeface="Times New Roman" panose="02020603050405020304" charset="0"/>
              </a:rPr>
              <a:t>averted </a:t>
            </a:r>
            <a:r>
              <a:rPr lang="en-US" altLang="zh-CN" sz="2800">
                <a:latin typeface="Times New Roman" panose="02020603050405020304" charset="0"/>
                <a:cs typeface="Times New Roman" panose="02020603050405020304" charset="0"/>
              </a:rPr>
              <a:t>my gaze, </a:t>
            </a:r>
            <a:r>
              <a:rPr lang="en-US" altLang="zh-CN" sz="2800">
                <a:solidFill>
                  <a:schemeClr val="accent1">
                    <a:lumMod val="50000"/>
                  </a:schemeClr>
                </a:solidFill>
                <a:latin typeface="Times New Roman" panose="02020603050405020304" charset="0"/>
                <a:cs typeface="Times New Roman" panose="02020603050405020304" charset="0"/>
              </a:rPr>
              <a:t>numb</a:t>
            </a:r>
            <a:r>
              <a:rPr lang="en-US" altLang="zh-CN" sz="2400">
                <a:solidFill>
                  <a:schemeClr val="accent1">
                    <a:lumMod val="50000"/>
                  </a:schemeClr>
                </a:solidFill>
                <a:latin typeface="Times New Roman" panose="02020603050405020304" charset="0"/>
                <a:cs typeface="Times New Roman" panose="02020603050405020304" charset="0"/>
              </a:rPr>
              <a:t>迟钝的; 呆滞的 </a:t>
            </a:r>
            <a:r>
              <a:rPr lang="en-US" altLang="zh-CN" sz="2800">
                <a:latin typeface="Times New Roman" panose="02020603050405020304" charset="0"/>
                <a:cs typeface="Times New Roman" panose="02020603050405020304" charset="0"/>
              </a:rPr>
              <a:t>there for seconds. Shortly afterwards, courage found its way back the moment I caught sight of Mother.</a:t>
            </a:r>
            <a:endParaRPr lang="en-US" altLang="zh-CN" sz="2800">
              <a:latin typeface="Times New Roman" panose="02020603050405020304" charset="0"/>
              <a:cs typeface="Times New Roman" panose="02020603050405020304" charset="0"/>
            </a:endParaRPr>
          </a:p>
          <a:p>
            <a:pPr marL="457200" indent="-457200" algn="l">
              <a:buClrTx/>
              <a:buSzTx/>
              <a:buFont typeface="Wingdings" panose="05000000000000000000" charset="0"/>
              <a:buChar char="l"/>
            </a:pPr>
            <a:r>
              <a:rPr lang="en-US" altLang="zh-CN" sz="2800">
                <a:latin typeface="Times New Roman" panose="02020603050405020304" charset="0"/>
                <a:cs typeface="Times New Roman" panose="02020603050405020304" charset="0"/>
              </a:rPr>
              <a:t>_____________________ , I took a deep breath, </a:t>
            </a:r>
            <a:r>
              <a:rPr lang="en-US" altLang="zh-CN" sz="2800">
                <a:solidFill>
                  <a:schemeClr val="accent1">
                    <a:lumMod val="50000"/>
                  </a:schemeClr>
                </a:solidFill>
                <a:latin typeface="Times New Roman" panose="02020603050405020304" charset="0"/>
                <a:cs typeface="Times New Roman" panose="02020603050405020304" charset="0"/>
              </a:rPr>
              <a:t>summoned up my courage</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2" name="文本框 1"/>
          <p:cNvSpPr txBox="1"/>
          <p:nvPr/>
        </p:nvSpPr>
        <p:spPr>
          <a:xfrm>
            <a:off x="4925060" y="1538605"/>
            <a:ext cx="2170430" cy="521970"/>
          </a:xfrm>
          <a:prstGeom prst="rect">
            <a:avLst/>
          </a:prstGeom>
          <a:noFill/>
        </p:spPr>
        <p:txBody>
          <a:bodyPr wrap="none" rtlCol="0">
            <a:spAutoFit/>
          </a:bodyPr>
          <a:p>
            <a:pPr algn="l"/>
            <a:r>
              <a:rPr lang="en-US" altLang="zh-CN" sz="2800" b="1">
                <a:solidFill>
                  <a:srgbClr val="C00000"/>
                </a:solidFill>
                <a:latin typeface="Times New Roman" panose="02020603050405020304" charset="0"/>
                <a:cs typeface="Times New Roman" panose="02020603050405020304" charset="0"/>
                <a:sym typeface="+mn-ea"/>
              </a:rPr>
              <a:t>mustered up </a:t>
            </a:r>
            <a:endParaRPr lang="en-US" altLang="zh-CN" sz="2800" b="1">
              <a:solidFill>
                <a:srgbClr val="C00000"/>
              </a:solidFill>
              <a:latin typeface="Times New Roman" panose="02020603050405020304" charset="0"/>
              <a:cs typeface="Times New Roman" panose="02020603050405020304" charset="0"/>
              <a:sym typeface="+mn-ea"/>
            </a:endParaRPr>
          </a:p>
        </p:txBody>
      </p:sp>
      <p:sp>
        <p:nvSpPr>
          <p:cNvPr id="3" name="文本框 2"/>
          <p:cNvSpPr txBox="1"/>
          <p:nvPr/>
        </p:nvSpPr>
        <p:spPr>
          <a:xfrm>
            <a:off x="8809990" y="1527810"/>
            <a:ext cx="1348105" cy="521970"/>
          </a:xfrm>
          <a:prstGeom prst="rect">
            <a:avLst/>
          </a:prstGeom>
          <a:noFill/>
        </p:spPr>
        <p:txBody>
          <a:bodyPr wrap="none" rtlCol="0">
            <a:spAutoFit/>
          </a:bodyPr>
          <a:p>
            <a:pPr algn="l"/>
            <a:r>
              <a:rPr lang="en-US" altLang="zh-CN" sz="2800" b="1">
                <a:solidFill>
                  <a:srgbClr val="C00000"/>
                </a:solidFill>
                <a:latin typeface="Times New Roman" panose="02020603050405020304" charset="0"/>
                <a:cs typeface="Times New Roman" panose="02020603050405020304" charset="0"/>
                <a:sym typeface="+mn-ea"/>
              </a:rPr>
              <a:t>stepped</a:t>
            </a:r>
            <a:endParaRPr lang="en-US" altLang="zh-CN" sz="2800" b="1">
              <a:solidFill>
                <a:srgbClr val="C00000"/>
              </a:solidFill>
              <a:latin typeface="Times New Roman" panose="02020603050405020304" charset="0"/>
              <a:cs typeface="Times New Roman" panose="02020603050405020304" charset="0"/>
              <a:sym typeface="+mn-ea"/>
            </a:endParaRPr>
          </a:p>
        </p:txBody>
      </p:sp>
      <p:sp>
        <p:nvSpPr>
          <p:cNvPr id="5" name="文本框 4"/>
          <p:cNvSpPr txBox="1"/>
          <p:nvPr/>
        </p:nvSpPr>
        <p:spPr>
          <a:xfrm>
            <a:off x="1247775" y="2404110"/>
            <a:ext cx="3433445" cy="521970"/>
          </a:xfrm>
          <a:prstGeom prst="rect">
            <a:avLst/>
          </a:prstGeom>
          <a:noFill/>
        </p:spPr>
        <p:txBody>
          <a:bodyPr wrap="none" rtlCol="0">
            <a:spAutoFit/>
          </a:bodyPr>
          <a:p>
            <a:pPr algn="l"/>
            <a:r>
              <a:rPr lang="en-US" altLang="zh-CN" sz="2800" b="1">
                <a:solidFill>
                  <a:srgbClr val="C00000"/>
                </a:solidFill>
                <a:latin typeface="Times New Roman" panose="02020603050405020304" charset="0"/>
                <a:cs typeface="Times New Roman" panose="02020603050405020304" charset="0"/>
                <a:sym typeface="+mn-ea"/>
              </a:rPr>
              <a:t>smiling and cheering </a:t>
            </a:r>
            <a:endParaRPr lang="en-US" altLang="zh-CN" sz="2800" b="1">
              <a:solidFill>
                <a:srgbClr val="C00000"/>
              </a:solidFill>
              <a:latin typeface="Times New Roman" panose="02020603050405020304" charset="0"/>
              <a:cs typeface="Times New Roman" panose="02020603050405020304" charset="0"/>
              <a:sym typeface="+mn-ea"/>
            </a:endParaRPr>
          </a:p>
        </p:txBody>
      </p:sp>
      <p:sp>
        <p:nvSpPr>
          <p:cNvPr id="6" name="文本框 5"/>
          <p:cNvSpPr txBox="1"/>
          <p:nvPr/>
        </p:nvSpPr>
        <p:spPr>
          <a:xfrm>
            <a:off x="1193165" y="2795270"/>
            <a:ext cx="1506855" cy="521970"/>
          </a:xfrm>
          <a:prstGeom prst="rect">
            <a:avLst/>
          </a:prstGeom>
          <a:noFill/>
        </p:spPr>
        <p:txBody>
          <a:bodyPr wrap="none" rtlCol="0">
            <a:spAutoFit/>
          </a:bodyPr>
          <a:p>
            <a:pPr algn="l"/>
            <a:r>
              <a:rPr lang="en-US" altLang="zh-CN" sz="2800" b="1">
                <a:solidFill>
                  <a:srgbClr val="C00000"/>
                </a:solidFill>
                <a:latin typeface="Times New Roman" panose="02020603050405020304" charset="0"/>
                <a:cs typeface="Times New Roman" panose="02020603050405020304" charset="0"/>
                <a:sym typeface="+mn-ea"/>
              </a:rPr>
              <a:t>Clearing</a:t>
            </a:r>
            <a:endParaRPr lang="en-US" altLang="zh-CN" sz="2800" b="1">
              <a:solidFill>
                <a:srgbClr val="C00000"/>
              </a:solidFill>
              <a:latin typeface="Times New Roman" panose="02020603050405020304" charset="0"/>
              <a:cs typeface="Times New Roman" panose="02020603050405020304" charset="0"/>
              <a:sym typeface="+mn-ea"/>
            </a:endParaRPr>
          </a:p>
        </p:txBody>
      </p:sp>
      <p:sp>
        <p:nvSpPr>
          <p:cNvPr id="7" name="文本框 6"/>
          <p:cNvSpPr txBox="1"/>
          <p:nvPr/>
        </p:nvSpPr>
        <p:spPr>
          <a:xfrm>
            <a:off x="1193165" y="4542155"/>
            <a:ext cx="3829685" cy="521970"/>
          </a:xfrm>
          <a:prstGeom prst="rect">
            <a:avLst/>
          </a:prstGeom>
          <a:noFill/>
        </p:spPr>
        <p:txBody>
          <a:bodyPr wrap="none" rtlCol="0">
            <a:spAutoFit/>
          </a:bodyPr>
          <a:p>
            <a:pPr algn="l"/>
            <a:r>
              <a:rPr lang="en-US" altLang="zh-CN" sz="2800" b="1">
                <a:solidFill>
                  <a:srgbClr val="C00000"/>
                </a:solidFill>
                <a:latin typeface="Times New Roman" panose="02020603050405020304" charset="0"/>
                <a:cs typeface="Times New Roman" panose="02020603050405020304" charset="0"/>
                <a:sym typeface="+mn-ea"/>
              </a:rPr>
              <a:t>Comforted and inspired</a:t>
            </a:r>
            <a:endParaRPr lang="en-US" altLang="zh-CN" sz="2800" b="1">
              <a:solidFill>
                <a:srgbClr val="C00000"/>
              </a:solidFill>
              <a:latin typeface="Times New Roman" panose="02020603050405020304" charset="0"/>
              <a:cs typeface="Times New Roman" panose="02020603050405020304" charset="0"/>
              <a:sym typeface="+mn-ea"/>
            </a:endParaRPr>
          </a:p>
        </p:txBody>
      </p:sp>
      <p:sp>
        <p:nvSpPr>
          <p:cNvPr id="13" name="矩形 12"/>
          <p:cNvSpPr/>
          <p:nvPr>
            <p:custDataLst>
              <p:tags r:id="rId1"/>
            </p:custDataLst>
          </p:nvPr>
        </p:nvSpPr>
        <p:spPr>
          <a:xfrm>
            <a:off x="366395" y="228600"/>
            <a:ext cx="3594735" cy="583565"/>
          </a:xfrm>
          <a:prstGeom prst="rect">
            <a:avLst/>
          </a:prstGeom>
          <a:solidFill>
            <a:schemeClr val="accent1">
              <a:lumMod val="50000"/>
            </a:schemeClr>
          </a:solidFill>
        </p:spPr>
        <p:txBody>
          <a:bodyPr wrap="square">
            <a:spAutoFit/>
          </a:bodyPr>
          <a:p>
            <a:r>
              <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rPr>
              <a:t>舞台表演语料积累</a:t>
            </a:r>
            <a:endPar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3" grpId="0"/>
      <p:bldP spid="5" grpId="0"/>
      <p:bldP spid="6" grpId="0"/>
      <p:bldP spid="7" grpId="0"/>
      <p:bldP spid="2" grpId="1"/>
      <p:bldP spid="3" grpId="1"/>
      <p:bldP spid="5" grpId="1"/>
      <p:bldP spid="6" grpId="1"/>
      <p:bldP spid="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45490" y="1538605"/>
            <a:ext cx="10942955" cy="5262245"/>
          </a:xfrm>
          <a:prstGeom prst="rect">
            <a:avLst/>
          </a:prstGeom>
          <a:noFill/>
        </p:spPr>
        <p:txBody>
          <a:bodyPr wrap="square" rtlCol="0" anchor="t">
            <a:spAutoFit/>
          </a:bodyPr>
          <a:p>
            <a:pPr marL="457200" indent="-457200" algn="l">
              <a:buClrTx/>
              <a:buSzTx/>
              <a:buFont typeface="Wingdings" panose="05000000000000000000" charset="0"/>
              <a:buChar char="l"/>
            </a:pPr>
            <a:r>
              <a:rPr lang="zh-CN" altLang="en-US" sz="2800">
                <a:latin typeface="Times New Roman" panose="02020603050405020304" charset="0"/>
                <a:cs typeface="Times New Roman" panose="02020603050405020304" charset="0"/>
              </a:rPr>
              <a:t>With the music </a:t>
            </a:r>
            <a:r>
              <a:rPr lang="en-US" altLang="zh-CN" sz="2800">
                <a:latin typeface="Times New Roman" panose="02020603050405020304" charset="0"/>
                <a:cs typeface="Times New Roman" panose="02020603050405020304" charset="0"/>
              </a:rPr>
              <a:t>_______</a:t>
            </a:r>
            <a:r>
              <a:rPr lang="zh-CN" altLang="en-US" sz="2800">
                <a:latin typeface="Times New Roman" panose="02020603050405020304" charset="0"/>
                <a:cs typeface="Times New Roman" panose="02020603050405020304" charset="0"/>
              </a:rPr>
              <a:t>, I began singing</a:t>
            </a:r>
            <a:r>
              <a:rPr lang="en-US" altLang="zh-CN" sz="2800">
                <a:latin typeface="Times New Roman" panose="02020603050405020304" charset="0"/>
                <a:cs typeface="Times New Roman" panose="02020603050405020304" charset="0"/>
              </a:rPr>
              <a:t> and dancing</a:t>
            </a:r>
            <a:r>
              <a:rPr lang="zh-CN" altLang="en-US" sz="2800">
                <a:latin typeface="Times New Roman" panose="02020603050405020304" charset="0"/>
                <a:cs typeface="Times New Roman" panose="02020603050405020304" charset="0"/>
              </a:rPr>
              <a:t>.</a:t>
            </a:r>
            <a:endParaRPr lang="zh-CN" altLang="en-US" sz="2800">
              <a:latin typeface="Times New Roman" panose="02020603050405020304" charset="0"/>
              <a:cs typeface="Times New Roman" panose="02020603050405020304" charset="0"/>
            </a:endParaRPr>
          </a:p>
          <a:p>
            <a:pPr marL="457200" indent="-457200" algn="l">
              <a:buClrTx/>
              <a:buSzTx/>
              <a:buFont typeface="Wingdings" panose="05000000000000000000" charset="0"/>
              <a:buChar char="l"/>
            </a:pPr>
            <a:r>
              <a:rPr lang="zh-CN" altLang="en-US" sz="2800">
                <a:latin typeface="Times New Roman" panose="02020603050405020304" charset="0"/>
                <a:cs typeface="Times New Roman" panose="02020603050405020304" charset="0"/>
                <a:sym typeface="+mn-ea"/>
              </a:rPr>
              <a:t> Much to my surprise, my  sweet voice poured and the audience fell</a:t>
            </a:r>
            <a:r>
              <a:rPr lang="en-US" altLang="zh-CN" sz="2800">
                <a:latin typeface="Times New Roman" panose="02020603050405020304" charset="0"/>
                <a:cs typeface="Times New Roman" panose="02020603050405020304" charset="0"/>
                <a:sym typeface="+mn-ea"/>
              </a:rPr>
              <a:t> </a:t>
            </a:r>
            <a:r>
              <a:rPr lang="zh-CN" altLang="en-US" sz="2800">
                <a:latin typeface="Times New Roman" panose="02020603050405020304" charset="0"/>
                <a:cs typeface="Times New Roman" panose="02020603050405020304" charset="0"/>
                <a:sym typeface="+mn-ea"/>
              </a:rPr>
              <a:t>into an abrupt silence. </a:t>
            </a:r>
            <a:endParaRPr lang="zh-CN" altLang="en-US" sz="2800">
              <a:latin typeface="Times New Roman" panose="02020603050405020304" charset="0"/>
              <a:cs typeface="Times New Roman" panose="02020603050405020304" charset="0"/>
              <a:sym typeface="+mn-ea"/>
            </a:endParaRPr>
          </a:p>
          <a:p>
            <a:pPr marL="457200" indent="-457200" algn="l">
              <a:buClrTx/>
              <a:buSzTx/>
              <a:buFont typeface="Wingdings" panose="05000000000000000000" charset="0"/>
              <a:buChar char="l"/>
            </a:pPr>
            <a:r>
              <a:rPr lang="zh-CN" altLang="en-US" sz="2800">
                <a:latin typeface="Times New Roman" panose="02020603050405020304" charset="0"/>
                <a:cs typeface="Times New Roman" panose="02020603050405020304" charset="0"/>
                <a:sym typeface="+mn-ea"/>
              </a:rPr>
              <a:t> My eyes were closed</a:t>
            </a:r>
            <a:r>
              <a:rPr lang="en-US" altLang="zh-CN" sz="2800">
                <a:latin typeface="Times New Roman" panose="02020603050405020304" charset="0"/>
                <a:cs typeface="Times New Roman" panose="02020603050405020304" charset="0"/>
                <a:sym typeface="+mn-ea"/>
              </a:rPr>
              <a:t> _________________</a:t>
            </a:r>
            <a:r>
              <a:rPr lang="zh-CN" altLang="en-US" sz="2800">
                <a:latin typeface="Times New Roman" panose="02020603050405020304" charset="0"/>
                <a:cs typeface="Times New Roman" panose="02020603050405020304" charset="0"/>
                <a:sym typeface="+mn-ea"/>
              </a:rPr>
              <a:t>  as I </a:t>
            </a:r>
            <a:r>
              <a:rPr lang="zh-CN" altLang="en-US" sz="2800" b="1">
                <a:solidFill>
                  <a:schemeClr val="accent1">
                    <a:lumMod val="50000"/>
                  </a:schemeClr>
                </a:solidFill>
                <a:latin typeface="Times New Roman" panose="02020603050405020304" charset="0"/>
                <a:cs typeface="Times New Roman" panose="02020603050405020304" charset="0"/>
                <a:sym typeface="+mn-ea"/>
              </a:rPr>
              <a:t>devoted myself to </a:t>
            </a:r>
            <a:r>
              <a:rPr lang="zh-CN" altLang="en-US" sz="2800">
                <a:latin typeface="Times New Roman" panose="02020603050405020304" charset="0"/>
                <a:cs typeface="Times New Roman" panose="02020603050405020304" charset="0"/>
                <a:sym typeface="+mn-ea"/>
              </a:rPr>
              <a:t>playing the role, Jenney. </a:t>
            </a:r>
            <a:endParaRPr lang="zh-CN" altLang="en-US" sz="2800">
              <a:latin typeface="Times New Roman" panose="02020603050405020304" charset="0"/>
              <a:cs typeface="Times New Roman" panose="02020603050405020304" charset="0"/>
              <a:sym typeface="+mn-ea"/>
            </a:endParaRPr>
          </a:p>
          <a:p>
            <a:pPr marL="457200" indent="-457200" algn="l">
              <a:buClrTx/>
              <a:buSzTx/>
              <a:buFont typeface="Wingdings" panose="05000000000000000000" charset="0"/>
              <a:buChar char="l"/>
            </a:pPr>
            <a:r>
              <a:rPr lang="zh-CN" altLang="en-US" sz="2800">
                <a:latin typeface="Times New Roman" panose="02020603050405020304" charset="0"/>
                <a:cs typeface="Times New Roman" panose="02020603050405020304" charset="0"/>
                <a:sym typeface="+mn-ea"/>
              </a:rPr>
              <a:t> I played flawlessly</a:t>
            </a:r>
            <a:r>
              <a:rPr lang="en-US" altLang="zh-CN" sz="2800">
                <a:latin typeface="Times New Roman" panose="02020603050405020304" charset="0"/>
                <a:cs typeface="Times New Roman" panose="02020603050405020304" charset="0"/>
                <a:sym typeface="+mn-ea"/>
              </a:rPr>
              <a:t>/</a:t>
            </a:r>
            <a:r>
              <a:rPr lang="zh-CN" altLang="en-US" sz="2800" b="1">
                <a:solidFill>
                  <a:schemeClr val="accent1">
                    <a:lumMod val="50000"/>
                  </a:schemeClr>
                </a:solidFill>
                <a:latin typeface="Times New Roman" panose="02020603050405020304" charset="0"/>
                <a:cs typeface="Times New Roman" panose="02020603050405020304" charset="0"/>
                <a:sym typeface="+mn-ea"/>
              </a:rPr>
              <a:t>smoothly</a:t>
            </a:r>
            <a:r>
              <a:rPr lang="en-US" altLang="zh-CN" sz="2800">
                <a:latin typeface="Times New Roman" panose="02020603050405020304" charset="0"/>
                <a:cs typeface="Times New Roman" panose="02020603050405020304" charset="0"/>
                <a:sym typeface="+mn-ea"/>
              </a:rPr>
              <a:t>/perfectly</a:t>
            </a:r>
            <a:r>
              <a:rPr lang="zh-CN" altLang="en-US" sz="2800">
                <a:latin typeface="Times New Roman" panose="02020603050405020304" charset="0"/>
                <a:cs typeface="Times New Roman" panose="02020603050405020304" charset="0"/>
                <a:sym typeface="+mn-ea"/>
              </a:rPr>
              <a:t>.</a:t>
            </a:r>
            <a:endParaRPr lang="zh-CN" altLang="en-US" sz="2800">
              <a:latin typeface="Times New Roman" panose="02020603050405020304" charset="0"/>
              <a:cs typeface="Times New Roman" panose="02020603050405020304" charset="0"/>
              <a:sym typeface="+mn-ea"/>
            </a:endParaRPr>
          </a:p>
          <a:p>
            <a:pPr marL="457200" indent="-457200" algn="l">
              <a:buClrTx/>
              <a:buSzTx/>
              <a:buFont typeface="Wingdings" panose="05000000000000000000" charset="0"/>
              <a:buChar char="l"/>
            </a:pPr>
            <a:r>
              <a:rPr lang="zh-CN" altLang="en-US" sz="2800">
                <a:latin typeface="Times New Roman" panose="02020603050405020304" charset="0"/>
                <a:cs typeface="Times New Roman" panose="02020603050405020304" charset="0"/>
                <a:sym typeface="+mn-ea"/>
              </a:rPr>
              <a:t>As the light</a:t>
            </a:r>
            <a:r>
              <a:rPr lang="en-US" altLang="zh-CN" sz="2800">
                <a:latin typeface="Times New Roman" panose="02020603050405020304" charset="0"/>
                <a:cs typeface="Times New Roman" panose="02020603050405020304" charset="0"/>
                <a:sym typeface="+mn-ea"/>
              </a:rPr>
              <a:t> ____________</a:t>
            </a:r>
            <a:r>
              <a:rPr lang="zh-CN" altLang="en-US" sz="2800">
                <a:latin typeface="Times New Roman" panose="02020603050405020304" charset="0"/>
                <a:cs typeface="Times New Roman" panose="02020603050405020304" charset="0"/>
                <a:sym typeface="+mn-ea"/>
              </a:rPr>
              <a:t> , </a:t>
            </a:r>
            <a:r>
              <a:rPr lang="en-US" altLang="zh-CN" sz="2800">
                <a:latin typeface="Times New Roman" panose="02020603050405020304" charset="0"/>
                <a:cs typeface="Times New Roman" panose="02020603050405020304" charset="0"/>
                <a:sym typeface="+mn-ea"/>
              </a:rPr>
              <a:t>I</a:t>
            </a:r>
            <a:r>
              <a:rPr lang="zh-CN" altLang="en-US" sz="2800">
                <a:latin typeface="Times New Roman" panose="02020603050405020304" charset="0"/>
                <a:cs typeface="Times New Roman" panose="02020603050405020304" charset="0"/>
                <a:sym typeface="+mn-ea"/>
              </a:rPr>
              <a:t> came on stage and </a:t>
            </a:r>
            <a:r>
              <a:rPr lang="en-US" altLang="zh-CN" sz="2800">
                <a:latin typeface="Times New Roman" panose="02020603050405020304" charset="0"/>
                <a:cs typeface="Times New Roman" panose="02020603050405020304" charset="0"/>
                <a:sym typeface="+mn-ea"/>
              </a:rPr>
              <a:t>________</a:t>
            </a:r>
            <a:r>
              <a:rPr lang="zh-CN" altLang="en-US" sz="2800">
                <a:latin typeface="Times New Roman" panose="02020603050405020304" charset="0"/>
                <a:cs typeface="Times New Roman" panose="02020603050405020304" charset="0"/>
                <a:sym typeface="+mn-ea"/>
              </a:rPr>
              <a:t> the attention of all the audience. Confident and brave, </a:t>
            </a:r>
            <a:r>
              <a:rPr lang="en-US" altLang="zh-CN" sz="2800">
                <a:latin typeface="Times New Roman" panose="02020603050405020304" charset="0"/>
                <a:cs typeface="Times New Roman" panose="02020603050405020304" charset="0"/>
                <a:sym typeface="+mn-ea"/>
              </a:rPr>
              <a:t>I </a:t>
            </a:r>
            <a:r>
              <a:rPr lang="zh-CN" altLang="en-US" sz="2800" b="1">
                <a:solidFill>
                  <a:schemeClr val="accent1">
                    <a:lumMod val="50000"/>
                  </a:schemeClr>
                </a:solidFill>
                <a:latin typeface="Times New Roman" panose="02020603050405020304" charset="0"/>
                <a:cs typeface="Times New Roman" panose="02020603050405020304" charset="0"/>
                <a:sym typeface="+mn-ea"/>
              </a:rPr>
              <a:t>vividly </a:t>
            </a:r>
            <a:endParaRPr lang="zh-CN" altLang="en-US" sz="2800">
              <a:latin typeface="Times New Roman" panose="02020603050405020304" charset="0"/>
              <a:cs typeface="Times New Roman" panose="02020603050405020304" charset="0"/>
              <a:sym typeface="+mn-ea"/>
            </a:endParaRPr>
          </a:p>
          <a:p>
            <a:pPr indent="0" algn="l">
              <a:buClrTx/>
              <a:buSzTx/>
              <a:buFont typeface="Wingdings" panose="05000000000000000000" charset="0"/>
              <a:buNone/>
            </a:pPr>
            <a:r>
              <a:rPr lang="en-US" altLang="zh-CN" sz="2800">
                <a:latin typeface="Times New Roman" panose="02020603050405020304" charset="0"/>
                <a:cs typeface="Times New Roman" panose="02020603050405020304" charset="0"/>
                <a:sym typeface="+mn-ea"/>
              </a:rPr>
              <a:t>_________________________</a:t>
            </a:r>
            <a:r>
              <a:rPr lang="zh-CN" altLang="en-US" sz="2800">
                <a:latin typeface="Times New Roman" panose="02020603050405020304" charset="0"/>
                <a:cs typeface="Times New Roman" panose="02020603050405020304" charset="0"/>
                <a:sym typeface="+mn-ea"/>
              </a:rPr>
              <a:t>. </a:t>
            </a:r>
            <a:endParaRPr lang="zh-CN" altLang="en-US" sz="2800">
              <a:latin typeface="Times New Roman" panose="02020603050405020304" charset="0"/>
              <a:cs typeface="Times New Roman" panose="02020603050405020304" charset="0"/>
              <a:sym typeface="+mn-ea"/>
            </a:endParaRPr>
          </a:p>
          <a:p>
            <a:pPr marL="457200" indent="-457200" algn="l">
              <a:buClrTx/>
              <a:buSzTx/>
              <a:buFont typeface="Wingdings" panose="05000000000000000000" charset="0"/>
              <a:buChar char="l"/>
            </a:pPr>
            <a:r>
              <a:rPr lang="zh-CN" altLang="en-US" sz="2800" b="1">
                <a:solidFill>
                  <a:schemeClr val="accent1">
                    <a:lumMod val="50000"/>
                  </a:schemeClr>
                </a:solidFill>
                <a:latin typeface="Times New Roman" panose="02020603050405020304" charset="0"/>
                <a:cs typeface="Times New Roman" panose="02020603050405020304" charset="0"/>
                <a:sym typeface="+mn-ea"/>
              </a:rPr>
              <a:t>A voice echoed in my ears</a:t>
            </a:r>
            <a:r>
              <a:rPr lang="zh-CN" altLang="en-US" sz="2800">
                <a:latin typeface="Times New Roman" panose="02020603050405020304" charset="0"/>
                <a:cs typeface="Times New Roman" panose="02020603050405020304" charset="0"/>
                <a:sym typeface="+mn-ea"/>
              </a:rPr>
              <a:t>, </a:t>
            </a:r>
            <a:r>
              <a:rPr lang="en-US" altLang="zh-CN" sz="2800">
                <a:latin typeface="Times New Roman" panose="02020603050405020304" charset="0"/>
                <a:cs typeface="Times New Roman" panose="02020603050405020304" charset="0"/>
                <a:sym typeface="+mn-ea"/>
              </a:rPr>
              <a:t>“</a:t>
            </a:r>
            <a:r>
              <a:rPr lang="zh-CN" altLang="en-US" sz="2800">
                <a:latin typeface="Times New Roman" panose="02020603050405020304" charset="0"/>
                <a:cs typeface="Times New Roman" panose="02020603050405020304" charset="0"/>
                <a:sym typeface="+mn-ea"/>
              </a:rPr>
              <a:t>You are perfect for Jenny. I </a:t>
            </a:r>
            <a:r>
              <a:rPr lang="en-US" altLang="zh-CN" sz="2800">
                <a:latin typeface="Times New Roman" panose="02020603050405020304" charset="0"/>
                <a:cs typeface="Times New Roman" panose="02020603050405020304" charset="0"/>
                <a:sym typeface="+mn-ea"/>
              </a:rPr>
              <a:t>________</a:t>
            </a:r>
            <a:r>
              <a:rPr lang="zh-CN" altLang="en-US" sz="2800">
                <a:latin typeface="Times New Roman" panose="02020603050405020304" charset="0"/>
                <a:cs typeface="Times New Roman" panose="02020603050405020304" charset="0"/>
                <a:sym typeface="+mn-ea"/>
              </a:rPr>
              <a:t>you!</a:t>
            </a:r>
            <a:r>
              <a:rPr lang="en-US" altLang="zh-CN" sz="2800">
                <a:latin typeface="Times New Roman" panose="02020603050405020304" charset="0"/>
                <a:cs typeface="Times New Roman" panose="02020603050405020304" charset="0"/>
                <a:sym typeface="+mn-ea"/>
              </a:rPr>
              <a:t>”</a:t>
            </a:r>
            <a:endParaRPr lang="zh-CN" altLang="en-US" sz="2800">
              <a:latin typeface="Times New Roman" panose="02020603050405020304" charset="0"/>
              <a:cs typeface="Times New Roman" panose="02020603050405020304" charset="0"/>
            </a:endParaRPr>
          </a:p>
          <a:p>
            <a:pPr marL="457200" indent="-457200">
              <a:buFont typeface="Wingdings" panose="05000000000000000000" charset="0"/>
              <a:buChar char="l"/>
            </a:pPr>
            <a:endParaRPr lang="zh-CN" altLang="en-US" sz="2800"/>
          </a:p>
          <a:p>
            <a:pPr marL="457200" indent="-457200"/>
            <a:endParaRPr lang="zh-CN" altLang="en-US" sz="2800"/>
          </a:p>
        </p:txBody>
      </p:sp>
      <p:sp>
        <p:nvSpPr>
          <p:cNvPr id="2" name="文本框 1"/>
          <p:cNvSpPr txBox="1"/>
          <p:nvPr/>
        </p:nvSpPr>
        <p:spPr>
          <a:xfrm>
            <a:off x="9194165" y="5339715"/>
            <a:ext cx="1704975" cy="521970"/>
          </a:xfrm>
          <a:prstGeom prst="rect">
            <a:avLst/>
          </a:prstGeom>
          <a:noFill/>
        </p:spPr>
        <p:txBody>
          <a:bodyPr wrap="none" rtlCol="0">
            <a:spAutoFit/>
          </a:bodyPr>
          <a:p>
            <a:pPr algn="l"/>
            <a:r>
              <a:rPr lang="zh-CN" altLang="en-US" sz="2800" b="1">
                <a:solidFill>
                  <a:srgbClr val="C00000"/>
                </a:solidFill>
                <a:latin typeface="Times New Roman" panose="02020603050405020304" charset="0"/>
                <a:cs typeface="Times New Roman" panose="02020603050405020304" charset="0"/>
                <a:sym typeface="+mn-ea"/>
              </a:rPr>
              <a:t>believe in </a:t>
            </a:r>
            <a:endParaRPr lang="zh-CN" altLang="en-US" sz="2800" b="1">
              <a:solidFill>
                <a:srgbClr val="C00000"/>
              </a:solidFill>
              <a:latin typeface="Times New Roman" panose="02020603050405020304" charset="0"/>
              <a:cs typeface="Times New Roman" panose="02020603050405020304" charset="0"/>
              <a:sym typeface="+mn-ea"/>
            </a:endParaRPr>
          </a:p>
        </p:txBody>
      </p:sp>
      <p:sp>
        <p:nvSpPr>
          <p:cNvPr id="3" name="文本框 2"/>
          <p:cNvSpPr txBox="1"/>
          <p:nvPr/>
        </p:nvSpPr>
        <p:spPr>
          <a:xfrm>
            <a:off x="3625850" y="1420495"/>
            <a:ext cx="1052830" cy="521970"/>
          </a:xfrm>
          <a:prstGeom prst="rect">
            <a:avLst/>
          </a:prstGeom>
          <a:noFill/>
        </p:spPr>
        <p:txBody>
          <a:bodyPr wrap="none" rtlCol="0">
            <a:spAutoFit/>
          </a:bodyPr>
          <a:p>
            <a:pPr algn="l"/>
            <a:r>
              <a:rPr lang="zh-CN" altLang="en-US" sz="2800" b="1">
                <a:solidFill>
                  <a:srgbClr val="C00000"/>
                </a:solidFill>
                <a:latin typeface="Times New Roman" panose="02020603050405020304" charset="0"/>
                <a:cs typeface="Times New Roman" panose="02020603050405020304" charset="0"/>
                <a:sym typeface="+mn-ea"/>
              </a:rPr>
              <a:t>rising</a:t>
            </a:r>
            <a:endParaRPr lang="zh-CN" altLang="en-US" sz="2800" b="1">
              <a:solidFill>
                <a:srgbClr val="C00000"/>
              </a:solidFill>
              <a:latin typeface="Times New Roman" panose="02020603050405020304" charset="0"/>
              <a:cs typeface="Times New Roman" panose="02020603050405020304" charset="0"/>
              <a:sym typeface="+mn-ea"/>
            </a:endParaRPr>
          </a:p>
        </p:txBody>
      </p:sp>
      <p:sp>
        <p:nvSpPr>
          <p:cNvPr id="5" name="文本框 4"/>
          <p:cNvSpPr txBox="1"/>
          <p:nvPr/>
        </p:nvSpPr>
        <p:spPr>
          <a:xfrm>
            <a:off x="4585970" y="2806065"/>
            <a:ext cx="2661920" cy="521970"/>
          </a:xfrm>
          <a:prstGeom prst="rect">
            <a:avLst/>
          </a:prstGeom>
          <a:noFill/>
        </p:spPr>
        <p:txBody>
          <a:bodyPr wrap="none" rtlCol="0">
            <a:spAutoFit/>
          </a:bodyPr>
          <a:p>
            <a:pPr algn="l"/>
            <a:r>
              <a:rPr lang="zh-CN" altLang="en-US" sz="2800" b="1">
                <a:solidFill>
                  <a:srgbClr val="C00000"/>
                </a:solidFill>
                <a:latin typeface="Times New Roman" panose="02020603050405020304" charset="0"/>
                <a:cs typeface="Times New Roman" panose="02020603050405020304" charset="0"/>
                <a:sym typeface="+mn-ea"/>
              </a:rPr>
              <a:t>in concentration</a:t>
            </a:r>
            <a:endParaRPr lang="zh-CN" altLang="en-US" sz="2800" b="1">
              <a:solidFill>
                <a:srgbClr val="C00000"/>
              </a:solidFill>
              <a:latin typeface="Times New Roman" panose="02020603050405020304" charset="0"/>
              <a:cs typeface="Times New Roman" panose="02020603050405020304" charset="0"/>
              <a:sym typeface="+mn-ea"/>
            </a:endParaRPr>
          </a:p>
        </p:txBody>
      </p:sp>
      <p:sp>
        <p:nvSpPr>
          <p:cNvPr id="7" name="文本框 6"/>
          <p:cNvSpPr txBox="1"/>
          <p:nvPr/>
        </p:nvSpPr>
        <p:spPr>
          <a:xfrm>
            <a:off x="3319145" y="4191635"/>
            <a:ext cx="1614170" cy="521970"/>
          </a:xfrm>
          <a:prstGeom prst="rect">
            <a:avLst/>
          </a:prstGeom>
          <a:noFill/>
        </p:spPr>
        <p:txBody>
          <a:bodyPr wrap="none" rtlCol="0">
            <a:spAutoFit/>
          </a:bodyPr>
          <a:p>
            <a:pPr algn="l"/>
            <a:r>
              <a:rPr lang="zh-CN" altLang="en-US" sz="2800" b="1">
                <a:solidFill>
                  <a:srgbClr val="C00000"/>
                </a:solidFill>
                <a:latin typeface="Times New Roman" panose="02020603050405020304" charset="0"/>
                <a:cs typeface="Times New Roman" panose="02020603050405020304" charset="0"/>
                <a:sym typeface="+mn-ea"/>
              </a:rPr>
              <a:t>faded out</a:t>
            </a:r>
            <a:endParaRPr lang="zh-CN" altLang="en-US" sz="2800" b="1">
              <a:solidFill>
                <a:srgbClr val="C00000"/>
              </a:solidFill>
              <a:latin typeface="Times New Roman" panose="02020603050405020304" charset="0"/>
              <a:cs typeface="Times New Roman" panose="02020603050405020304" charset="0"/>
              <a:sym typeface="+mn-ea"/>
            </a:endParaRPr>
          </a:p>
        </p:txBody>
      </p:sp>
      <p:sp>
        <p:nvSpPr>
          <p:cNvPr id="8" name="文本框 7"/>
          <p:cNvSpPr txBox="1"/>
          <p:nvPr/>
        </p:nvSpPr>
        <p:spPr>
          <a:xfrm>
            <a:off x="8419465" y="4018280"/>
            <a:ext cx="1209675" cy="521970"/>
          </a:xfrm>
          <a:prstGeom prst="rect">
            <a:avLst/>
          </a:prstGeom>
          <a:noFill/>
        </p:spPr>
        <p:txBody>
          <a:bodyPr wrap="none" rtlCol="0">
            <a:spAutoFit/>
          </a:bodyPr>
          <a:p>
            <a:pPr algn="l"/>
            <a:r>
              <a:rPr lang="zh-CN" altLang="en-US" sz="2800" b="1">
                <a:solidFill>
                  <a:srgbClr val="C00000"/>
                </a:solidFill>
                <a:latin typeface="Times New Roman" panose="02020603050405020304" charset="0"/>
                <a:cs typeface="Times New Roman" panose="02020603050405020304" charset="0"/>
                <a:sym typeface="+mn-ea"/>
              </a:rPr>
              <a:t>caught</a:t>
            </a:r>
            <a:endParaRPr lang="zh-CN" altLang="en-US" sz="2800" b="1">
              <a:solidFill>
                <a:srgbClr val="C00000"/>
              </a:solidFill>
              <a:latin typeface="Times New Roman" panose="02020603050405020304" charset="0"/>
              <a:cs typeface="Times New Roman" panose="02020603050405020304" charset="0"/>
              <a:sym typeface="+mn-ea"/>
            </a:endParaRPr>
          </a:p>
        </p:txBody>
      </p:sp>
      <p:sp>
        <p:nvSpPr>
          <p:cNvPr id="9" name="文本框 8"/>
          <p:cNvSpPr txBox="1"/>
          <p:nvPr/>
        </p:nvSpPr>
        <p:spPr>
          <a:xfrm>
            <a:off x="932180" y="4925060"/>
            <a:ext cx="4454525" cy="521970"/>
          </a:xfrm>
          <a:prstGeom prst="rect">
            <a:avLst/>
          </a:prstGeom>
          <a:noFill/>
        </p:spPr>
        <p:txBody>
          <a:bodyPr wrap="none" rtlCol="0">
            <a:spAutoFit/>
          </a:bodyPr>
          <a:p>
            <a:pPr algn="l"/>
            <a:r>
              <a:rPr lang="zh-CN" altLang="en-US" sz="2800" b="1">
                <a:solidFill>
                  <a:srgbClr val="C00000"/>
                </a:solidFill>
                <a:latin typeface="Times New Roman" panose="02020603050405020304" charset="0"/>
                <a:cs typeface="Times New Roman" panose="02020603050405020304" charset="0"/>
                <a:sym typeface="+mn-ea"/>
              </a:rPr>
              <a:t>brought the character to life</a:t>
            </a:r>
            <a:endParaRPr lang="zh-CN" altLang="en-US" sz="2800" b="1">
              <a:solidFill>
                <a:srgbClr val="C00000"/>
              </a:solidFill>
              <a:latin typeface="Times New Roman" panose="02020603050405020304" charset="0"/>
              <a:cs typeface="Times New Roman" panose="02020603050405020304" charset="0"/>
              <a:sym typeface="+mn-ea"/>
            </a:endParaRPr>
          </a:p>
        </p:txBody>
      </p:sp>
      <p:sp>
        <p:nvSpPr>
          <p:cNvPr id="13" name="矩形 12"/>
          <p:cNvSpPr/>
          <p:nvPr>
            <p:custDataLst>
              <p:tags r:id="rId1"/>
            </p:custDataLst>
          </p:nvPr>
        </p:nvSpPr>
        <p:spPr>
          <a:xfrm>
            <a:off x="366395" y="228600"/>
            <a:ext cx="3594735" cy="583565"/>
          </a:xfrm>
          <a:prstGeom prst="rect">
            <a:avLst/>
          </a:prstGeom>
          <a:solidFill>
            <a:schemeClr val="accent1">
              <a:lumMod val="50000"/>
            </a:schemeClr>
          </a:solidFill>
        </p:spPr>
        <p:txBody>
          <a:bodyPr wrap="square">
            <a:spAutoFit/>
          </a:bodyPr>
          <a:p>
            <a:r>
              <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rPr>
              <a:t>舞台表演语料积累</a:t>
            </a:r>
            <a:endPar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8"/>
                                        </p:tgtEl>
                                        <p:attrNameLst>
                                          <p:attrName>style.visibility</p:attrName>
                                        </p:attrNameLst>
                                      </p:cBhvr>
                                      <p:to>
                                        <p:strVal val="visible"/>
                                      </p:to>
                                    </p:set>
                                    <p:anim calcmode="discrete" valueType="clr">
                                      <p:cBhvr override="childStyle">
                                        <p:cTn id="19"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8"/>
                                        </p:tgtEl>
                                        <p:attrNameLst>
                                          <p:attrName>fillcolor</p:attrName>
                                        </p:attrNameLst>
                                      </p:cBhvr>
                                      <p:tavLst>
                                        <p:tav tm="0">
                                          <p:val>
                                            <p:clrVal>
                                              <a:schemeClr val="accent2"/>
                                            </p:clrVal>
                                          </p:val>
                                        </p:tav>
                                        <p:tav tm="50000">
                                          <p:val>
                                            <p:clrVal>
                                              <a:schemeClr val="hlink"/>
                                            </p:clrVal>
                                          </p:val>
                                        </p:tav>
                                      </p:tavLst>
                                    </p:anim>
                                    <p:set>
                                      <p:cBhvr>
                                        <p:cTn id="21" dur="80"/>
                                        <p:tgtEl>
                                          <p:spTgt spid="8"/>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7"/>
                                        </p:tgtEl>
                                        <p:attrNameLst>
                                          <p:attrName>style.visibility</p:attrName>
                                        </p:attrNameLst>
                                      </p:cBhvr>
                                      <p:to>
                                        <p:strVal val="visible"/>
                                      </p:to>
                                    </p:set>
                                    <p:anim calcmode="discrete" valueType="clr">
                                      <p:cBhvr override="childStyle">
                                        <p:cTn id="26"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7"/>
                                        </p:tgtEl>
                                        <p:attrNameLst>
                                          <p:attrName>fillcolor</p:attrName>
                                        </p:attrNameLst>
                                      </p:cBhvr>
                                      <p:tavLst>
                                        <p:tav tm="0">
                                          <p:val>
                                            <p:clrVal>
                                              <a:schemeClr val="accent2"/>
                                            </p:clrVal>
                                          </p:val>
                                        </p:tav>
                                        <p:tav tm="50000">
                                          <p:val>
                                            <p:clrVal>
                                              <a:schemeClr val="hlink"/>
                                            </p:clrVal>
                                          </p:val>
                                        </p:tav>
                                      </p:tavLst>
                                    </p:anim>
                                    <p:set>
                                      <p:cBhvr>
                                        <p:cTn id="28" dur="80"/>
                                        <p:tgtEl>
                                          <p:spTgt spid="7"/>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9"/>
                                        </p:tgtEl>
                                        <p:attrNameLst>
                                          <p:attrName>style.visibility</p:attrName>
                                        </p:attrNameLst>
                                      </p:cBhvr>
                                      <p:to>
                                        <p:strVal val="visible"/>
                                      </p:to>
                                    </p:set>
                                    <p:anim calcmode="discrete" valueType="clr">
                                      <p:cBhvr override="childStyle">
                                        <p:cTn id="33"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9"/>
                                        </p:tgtEl>
                                        <p:attrNameLst>
                                          <p:attrName>fillcolor</p:attrName>
                                        </p:attrNameLst>
                                      </p:cBhvr>
                                      <p:tavLst>
                                        <p:tav tm="0">
                                          <p:val>
                                            <p:clrVal>
                                              <a:schemeClr val="accent2"/>
                                            </p:clrVal>
                                          </p:val>
                                        </p:tav>
                                        <p:tav tm="50000">
                                          <p:val>
                                            <p:clrVal>
                                              <a:schemeClr val="hlink"/>
                                            </p:clrVal>
                                          </p:val>
                                        </p:tav>
                                      </p:tavLst>
                                    </p:anim>
                                    <p:set>
                                      <p:cBhvr>
                                        <p:cTn id="35" dur="80"/>
                                        <p:tgtEl>
                                          <p:spTgt spid="9"/>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grpId="0" nodeType="clickEffect">
                                  <p:stCondLst>
                                    <p:cond delay="0"/>
                                  </p:stCondLst>
                                  <p:iterate type="lt">
                                    <p:tmPct val="50000"/>
                                  </p:iterate>
                                  <p:childTnLst>
                                    <p:set>
                                      <p:cBhvr>
                                        <p:cTn id="39" dur="1" fill="hold">
                                          <p:stCondLst>
                                            <p:cond delay="0"/>
                                          </p:stCondLst>
                                        </p:cTn>
                                        <p:tgtEl>
                                          <p:spTgt spid="2"/>
                                        </p:tgtEl>
                                        <p:attrNameLst>
                                          <p:attrName>style.visibility</p:attrName>
                                        </p:attrNameLst>
                                      </p:cBhvr>
                                      <p:to>
                                        <p:strVal val="visible"/>
                                      </p:to>
                                    </p:set>
                                    <p:anim calcmode="discrete" valueType="clr">
                                      <p:cBhvr override="childStyle">
                                        <p:cTn id="40"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2"/>
                                        </p:tgtEl>
                                        <p:attrNameLst>
                                          <p:attrName>fillcolor</p:attrName>
                                        </p:attrNameLst>
                                      </p:cBhvr>
                                      <p:tavLst>
                                        <p:tav tm="0">
                                          <p:val>
                                            <p:clrVal>
                                              <a:schemeClr val="accent2"/>
                                            </p:clrVal>
                                          </p:val>
                                        </p:tav>
                                        <p:tav tm="50000">
                                          <p:val>
                                            <p:clrVal>
                                              <a:schemeClr val="hlink"/>
                                            </p:clrVal>
                                          </p:val>
                                        </p:tav>
                                      </p:tavLst>
                                    </p:anim>
                                    <p:set>
                                      <p:cBhvr>
                                        <p:cTn id="42"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5" grpId="0"/>
      <p:bldP spid="7" grpId="0"/>
      <p:bldP spid="8" grpId="0"/>
      <p:bldP spid="9" grpId="0"/>
      <p:bldP spid="2" grpId="1"/>
      <p:bldP spid="5" grpId="1"/>
      <p:bldP spid="7" grpId="1"/>
      <p:bldP spid="8" grpId="1"/>
      <p:bldP spid="9"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45490" y="1538605"/>
            <a:ext cx="10724515" cy="6985635"/>
          </a:xfrm>
          <a:prstGeom prst="rect">
            <a:avLst/>
          </a:prstGeom>
          <a:noFill/>
        </p:spPr>
        <p:txBody>
          <a:bodyPr wrap="square" rtlCol="0" anchor="t">
            <a:spAutoFit/>
          </a:bodyPr>
          <a:p>
            <a:pPr marL="457200" indent="-457200" algn="l" defTabSz="914400">
              <a:buClrTx/>
              <a:buSzTx/>
              <a:buFont typeface="Wingdings" panose="05000000000000000000" charset="0"/>
              <a:buChar char="l"/>
              <a:tabLst>
                <a:tab pos="5909310" algn="l"/>
              </a:tabLst>
            </a:pPr>
            <a:r>
              <a:rPr lang="zh-CN" altLang="en-US" sz="2800">
                <a:latin typeface="Times New Roman" panose="02020603050405020304" charset="0"/>
                <a:cs typeface="Times New Roman" panose="02020603050405020304" charset="0"/>
                <a:sym typeface="+mn-ea"/>
              </a:rPr>
              <a:t>The performance </a:t>
            </a:r>
            <a:r>
              <a:rPr lang="zh-CN" altLang="en-US" sz="2800" b="1">
                <a:latin typeface="Times New Roman" panose="02020603050405020304" charset="0"/>
                <a:cs typeface="Times New Roman" panose="02020603050405020304" charset="0"/>
                <a:sym typeface="+mn-ea"/>
              </a:rPr>
              <a:t>turn</a:t>
            </a:r>
            <a:r>
              <a:rPr lang="en-US" altLang="zh-CN" sz="2800" b="1">
                <a:latin typeface="Times New Roman" panose="02020603050405020304" charset="0"/>
                <a:cs typeface="Times New Roman" panose="02020603050405020304" charset="0"/>
                <a:sym typeface="+mn-ea"/>
              </a:rPr>
              <a:t>ed</a:t>
            </a:r>
            <a:r>
              <a:rPr lang="zh-CN" altLang="en-US" sz="2800" b="1">
                <a:latin typeface="Times New Roman" panose="02020603050405020304" charset="0"/>
                <a:cs typeface="Times New Roman" panose="02020603050405020304" charset="0"/>
                <a:sym typeface="+mn-ea"/>
              </a:rPr>
              <a:t> out to be a success</a:t>
            </a:r>
            <a:r>
              <a:rPr lang="en-US" altLang="zh-CN" sz="2800">
                <a:latin typeface="Times New Roman" panose="02020603050405020304" charset="0"/>
                <a:cs typeface="Times New Roman" panose="02020603050405020304" charset="0"/>
                <a:sym typeface="+mn-ea"/>
              </a:rPr>
              <a:t>, ________</a:t>
            </a:r>
            <a:r>
              <a:rPr lang="zh-CN" altLang="en-US" sz="2800" b="1">
                <a:solidFill>
                  <a:srgbClr val="C00000"/>
                </a:solidFill>
                <a:latin typeface="Times New Roman" panose="02020603050405020304" charset="0"/>
                <a:cs typeface="Times New Roman" panose="02020603050405020304" charset="0"/>
                <a:sym typeface="+mn-ea"/>
              </a:rPr>
              <a:t>_</a:t>
            </a:r>
            <a:r>
              <a:rPr lang="en-US" altLang="zh-CN" sz="2800">
                <a:latin typeface="Times New Roman" panose="02020603050405020304" charset="0"/>
                <a:cs typeface="Times New Roman" panose="02020603050405020304" charset="0"/>
                <a:sym typeface="+mn-ea"/>
              </a:rPr>
              <a:t>___</a:t>
            </a:r>
            <a:r>
              <a:rPr lang="zh-CN" altLang="en-US" sz="2800" b="1">
                <a:solidFill>
                  <a:srgbClr val="C00000"/>
                </a:solidFill>
                <a:latin typeface="Times New Roman" panose="02020603050405020304" charset="0"/>
                <a:cs typeface="Times New Roman" panose="02020603050405020304" charset="0"/>
                <a:sym typeface="+mn-ea"/>
              </a:rPr>
              <a:t>_</a:t>
            </a:r>
            <a:r>
              <a:rPr lang="en-US" altLang="zh-CN" sz="2800">
                <a:latin typeface="Times New Roman" panose="02020603050405020304" charset="0"/>
                <a:cs typeface="Times New Roman" panose="02020603050405020304" charset="0"/>
                <a:sym typeface="+mn-ea"/>
              </a:rPr>
              <a:t>_</a:t>
            </a:r>
            <a:r>
              <a:rPr lang="zh-CN" altLang="en-US" sz="2800" b="1">
                <a:solidFill>
                  <a:srgbClr val="C00000"/>
                </a:solidFill>
                <a:latin typeface="Times New Roman" panose="02020603050405020304" charset="0"/>
                <a:cs typeface="Times New Roman" panose="02020603050405020304" charset="0"/>
                <a:sym typeface="+mn-ea"/>
              </a:rPr>
              <a:t>_</a:t>
            </a:r>
            <a:r>
              <a:rPr lang="en-US" altLang="zh-CN" sz="2800">
                <a:latin typeface="Times New Roman" panose="02020603050405020304" charset="0"/>
                <a:cs typeface="Times New Roman" panose="02020603050405020304" charset="0"/>
                <a:sym typeface="+mn-ea"/>
              </a:rPr>
              <a:t>____</a:t>
            </a:r>
            <a:r>
              <a:rPr lang="zh-CN" altLang="en-US" sz="2800">
                <a:latin typeface="Times New Roman" panose="02020603050405020304" charset="0"/>
                <a:cs typeface="Times New Roman" panose="02020603050405020304" charset="0"/>
                <a:sym typeface="+mn-ea"/>
              </a:rPr>
              <a:t> </a:t>
            </a:r>
            <a:r>
              <a:rPr lang="zh-CN" altLang="en-US" sz="2800" b="1">
                <a:solidFill>
                  <a:srgbClr val="C00000"/>
                </a:solidFill>
                <a:latin typeface="Times New Roman" panose="02020603050405020304" charset="0"/>
                <a:cs typeface="Times New Roman" panose="02020603050405020304" charset="0"/>
                <a:sym typeface="+mn-ea"/>
              </a:rPr>
              <a:t>filling </a:t>
            </a:r>
            <a:r>
              <a:rPr lang="en-US" altLang="zh-CN" sz="2800" b="1">
                <a:solidFill>
                  <a:srgbClr val="C00000"/>
                </a:solidFill>
                <a:latin typeface="Times New Roman" panose="02020603050405020304" charset="0"/>
                <a:cs typeface="Times New Roman" panose="02020603050405020304" charset="0"/>
                <a:sym typeface="+mn-ea"/>
              </a:rPr>
              <a:t>in </a:t>
            </a:r>
            <a:r>
              <a:rPr lang="zh-CN" altLang="en-US" sz="2800">
                <a:latin typeface="Times New Roman" panose="02020603050405020304" charset="0"/>
                <a:cs typeface="Times New Roman" panose="02020603050405020304" charset="0"/>
                <a:sym typeface="+mn-ea"/>
              </a:rPr>
              <a:t>the whole theatre</a:t>
            </a:r>
            <a:r>
              <a:rPr lang="en-US" altLang="zh-CN" sz="2800">
                <a:latin typeface="Times New Roman" panose="02020603050405020304" charset="0"/>
                <a:cs typeface="Times New Roman" panose="02020603050405020304" charset="0"/>
                <a:sym typeface="+mn-ea"/>
              </a:rPr>
              <a:t>. </a:t>
            </a:r>
            <a:r>
              <a:rPr lang="zh-CN" altLang="en-US" sz="2800">
                <a:latin typeface="Times New Roman" panose="02020603050405020304" charset="0"/>
                <a:cs typeface="Times New Roman" panose="02020603050405020304" charset="0"/>
                <a:sym typeface="+mn-ea"/>
              </a:rPr>
              <a:t>(独立主格).</a:t>
            </a:r>
            <a:endParaRPr lang="zh-CN" altLang="en-US" sz="2800">
              <a:latin typeface="Times New Roman" panose="02020603050405020304" charset="0"/>
              <a:cs typeface="Times New Roman" panose="02020603050405020304" charset="0"/>
              <a:sym typeface="+mn-ea"/>
            </a:endParaRPr>
          </a:p>
          <a:p>
            <a:pPr marL="457200" indent="-457200" algn="l">
              <a:buClrTx/>
              <a:buSzTx/>
              <a:buFont typeface="Wingdings" panose="05000000000000000000" charset="0"/>
              <a:buChar char="l"/>
            </a:pPr>
            <a:r>
              <a:rPr lang="zh-CN" altLang="en-US" sz="2800">
                <a:latin typeface="Times New Roman" panose="02020603050405020304" charset="0"/>
                <a:cs typeface="Times New Roman" panose="02020603050405020304" charset="0"/>
                <a:sym typeface="+mn-ea"/>
              </a:rPr>
              <a:t>演出结束，观众投来赞许的目光，热烈的掌声。</a:t>
            </a:r>
            <a:endParaRPr lang="zh-CN" altLang="en-US" sz="2800">
              <a:latin typeface="Times New Roman" panose="02020603050405020304" charset="0"/>
              <a:cs typeface="Times New Roman" panose="02020603050405020304" charset="0"/>
              <a:sym typeface="+mn-ea"/>
            </a:endParaRPr>
          </a:p>
          <a:p>
            <a:pPr marL="457200" indent="-457200" algn="l">
              <a:buClrTx/>
              <a:buSzTx/>
              <a:buFont typeface="Wingdings" panose="05000000000000000000" charset="0"/>
              <a:buChar char="l"/>
            </a:pPr>
            <a:r>
              <a:rPr lang="zh-CN" altLang="en-US" sz="2800">
                <a:latin typeface="Times New Roman" panose="02020603050405020304" charset="0"/>
                <a:cs typeface="Times New Roman" panose="02020603050405020304" charset="0"/>
                <a:sym typeface="+mn-ea"/>
              </a:rPr>
              <a:t>When we were finished, the audience </a:t>
            </a:r>
            <a:r>
              <a:rPr lang="en-US" altLang="zh-CN" sz="2800">
                <a:latin typeface="Times New Roman" panose="02020603050405020304" charset="0"/>
                <a:cs typeface="Times New Roman" panose="02020603050405020304" charset="0"/>
                <a:sym typeface="+mn-ea"/>
              </a:rPr>
              <a:t>_______________________</a:t>
            </a:r>
            <a:r>
              <a:rPr lang="zh-CN" altLang="en-US" sz="2800">
                <a:latin typeface="Times New Roman" panose="02020603050405020304" charset="0"/>
                <a:cs typeface="Times New Roman" panose="02020603050405020304" charset="0"/>
                <a:sym typeface="+mn-ea"/>
              </a:rPr>
              <a:t> at us,</a:t>
            </a:r>
            <a:r>
              <a:rPr lang="en-US" altLang="zh-CN" sz="2800">
                <a:latin typeface="Times New Roman" panose="02020603050405020304" charset="0"/>
                <a:cs typeface="Times New Roman" panose="02020603050405020304" charset="0"/>
                <a:sym typeface="+mn-ea"/>
              </a:rPr>
              <a:t> </a:t>
            </a:r>
            <a:r>
              <a:rPr lang="zh-CN" altLang="en-US" sz="2800">
                <a:latin typeface="Times New Roman" panose="02020603050405020304" charset="0"/>
                <a:cs typeface="Times New Roman" panose="02020603050405020304" charset="0"/>
                <a:sym typeface="+mn-ea"/>
              </a:rPr>
              <a:t>thunderous applause echoing around the hall.</a:t>
            </a:r>
            <a:endParaRPr lang="zh-CN" altLang="en-US" sz="2800">
              <a:latin typeface="Times New Roman" panose="02020603050405020304" charset="0"/>
              <a:cs typeface="Times New Roman" panose="02020603050405020304" charset="0"/>
              <a:sym typeface="+mn-ea"/>
            </a:endParaRPr>
          </a:p>
          <a:p>
            <a:pPr marL="457200" indent="-457200" algn="l">
              <a:buClrTx/>
              <a:buSzTx/>
              <a:buFont typeface="Wingdings" panose="05000000000000000000" charset="0"/>
              <a:buChar char="l"/>
            </a:pPr>
            <a:r>
              <a:rPr lang="zh-CN" altLang="en-US" sz="2800">
                <a:latin typeface="Times New Roman" panose="02020603050405020304" charset="0"/>
                <a:cs typeface="Times New Roman" panose="02020603050405020304" charset="0"/>
                <a:sym typeface="+mn-ea"/>
              </a:rPr>
              <a:t>The audience </a:t>
            </a:r>
            <a:r>
              <a:rPr lang="en-US" altLang="zh-CN" sz="2800">
                <a:latin typeface="Times New Roman" panose="02020603050405020304" charset="0"/>
                <a:cs typeface="Times New Roman" panose="02020603050405020304" charset="0"/>
                <a:sym typeface="+mn-ea"/>
              </a:rPr>
              <a:t>______________</a:t>
            </a:r>
            <a:r>
              <a:rPr lang="zh-CN" altLang="en-US" sz="2800">
                <a:latin typeface="Times New Roman" panose="02020603050405020304" charset="0"/>
                <a:cs typeface="Times New Roman" panose="02020603050405020304" charset="0"/>
                <a:sym typeface="+mn-ea"/>
              </a:rPr>
              <a:t> thunderous applause.</a:t>
            </a:r>
            <a:endParaRPr lang="zh-CN" altLang="en-US" sz="2800">
              <a:latin typeface="Times New Roman" panose="02020603050405020304" charset="0"/>
              <a:cs typeface="Times New Roman" panose="02020603050405020304" charset="0"/>
              <a:sym typeface="+mn-ea"/>
            </a:endParaRPr>
          </a:p>
          <a:p>
            <a:pPr marL="457200" indent="-457200" algn="l">
              <a:buClrTx/>
              <a:buSzTx/>
              <a:buFont typeface="Wingdings" panose="05000000000000000000" charset="0"/>
              <a:buChar char="l"/>
            </a:pPr>
            <a:r>
              <a:rPr lang="en-US" sz="2800">
                <a:latin typeface="Times New Roman" panose="02020603050405020304" charset="0"/>
                <a:ea typeface="宋体" panose="02010600030101010101" pitchFamily="2" charset="-122"/>
                <a:cs typeface="Times New Roman" panose="02020603050405020304" charset="0"/>
                <a:sym typeface="+mn-ea"/>
              </a:rPr>
              <a:t>I smiled as I eventually realized the real source of confidence. Now, I am proud of what I look like and much outgoing.</a:t>
            </a:r>
            <a:endParaRPr lang="en-US" sz="2800">
              <a:latin typeface="Times New Roman" panose="02020603050405020304" charset="0"/>
              <a:ea typeface="宋体" panose="02010600030101010101" pitchFamily="2" charset="-122"/>
              <a:cs typeface="Times New Roman" panose="02020603050405020304" charset="0"/>
              <a:sym typeface="+mn-ea"/>
            </a:endParaRPr>
          </a:p>
          <a:p>
            <a:pPr marL="457200" indent="-457200" algn="l">
              <a:buClrTx/>
              <a:buSzTx/>
              <a:buFont typeface="Wingdings" panose="05000000000000000000" charset="0"/>
              <a:buChar char="l"/>
            </a:pPr>
            <a:r>
              <a:rPr lang="en-US" altLang="zh-CN" sz="2800">
                <a:latin typeface="Times New Roman" panose="02020603050405020304" charset="0"/>
                <a:cs typeface="Times New Roman" panose="02020603050405020304" charset="0"/>
                <a:sym typeface="+mn-ea"/>
              </a:rPr>
              <a:t>___________________________</a:t>
            </a:r>
            <a:r>
              <a:rPr lang="zh-CN" altLang="en-US" sz="2800">
                <a:latin typeface="Times New Roman" panose="02020603050405020304" charset="0"/>
                <a:cs typeface="Times New Roman" panose="02020603050405020304" charset="0"/>
                <a:sym typeface="+mn-ea"/>
              </a:rPr>
              <a:t>, I wouldn</a:t>
            </a:r>
            <a:r>
              <a:rPr lang="en-US" altLang="zh-CN" sz="2800">
                <a:latin typeface="Times New Roman" panose="02020603050405020304" charset="0"/>
                <a:cs typeface="Times New Roman" panose="02020603050405020304" charset="0"/>
                <a:sym typeface="+mn-ea"/>
              </a:rPr>
              <a:t>’</a:t>
            </a:r>
            <a:r>
              <a:rPr lang="zh-CN" altLang="en-US" sz="2800">
                <a:latin typeface="Times New Roman" panose="02020603050405020304" charset="0"/>
                <a:cs typeface="Times New Roman" panose="02020603050405020304" charset="0"/>
                <a:sym typeface="+mn-ea"/>
              </a:rPr>
              <a:t>t have made up my mind </a:t>
            </a:r>
            <a:endParaRPr lang="zh-CN" altLang="en-US" sz="2800">
              <a:latin typeface="Times New Roman" panose="02020603050405020304" charset="0"/>
              <a:cs typeface="Times New Roman" panose="02020603050405020304" charset="0"/>
              <a:sym typeface="+mn-ea"/>
            </a:endParaRPr>
          </a:p>
          <a:p>
            <a:pPr indent="0" algn="l">
              <a:buClrTx/>
              <a:buSzTx/>
              <a:buFont typeface="Wingdings" panose="05000000000000000000" charset="0"/>
              <a:buNone/>
            </a:pPr>
            <a:r>
              <a:rPr lang="zh-CN" altLang="en-US" sz="2800">
                <a:latin typeface="Times New Roman" panose="02020603050405020304" charset="0"/>
                <a:cs typeface="Times New Roman" panose="02020603050405020304" charset="0"/>
                <a:sym typeface="+mn-ea"/>
              </a:rPr>
              <a:t>to be committed to acting the role</a:t>
            </a:r>
            <a:r>
              <a:rPr lang="en-US" altLang="zh-CN" sz="2800">
                <a:latin typeface="Times New Roman" panose="02020603050405020304" charset="0"/>
                <a:cs typeface="Times New Roman" panose="02020603050405020304" charset="0"/>
                <a:sym typeface="+mn-ea"/>
              </a:rPr>
              <a:t>.</a:t>
            </a:r>
            <a:endParaRPr lang="en-US" altLang="zh-CN" sz="2800">
              <a:latin typeface="Times New Roman" panose="02020603050405020304" charset="0"/>
              <a:cs typeface="Times New Roman" panose="02020603050405020304" charset="0"/>
              <a:sym typeface="+mn-ea"/>
            </a:endParaRPr>
          </a:p>
          <a:p>
            <a:pPr marL="457200" indent="-457200" algn="l" defTabSz="914400">
              <a:buClrTx/>
              <a:buSzTx/>
              <a:buFont typeface="Wingdings" panose="05000000000000000000" charset="0"/>
              <a:buChar char="l"/>
              <a:tabLst>
                <a:tab pos="5909310" algn="l"/>
              </a:tabLst>
            </a:pPr>
            <a:r>
              <a:rPr lang="zh-CN" altLang="en-US" sz="2800">
                <a:latin typeface="Times New Roman" panose="02020603050405020304" charset="0"/>
                <a:cs typeface="Times New Roman" panose="02020603050405020304" charset="0"/>
                <a:sym typeface="+mn-ea"/>
              </a:rPr>
              <a:t>I looked at her, tears of </a:t>
            </a:r>
            <a:r>
              <a:rPr lang="en-US" altLang="zh-CN" sz="2800">
                <a:latin typeface="Times New Roman" panose="02020603050405020304" charset="0"/>
                <a:cs typeface="Times New Roman" panose="02020603050405020304" charset="0"/>
                <a:sym typeface="+mn-ea"/>
              </a:rPr>
              <a:t>____________________</a:t>
            </a:r>
            <a:r>
              <a:rPr lang="zh-CN" altLang="en-US" sz="2800">
                <a:latin typeface="Times New Roman" panose="02020603050405020304" charset="0"/>
                <a:cs typeface="Times New Roman" panose="02020603050405020304" charset="0"/>
                <a:sym typeface="+mn-ea"/>
              </a:rPr>
              <a:t>welling up in my eyes.</a:t>
            </a:r>
            <a:endParaRPr lang="zh-CN" altLang="en-US" sz="2800">
              <a:solidFill>
                <a:schemeClr val="tx1"/>
              </a:solidFill>
              <a:latin typeface="Times New Roman" panose="02020603050405020304" charset="0"/>
              <a:cs typeface="Times New Roman" panose="02020603050405020304" charset="0"/>
              <a:sym typeface="+mn-ea"/>
            </a:endParaRPr>
          </a:p>
          <a:p>
            <a:pPr indent="0" algn="l">
              <a:buClrTx/>
              <a:buSzTx/>
              <a:buFont typeface="Wingdings" panose="05000000000000000000" charset="0"/>
              <a:buNone/>
            </a:pPr>
            <a:endParaRPr lang="zh-CN" altLang="en-US" sz="2800">
              <a:latin typeface="Times New Roman" panose="02020603050405020304" charset="0"/>
              <a:cs typeface="Times New Roman" panose="02020603050405020304" charset="0"/>
              <a:sym typeface="+mn-ea"/>
            </a:endParaRPr>
          </a:p>
          <a:p>
            <a:pPr marL="457200" indent="-457200" algn="l">
              <a:buClrTx/>
              <a:buSzTx/>
              <a:buFont typeface="Wingdings" panose="05000000000000000000" charset="0"/>
              <a:buChar char="l"/>
            </a:pPr>
            <a:endParaRPr lang="en-US" sz="2800">
              <a:latin typeface="Times New Roman" panose="02020603050405020304" charset="0"/>
              <a:ea typeface="宋体" panose="02010600030101010101" pitchFamily="2" charset="-122"/>
              <a:cs typeface="Times New Roman" panose="02020603050405020304" charset="0"/>
              <a:sym typeface="+mn-ea"/>
            </a:endParaRPr>
          </a:p>
          <a:p>
            <a:pPr marL="457200" indent="-457200" algn="l">
              <a:buClrTx/>
              <a:buSzTx/>
              <a:buFont typeface="Wingdings" panose="05000000000000000000" charset="0"/>
              <a:buChar char="l"/>
            </a:pPr>
            <a:endParaRPr lang="en-US" sz="2800" b="0">
              <a:latin typeface="Times New Roman" panose="02020603050405020304" charset="0"/>
              <a:ea typeface="宋体" panose="02010600030101010101" pitchFamily="2" charset="-122"/>
              <a:cs typeface="Times New Roman" panose="02020603050405020304" charset="0"/>
            </a:endParaRPr>
          </a:p>
          <a:p>
            <a:pPr marL="457200" indent="-457200" algn="l">
              <a:buClrTx/>
              <a:buSzTx/>
              <a:buFont typeface="Wingdings" panose="05000000000000000000" charset="0"/>
              <a:buChar char="l"/>
            </a:pPr>
            <a:endParaRPr lang="zh-CN" altLang="en-US" sz="2800">
              <a:latin typeface="Times New Roman" panose="02020603050405020304" charset="0"/>
              <a:cs typeface="Times New Roman" panose="02020603050405020304" charset="0"/>
              <a:sym typeface="+mn-ea"/>
            </a:endParaRPr>
          </a:p>
          <a:p>
            <a:pPr marL="457200" indent="-457200"/>
            <a:endParaRPr lang="zh-CN" altLang="en-US" sz="2800"/>
          </a:p>
        </p:txBody>
      </p:sp>
      <p:sp>
        <p:nvSpPr>
          <p:cNvPr id="5" name="文本框 4"/>
          <p:cNvSpPr txBox="1"/>
          <p:nvPr/>
        </p:nvSpPr>
        <p:spPr>
          <a:xfrm>
            <a:off x="8125460" y="1468120"/>
            <a:ext cx="3255645" cy="521970"/>
          </a:xfrm>
          <a:prstGeom prst="rect">
            <a:avLst/>
          </a:prstGeom>
          <a:noFill/>
        </p:spPr>
        <p:txBody>
          <a:bodyPr wrap="none" rtlCol="0">
            <a:spAutoFit/>
          </a:bodyPr>
          <a:p>
            <a:pPr algn="l"/>
            <a:r>
              <a:rPr lang="zh-CN" altLang="en-US" sz="2800" b="1">
                <a:solidFill>
                  <a:srgbClr val="C00000"/>
                </a:solidFill>
                <a:latin typeface="Times New Roman" panose="02020603050405020304" charset="0"/>
                <a:cs typeface="Times New Roman" panose="02020603050405020304" charset="0"/>
                <a:sym typeface="+mn-ea"/>
              </a:rPr>
              <a:t>thunderous applause</a:t>
            </a:r>
            <a:endParaRPr lang="zh-CN" altLang="en-US" sz="2800" b="1">
              <a:solidFill>
                <a:srgbClr val="C00000"/>
              </a:solidFill>
              <a:latin typeface="Times New Roman" panose="02020603050405020304" charset="0"/>
              <a:cs typeface="Times New Roman" panose="02020603050405020304" charset="0"/>
              <a:sym typeface="+mn-ea"/>
            </a:endParaRPr>
          </a:p>
        </p:txBody>
      </p:sp>
      <p:sp>
        <p:nvSpPr>
          <p:cNvPr id="7" name="文本框 6"/>
          <p:cNvSpPr txBox="1"/>
          <p:nvPr/>
        </p:nvSpPr>
        <p:spPr>
          <a:xfrm>
            <a:off x="7004050" y="2767965"/>
            <a:ext cx="3423920" cy="521970"/>
          </a:xfrm>
          <a:prstGeom prst="rect">
            <a:avLst/>
          </a:prstGeom>
          <a:noFill/>
        </p:spPr>
        <p:txBody>
          <a:bodyPr wrap="none" rtlCol="0">
            <a:spAutoFit/>
          </a:bodyPr>
          <a:p>
            <a:pPr lvl="0" algn="l">
              <a:buClrTx/>
              <a:buSzTx/>
              <a:buFontTx/>
            </a:pPr>
            <a:r>
              <a:rPr lang="zh-CN" altLang="en-US" sz="2800" b="1">
                <a:solidFill>
                  <a:srgbClr val="C00000"/>
                </a:solidFill>
                <a:latin typeface="Times New Roman" panose="02020603050405020304" charset="0"/>
                <a:cs typeface="Times New Roman" panose="02020603050405020304" charset="0"/>
                <a:sym typeface="+mn-ea"/>
              </a:rPr>
              <a:t>cast approving glances</a:t>
            </a:r>
            <a:endParaRPr lang="zh-CN" altLang="en-US" sz="2800" b="1">
              <a:solidFill>
                <a:srgbClr val="C00000"/>
              </a:solidFill>
              <a:latin typeface="Times New Roman" panose="02020603050405020304" charset="0"/>
              <a:cs typeface="Times New Roman" panose="02020603050405020304" charset="0"/>
              <a:sym typeface="+mn-ea"/>
            </a:endParaRPr>
          </a:p>
        </p:txBody>
      </p:sp>
      <p:sp>
        <p:nvSpPr>
          <p:cNvPr id="8" name="文本框 7"/>
          <p:cNvSpPr txBox="1"/>
          <p:nvPr/>
        </p:nvSpPr>
        <p:spPr>
          <a:xfrm>
            <a:off x="3660775" y="3651250"/>
            <a:ext cx="1746250" cy="521970"/>
          </a:xfrm>
          <a:prstGeom prst="rect">
            <a:avLst/>
          </a:prstGeom>
          <a:noFill/>
        </p:spPr>
        <p:txBody>
          <a:bodyPr wrap="none" rtlCol="0">
            <a:spAutoFit/>
          </a:bodyPr>
          <a:p>
            <a:pPr algn="l"/>
            <a:r>
              <a:rPr lang="zh-CN" altLang="en-US" sz="2800" b="1">
                <a:solidFill>
                  <a:srgbClr val="C00000"/>
                </a:solidFill>
                <a:latin typeface="Times New Roman" panose="02020603050405020304" charset="0"/>
                <a:cs typeface="Times New Roman" panose="02020603050405020304" charset="0"/>
                <a:sym typeface="+mn-ea"/>
              </a:rPr>
              <a:t>broke into</a:t>
            </a:r>
            <a:endParaRPr lang="zh-CN" altLang="en-US" sz="2800">
              <a:latin typeface="Times New Roman" panose="02020603050405020304" charset="0"/>
              <a:cs typeface="Times New Roman" panose="02020603050405020304" charset="0"/>
              <a:sym typeface="+mn-ea"/>
            </a:endParaRPr>
          </a:p>
        </p:txBody>
      </p:sp>
      <p:sp>
        <p:nvSpPr>
          <p:cNvPr id="12" name="文本框 11"/>
          <p:cNvSpPr txBox="1"/>
          <p:nvPr/>
        </p:nvSpPr>
        <p:spPr>
          <a:xfrm>
            <a:off x="1151890" y="4937760"/>
            <a:ext cx="5130165" cy="521970"/>
          </a:xfrm>
          <a:prstGeom prst="rect">
            <a:avLst/>
          </a:prstGeom>
          <a:noFill/>
        </p:spPr>
        <p:txBody>
          <a:bodyPr wrap="none" rtlCol="0">
            <a:spAutoFit/>
          </a:bodyPr>
          <a:p>
            <a:pPr algn="l"/>
            <a:r>
              <a:rPr lang="zh-CN" altLang="en-US" sz="2800" b="1">
                <a:solidFill>
                  <a:srgbClr val="C00000"/>
                </a:solidFill>
                <a:latin typeface="Times New Roman" panose="02020603050405020304" charset="0"/>
                <a:cs typeface="Times New Roman" panose="02020603050405020304" charset="0"/>
                <a:sym typeface="+mn-ea"/>
              </a:rPr>
              <a:t>Without your generous guidance</a:t>
            </a:r>
            <a:endParaRPr lang="zh-CN" altLang="en-US" sz="2800">
              <a:latin typeface="Times New Roman" panose="02020603050405020304" charset="0"/>
              <a:cs typeface="Times New Roman" panose="02020603050405020304" charset="0"/>
              <a:sym typeface="+mn-ea"/>
            </a:endParaRPr>
          </a:p>
        </p:txBody>
      </p:sp>
      <p:sp>
        <p:nvSpPr>
          <p:cNvPr id="13" name="文本框 12"/>
          <p:cNvSpPr txBox="1"/>
          <p:nvPr/>
        </p:nvSpPr>
        <p:spPr>
          <a:xfrm>
            <a:off x="5057775" y="5767705"/>
            <a:ext cx="2948305" cy="521970"/>
          </a:xfrm>
          <a:prstGeom prst="rect">
            <a:avLst/>
          </a:prstGeom>
          <a:noFill/>
        </p:spPr>
        <p:txBody>
          <a:bodyPr wrap="none" rtlCol="0">
            <a:spAutoFit/>
          </a:bodyPr>
          <a:p>
            <a:pPr algn="l"/>
            <a:r>
              <a:rPr lang="zh-CN" altLang="en-US" sz="2800" b="1">
                <a:solidFill>
                  <a:srgbClr val="C00000"/>
                </a:solidFill>
                <a:latin typeface="Times New Roman" panose="02020603050405020304" charset="0"/>
                <a:cs typeface="Times New Roman" panose="02020603050405020304" charset="0"/>
                <a:sym typeface="+mn-ea"/>
              </a:rPr>
              <a:t>love and gratitude</a:t>
            </a:r>
            <a:endParaRPr lang="zh-CN" altLang="en-US" sz="2800" b="1">
              <a:solidFill>
                <a:srgbClr val="C00000"/>
              </a:solidFill>
              <a:latin typeface="Times New Roman" panose="02020603050405020304" charset="0"/>
              <a:cs typeface="Times New Roman" panose="02020603050405020304" charset="0"/>
              <a:sym typeface="+mn-ea"/>
            </a:endParaRPr>
          </a:p>
        </p:txBody>
      </p:sp>
      <p:sp>
        <p:nvSpPr>
          <p:cNvPr id="2" name="矩形 1"/>
          <p:cNvSpPr/>
          <p:nvPr>
            <p:custDataLst>
              <p:tags r:id="rId1"/>
            </p:custDataLst>
          </p:nvPr>
        </p:nvSpPr>
        <p:spPr>
          <a:xfrm>
            <a:off x="366395" y="228600"/>
            <a:ext cx="3594735" cy="583565"/>
          </a:xfrm>
          <a:prstGeom prst="rect">
            <a:avLst/>
          </a:prstGeom>
          <a:solidFill>
            <a:schemeClr val="accent1">
              <a:lumMod val="50000"/>
            </a:schemeClr>
          </a:solidFill>
        </p:spPr>
        <p:txBody>
          <a:bodyPr wrap="square">
            <a:spAutoFit/>
          </a:bodyPr>
          <a:p>
            <a:r>
              <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rPr>
              <a:t>舞台表演语料积累</a:t>
            </a:r>
            <a:endPar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7"/>
                                        </p:tgtEl>
                                        <p:attrNameLst>
                                          <p:attrName>style.visibility</p:attrName>
                                        </p:attrNameLst>
                                      </p:cBhvr>
                                      <p:to>
                                        <p:strVal val="visible"/>
                                      </p:to>
                                    </p:set>
                                    <p:anim calcmode="discrete" valueType="clr">
                                      <p:cBhvr override="childStyle">
                                        <p:cTn id="14"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7"/>
                                        </p:tgtEl>
                                        <p:attrNameLst>
                                          <p:attrName>fillcolor</p:attrName>
                                        </p:attrNameLst>
                                      </p:cBhvr>
                                      <p:tavLst>
                                        <p:tav tm="0">
                                          <p:val>
                                            <p:clrVal>
                                              <a:schemeClr val="accent2"/>
                                            </p:clrVal>
                                          </p:val>
                                        </p:tav>
                                        <p:tav tm="50000">
                                          <p:val>
                                            <p:clrVal>
                                              <a:schemeClr val="hlink"/>
                                            </p:clrVal>
                                          </p:val>
                                        </p:tav>
                                      </p:tavLst>
                                    </p:anim>
                                    <p:set>
                                      <p:cBhvr>
                                        <p:cTn id="16" dur="80"/>
                                        <p:tgtEl>
                                          <p:spTgt spid="7"/>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8"/>
                                        </p:tgtEl>
                                        <p:attrNameLst>
                                          <p:attrName>style.visibility</p:attrName>
                                        </p:attrNameLst>
                                      </p:cBhvr>
                                      <p:to>
                                        <p:strVal val="visible"/>
                                      </p:to>
                                    </p:set>
                                    <p:anim calcmode="discrete" valueType="clr">
                                      <p:cBhvr override="childStyle">
                                        <p:cTn id="21"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8"/>
                                        </p:tgtEl>
                                        <p:attrNameLst>
                                          <p:attrName>fillcolor</p:attrName>
                                        </p:attrNameLst>
                                      </p:cBhvr>
                                      <p:tavLst>
                                        <p:tav tm="0">
                                          <p:val>
                                            <p:clrVal>
                                              <a:schemeClr val="accent2"/>
                                            </p:clrVal>
                                          </p:val>
                                        </p:tav>
                                        <p:tav tm="50000">
                                          <p:val>
                                            <p:clrVal>
                                              <a:schemeClr val="hlink"/>
                                            </p:clrVal>
                                          </p:val>
                                        </p:tav>
                                      </p:tavLst>
                                    </p:anim>
                                    <p:set>
                                      <p:cBhvr>
                                        <p:cTn id="23" dur="80"/>
                                        <p:tgtEl>
                                          <p:spTgt spid="8"/>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5" grpId="1"/>
      <p:bldP spid="7" grpId="1"/>
      <p:bldP spid="8" grpId="1"/>
      <p:bldP spid="12" grpId="0"/>
      <p:bldP spid="12" grpId="1"/>
      <p:bldP spid="13" grpId="0"/>
      <p:bldP spid="1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50850" y="1284605"/>
            <a:ext cx="11467465" cy="5507990"/>
          </a:xfrm>
          <a:prstGeom prst="rect">
            <a:avLst/>
          </a:prstGeom>
          <a:noFill/>
        </p:spPr>
        <p:txBody>
          <a:bodyPr wrap="square" rtlCol="0" anchor="t">
            <a:spAutoFit/>
          </a:bodyPr>
          <a:p>
            <a:pPr marL="457200" indent="-457200">
              <a:buFont typeface="Wingdings" panose="05000000000000000000" charset="0"/>
              <a:buChar char="l"/>
            </a:pPr>
            <a:r>
              <a:rPr lang="zh-CN" altLang="en-US" sz="3200">
                <a:latin typeface="Times New Roman" panose="02020603050405020304" charset="0"/>
                <a:cs typeface="Times New Roman" panose="02020603050405020304" charset="0"/>
                <a:sym typeface="+mn-ea"/>
              </a:rPr>
              <a:t> </a:t>
            </a:r>
            <a:r>
              <a:rPr lang="en-US" altLang="zh-CN" sz="3200">
                <a:latin typeface="Times New Roman" panose="02020603050405020304" charset="0"/>
                <a:cs typeface="Times New Roman" panose="02020603050405020304" charset="0"/>
                <a:sym typeface="+mn-ea"/>
              </a:rPr>
              <a:t>___________</a:t>
            </a:r>
            <a:r>
              <a:rPr lang="zh-CN" altLang="en-US" sz="3200">
                <a:latin typeface="Times New Roman" panose="02020603050405020304" charset="0"/>
                <a:cs typeface="Times New Roman" panose="02020603050405020304" charset="0"/>
                <a:sym typeface="+mn-ea"/>
              </a:rPr>
              <a:t>every possibility in your life and believe in yourself.</a:t>
            </a:r>
            <a:endParaRPr lang="zh-CN" altLang="en-US" sz="3200">
              <a:latin typeface="Times New Roman" panose="02020603050405020304" charset="0"/>
              <a:cs typeface="Times New Roman" panose="02020603050405020304" charset="0"/>
            </a:endParaRPr>
          </a:p>
          <a:p>
            <a:pPr marL="457200" indent="-457200">
              <a:buFont typeface="Wingdings" panose="05000000000000000000" charset="0"/>
              <a:buChar char="l"/>
            </a:pPr>
            <a:r>
              <a:rPr lang="zh-CN" altLang="en-US" sz="3200">
                <a:latin typeface="Times New Roman" panose="02020603050405020304" charset="0"/>
                <a:cs typeface="Times New Roman" panose="02020603050405020304" charset="0"/>
                <a:sym typeface="+mn-ea"/>
              </a:rPr>
              <a:t>Keep your face always toward the sunshine, and the </a:t>
            </a:r>
            <a:r>
              <a:rPr lang="en-US" altLang="zh-CN" sz="3200">
                <a:latin typeface="Times New Roman" panose="02020603050405020304" charset="0"/>
                <a:cs typeface="Times New Roman" panose="02020603050405020304" charset="0"/>
                <a:sym typeface="+mn-ea"/>
              </a:rPr>
              <a:t>__________</a:t>
            </a:r>
            <a:r>
              <a:rPr lang="zh-CN" altLang="en-US" sz="3200">
                <a:latin typeface="Times New Roman" panose="02020603050405020304" charset="0"/>
                <a:cs typeface="Times New Roman" panose="02020603050405020304" charset="0"/>
                <a:sym typeface="+mn-ea"/>
              </a:rPr>
              <a:t>will fall behind you.</a:t>
            </a:r>
            <a:endParaRPr lang="zh-CN" altLang="en-US" sz="3200">
              <a:latin typeface="Times New Roman" panose="02020603050405020304" charset="0"/>
              <a:cs typeface="Times New Roman" panose="02020603050405020304" charset="0"/>
              <a:sym typeface="+mn-ea"/>
            </a:endParaRPr>
          </a:p>
          <a:p>
            <a:pPr marL="457200" indent="-457200">
              <a:buFont typeface="Wingdings" panose="05000000000000000000" charset="0"/>
              <a:buChar char="l"/>
            </a:pPr>
            <a:r>
              <a:rPr lang="en-US" sz="3200">
                <a:latin typeface="Times New Roman" panose="02020603050405020304" charset="0"/>
                <a:ea typeface="宋体" panose="02010600030101010101" pitchFamily="2" charset="-122"/>
                <a:cs typeface="Times New Roman" panose="02020603050405020304" charset="0"/>
                <a:sym typeface="+mn-ea"/>
              </a:rPr>
              <a:t>It is during our darkest moments that we must focus to see the</a:t>
            </a:r>
            <a:endParaRPr lang="en-US" sz="3200">
              <a:latin typeface="Times New Roman" panose="02020603050405020304" charset="0"/>
              <a:ea typeface="宋体" panose="02010600030101010101" pitchFamily="2" charset="-122"/>
              <a:cs typeface="Times New Roman" panose="02020603050405020304" charset="0"/>
              <a:sym typeface="+mn-ea"/>
            </a:endParaRPr>
          </a:p>
          <a:p>
            <a:pPr indent="0">
              <a:buFont typeface="Wingdings" panose="05000000000000000000" charset="0"/>
              <a:buNone/>
            </a:pPr>
            <a:r>
              <a:rPr lang="en-US" sz="3200">
                <a:latin typeface="Times New Roman" panose="02020603050405020304" charset="0"/>
                <a:ea typeface="宋体" panose="02010600030101010101" pitchFamily="2" charset="-122"/>
                <a:cs typeface="Times New Roman" panose="02020603050405020304" charset="0"/>
                <a:sym typeface="+mn-ea"/>
              </a:rPr>
              <a:t>__________ .</a:t>
            </a:r>
            <a:endParaRPr lang="en-US" sz="3200" b="0">
              <a:latin typeface="Times New Roman" panose="02020603050405020304" charset="0"/>
              <a:ea typeface="宋体" panose="02010600030101010101" pitchFamily="2" charset="-122"/>
              <a:cs typeface="Times New Roman" panose="02020603050405020304" charset="0"/>
            </a:endParaRPr>
          </a:p>
          <a:p>
            <a:pPr marL="457200" indent="-457200">
              <a:buFont typeface="Wingdings" panose="05000000000000000000" charset="0"/>
              <a:buChar char="l"/>
            </a:pPr>
            <a:r>
              <a:rPr lang="en-US" sz="3200">
                <a:latin typeface="Times New Roman" panose="02020603050405020304" charset="0"/>
                <a:ea typeface="宋体" panose="02010600030101010101" pitchFamily="2" charset="-122"/>
                <a:cs typeface="Times New Roman" panose="02020603050405020304" charset="0"/>
                <a:sym typeface="+mn-ea"/>
              </a:rPr>
              <a:t>Actually, every individual possesses talent. Be brave and confident when we find it and also make efforts and we can create _________ in the end.</a:t>
            </a:r>
            <a:endParaRPr lang="en-US" sz="3200" b="0">
              <a:latin typeface="Times New Roman" panose="02020603050405020304" charset="0"/>
              <a:ea typeface="宋体" panose="02010600030101010101" pitchFamily="2" charset="-122"/>
              <a:cs typeface="Times New Roman" panose="02020603050405020304" charset="0"/>
              <a:sym typeface="+mn-ea"/>
            </a:endParaRPr>
          </a:p>
          <a:p>
            <a:pPr marL="457200" indent="-457200">
              <a:buFont typeface="Wingdings" panose="05000000000000000000" charset="0"/>
              <a:buChar char="l"/>
            </a:pPr>
            <a:r>
              <a:rPr lang="en-US" altLang="en-US" sz="3200" b="0">
                <a:latin typeface="Times New Roman" panose="02020603050405020304" charset="0"/>
                <a:ea typeface="宋体" panose="02010600030101010101" pitchFamily="2" charset="-122"/>
                <a:cs typeface="Times New Roman" panose="02020603050405020304" charset="0"/>
              </a:rPr>
              <a:t>Every cloud has ____________________.</a:t>
            </a:r>
            <a:endParaRPr lang="en-US" altLang="en-US" sz="3200" b="0">
              <a:latin typeface="Times New Roman" panose="02020603050405020304" charset="0"/>
              <a:ea typeface="宋体" panose="02010600030101010101" pitchFamily="2" charset="-122"/>
              <a:cs typeface="Times New Roman" panose="02020603050405020304" charset="0"/>
            </a:endParaRPr>
          </a:p>
          <a:p>
            <a:pPr marL="457200" indent="-457200">
              <a:buFont typeface="Wingdings" panose="05000000000000000000" charset="0"/>
              <a:buChar char="l"/>
            </a:pPr>
            <a:r>
              <a:rPr lang="en-US" altLang="zh-CN" sz="3200" b="1">
                <a:solidFill>
                  <a:schemeClr val="accent1">
                    <a:lumMod val="50000"/>
                  </a:schemeClr>
                </a:solidFill>
                <a:latin typeface="Times New Roman" panose="02020603050405020304" charset="0"/>
                <a:cs typeface="Times New Roman" panose="02020603050405020304" charset="0"/>
                <a:sym typeface="+mn-ea"/>
              </a:rPr>
              <a:t>It</a:t>
            </a:r>
            <a:r>
              <a:rPr lang="zh-CN" altLang="en-US" sz="3200" b="1">
                <a:solidFill>
                  <a:schemeClr val="accent1">
                    <a:lumMod val="50000"/>
                  </a:schemeClr>
                </a:solidFill>
                <a:latin typeface="Times New Roman" panose="02020603050405020304" charset="0"/>
                <a:cs typeface="Times New Roman" panose="02020603050405020304" charset="0"/>
                <a:sym typeface="+mn-ea"/>
              </a:rPr>
              <a:t> </a:t>
            </a:r>
            <a:r>
              <a:rPr lang="en-US" altLang="zh-CN" sz="3200" b="1">
                <a:solidFill>
                  <a:schemeClr val="accent1">
                    <a:lumMod val="50000"/>
                  </a:schemeClr>
                </a:solidFill>
                <a:latin typeface="Times New Roman" panose="02020603050405020304" charset="0"/>
                <a:cs typeface="Times New Roman" panose="02020603050405020304" charset="0"/>
                <a:sym typeface="+mn-ea"/>
              </a:rPr>
              <a:t>dawned on me that _________________________</a:t>
            </a:r>
            <a:r>
              <a:rPr lang="zh-CN" altLang="en-US" sz="3200">
                <a:latin typeface="Times New Roman" panose="02020603050405020304" charset="0"/>
                <a:cs typeface="Times New Roman" panose="02020603050405020304" charset="0"/>
                <a:sym typeface="+mn-ea"/>
              </a:rPr>
              <a:t>from my teacher</a:t>
            </a:r>
            <a:r>
              <a:rPr lang="en-US" altLang="zh-CN" sz="3200">
                <a:latin typeface="Times New Roman" panose="02020603050405020304" charset="0"/>
                <a:cs typeface="Times New Roman" panose="02020603050405020304" charset="0"/>
                <a:sym typeface="+mn-ea"/>
              </a:rPr>
              <a:t> that</a:t>
            </a:r>
            <a:r>
              <a:rPr lang="zh-CN" altLang="en-US" sz="3200" b="1">
                <a:solidFill>
                  <a:schemeClr val="accent1">
                    <a:lumMod val="50000"/>
                  </a:schemeClr>
                </a:solidFill>
                <a:latin typeface="Times New Roman" panose="02020603050405020304" charset="0"/>
                <a:cs typeface="Times New Roman" panose="02020603050405020304" charset="0"/>
                <a:sym typeface="+mn-ea"/>
              </a:rPr>
              <a:t> </a:t>
            </a:r>
            <a:r>
              <a:rPr lang="zh-CN" altLang="en-US" sz="3200">
                <a:latin typeface="Times New Roman" panose="02020603050405020304" charset="0"/>
                <a:cs typeface="Times New Roman" panose="02020603050405020304" charset="0"/>
                <a:sym typeface="+mn-ea"/>
              </a:rPr>
              <a:t>helped me find the confidence to succeed</a:t>
            </a:r>
            <a:r>
              <a:rPr lang="en-US" altLang="zh-CN" sz="3200">
                <a:latin typeface="Times New Roman" panose="02020603050405020304" charset="0"/>
                <a:cs typeface="Times New Roman" panose="02020603050405020304" charset="0"/>
                <a:sym typeface="+mn-ea"/>
              </a:rPr>
              <a:t>.</a:t>
            </a:r>
            <a:endParaRPr lang="en-US" altLang="zh-CN" sz="3200" b="1">
              <a:latin typeface="Times New Roman" panose="02020603050405020304" charset="0"/>
              <a:ea typeface="宋体" panose="02010600030101010101" pitchFamily="2" charset="-122"/>
              <a:cs typeface="Times New Roman" panose="02020603050405020304" charset="0"/>
              <a:sym typeface="+mn-ea"/>
            </a:endParaRPr>
          </a:p>
        </p:txBody>
      </p:sp>
      <p:sp>
        <p:nvSpPr>
          <p:cNvPr id="5" name="文本框 4"/>
          <p:cNvSpPr txBox="1"/>
          <p:nvPr/>
        </p:nvSpPr>
        <p:spPr>
          <a:xfrm>
            <a:off x="1376045" y="1284605"/>
            <a:ext cx="1762760" cy="583565"/>
          </a:xfrm>
          <a:prstGeom prst="rect">
            <a:avLst/>
          </a:prstGeom>
          <a:noFill/>
        </p:spPr>
        <p:txBody>
          <a:bodyPr wrap="none" rtlCol="0">
            <a:spAutoFit/>
          </a:bodyPr>
          <a:p>
            <a:pPr algn="l"/>
            <a:r>
              <a:rPr lang="zh-CN" altLang="en-US" sz="3200" b="1">
                <a:solidFill>
                  <a:srgbClr val="C00000"/>
                </a:solidFill>
                <a:latin typeface="Times New Roman" panose="02020603050405020304" charset="0"/>
                <a:cs typeface="Times New Roman" panose="02020603050405020304" charset="0"/>
                <a:sym typeface="+mn-ea"/>
              </a:rPr>
              <a:t>Embrace</a:t>
            </a:r>
            <a:endParaRPr lang="zh-CN" altLang="en-US" sz="3200" b="1">
              <a:solidFill>
                <a:srgbClr val="C00000"/>
              </a:solidFill>
              <a:latin typeface="Times New Roman" panose="02020603050405020304" charset="0"/>
              <a:cs typeface="Times New Roman" panose="02020603050405020304" charset="0"/>
              <a:sym typeface="+mn-ea"/>
            </a:endParaRPr>
          </a:p>
        </p:txBody>
      </p:sp>
      <p:sp>
        <p:nvSpPr>
          <p:cNvPr id="6" name="文本框 5"/>
          <p:cNvSpPr txBox="1"/>
          <p:nvPr/>
        </p:nvSpPr>
        <p:spPr>
          <a:xfrm>
            <a:off x="1200150" y="2269490"/>
            <a:ext cx="1752600" cy="583565"/>
          </a:xfrm>
          <a:prstGeom prst="rect">
            <a:avLst/>
          </a:prstGeom>
          <a:noFill/>
        </p:spPr>
        <p:txBody>
          <a:bodyPr wrap="none" rtlCol="0">
            <a:spAutoFit/>
          </a:bodyPr>
          <a:p>
            <a:pPr algn="l"/>
            <a:r>
              <a:rPr lang="zh-CN" altLang="en-US" sz="3200" b="1">
                <a:solidFill>
                  <a:srgbClr val="C00000"/>
                </a:solidFill>
                <a:latin typeface="Times New Roman" panose="02020603050405020304" charset="0"/>
                <a:cs typeface="Times New Roman" panose="02020603050405020304" charset="0"/>
                <a:sym typeface="+mn-ea"/>
              </a:rPr>
              <a:t>shadows </a:t>
            </a:r>
            <a:endParaRPr lang="zh-CN" altLang="en-US" sz="3200" b="1">
              <a:solidFill>
                <a:srgbClr val="C00000"/>
              </a:solidFill>
              <a:latin typeface="Times New Roman" panose="02020603050405020304" charset="0"/>
              <a:cs typeface="Times New Roman" panose="02020603050405020304" charset="0"/>
              <a:sym typeface="+mn-ea"/>
            </a:endParaRPr>
          </a:p>
        </p:txBody>
      </p:sp>
      <p:sp>
        <p:nvSpPr>
          <p:cNvPr id="7" name="文本框 6"/>
          <p:cNvSpPr txBox="1"/>
          <p:nvPr/>
        </p:nvSpPr>
        <p:spPr>
          <a:xfrm>
            <a:off x="1376045" y="3254375"/>
            <a:ext cx="973455" cy="583565"/>
          </a:xfrm>
          <a:prstGeom prst="rect">
            <a:avLst/>
          </a:prstGeom>
          <a:noFill/>
        </p:spPr>
        <p:txBody>
          <a:bodyPr wrap="none" rtlCol="0">
            <a:spAutoFit/>
          </a:bodyPr>
          <a:p>
            <a:pPr algn="l"/>
            <a:r>
              <a:rPr lang="en-US" sz="3200" b="1">
                <a:solidFill>
                  <a:srgbClr val="C00000"/>
                </a:solidFill>
                <a:latin typeface="Times New Roman" panose="02020603050405020304" charset="0"/>
                <a:ea typeface="宋体" panose="02010600030101010101" pitchFamily="2" charset="-122"/>
                <a:cs typeface="Times New Roman" panose="02020603050405020304" charset="0"/>
                <a:sym typeface="+mn-ea"/>
              </a:rPr>
              <a:t>light</a:t>
            </a:r>
            <a:endParaRPr lang="en-US" altLang="en-US" sz="3200" b="1">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文本框 7"/>
          <p:cNvSpPr txBox="1"/>
          <p:nvPr/>
        </p:nvSpPr>
        <p:spPr>
          <a:xfrm>
            <a:off x="939800" y="4652645"/>
            <a:ext cx="1649730" cy="583565"/>
          </a:xfrm>
          <a:prstGeom prst="rect">
            <a:avLst/>
          </a:prstGeom>
          <a:noFill/>
        </p:spPr>
        <p:txBody>
          <a:bodyPr wrap="none" rtlCol="0">
            <a:spAutoFit/>
          </a:bodyPr>
          <a:p>
            <a:pPr algn="l"/>
            <a:r>
              <a:rPr lang="en-US" sz="3200" b="1">
                <a:solidFill>
                  <a:srgbClr val="C00000"/>
                </a:solidFill>
                <a:latin typeface="Times New Roman" panose="02020603050405020304" charset="0"/>
                <a:ea typeface="宋体" panose="02010600030101010101" pitchFamily="2" charset="-122"/>
                <a:cs typeface="Times New Roman" panose="02020603050405020304" charset="0"/>
                <a:sym typeface="+mn-ea"/>
              </a:rPr>
              <a:t>miracles</a:t>
            </a:r>
            <a:endParaRPr lang="en-US" altLang="en-US" sz="3200" b="1">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9" name="文本框 8"/>
          <p:cNvSpPr txBox="1"/>
          <p:nvPr/>
        </p:nvSpPr>
        <p:spPr>
          <a:xfrm>
            <a:off x="4641215" y="5088255"/>
            <a:ext cx="2524125" cy="583565"/>
          </a:xfrm>
          <a:prstGeom prst="rect">
            <a:avLst/>
          </a:prstGeom>
          <a:noFill/>
        </p:spPr>
        <p:txBody>
          <a:bodyPr wrap="none" rtlCol="0">
            <a:spAutoFit/>
          </a:bodyPr>
          <a:p>
            <a:pPr algn="l"/>
            <a:r>
              <a:rPr lang="en-US" altLang="en-US" sz="3200" b="1">
                <a:solidFill>
                  <a:srgbClr val="C00000"/>
                </a:solidFill>
                <a:latin typeface="Times New Roman" panose="02020603050405020304" charset="0"/>
                <a:ea typeface="宋体" panose="02010600030101010101" pitchFamily="2" charset="-122"/>
                <a:cs typeface="Times New Roman" panose="02020603050405020304" charset="0"/>
                <a:sym typeface="+mn-ea"/>
              </a:rPr>
              <a:t>a silver lining</a:t>
            </a:r>
            <a:endParaRPr lang="en-US" altLang="en-US" sz="3200" b="1">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 name="文本框 11"/>
          <p:cNvSpPr txBox="1"/>
          <p:nvPr/>
        </p:nvSpPr>
        <p:spPr>
          <a:xfrm>
            <a:off x="5028565" y="5671820"/>
            <a:ext cx="4595495" cy="583565"/>
          </a:xfrm>
          <a:prstGeom prst="rect">
            <a:avLst/>
          </a:prstGeom>
          <a:noFill/>
        </p:spPr>
        <p:txBody>
          <a:bodyPr wrap="none" rtlCol="0">
            <a:spAutoFit/>
          </a:bodyPr>
          <a:p>
            <a:pPr algn="l"/>
            <a:r>
              <a:rPr lang="en-US" altLang="zh-CN" sz="3200" b="1">
                <a:solidFill>
                  <a:srgbClr val="C00000"/>
                </a:solidFill>
                <a:latin typeface="Times New Roman" panose="02020603050405020304" charset="0"/>
                <a:cs typeface="Times New Roman" panose="02020603050405020304" charset="0"/>
                <a:sym typeface="+mn-ea"/>
              </a:rPr>
              <a:t>it </a:t>
            </a:r>
            <a:r>
              <a:rPr lang="zh-CN" altLang="en-US" sz="3200" b="1">
                <a:solidFill>
                  <a:srgbClr val="C00000"/>
                </a:solidFill>
                <a:latin typeface="Times New Roman" panose="02020603050405020304" charset="0"/>
                <a:cs typeface="Times New Roman" panose="02020603050405020304" charset="0"/>
                <a:sym typeface="+mn-ea"/>
              </a:rPr>
              <a:t>was the encouragement</a:t>
            </a:r>
            <a:endParaRPr lang="zh-CN" altLang="en-US" sz="3200" b="1">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 name="矩形 1"/>
          <p:cNvSpPr/>
          <p:nvPr>
            <p:custDataLst>
              <p:tags r:id="rId1"/>
            </p:custDataLst>
          </p:nvPr>
        </p:nvSpPr>
        <p:spPr>
          <a:xfrm>
            <a:off x="0" y="0"/>
            <a:ext cx="3594735" cy="583565"/>
          </a:xfrm>
          <a:prstGeom prst="rect">
            <a:avLst/>
          </a:prstGeom>
          <a:solidFill>
            <a:schemeClr val="accent1">
              <a:lumMod val="50000"/>
            </a:schemeClr>
          </a:solidFill>
        </p:spPr>
        <p:txBody>
          <a:bodyPr wrap="square">
            <a:spAutoFit/>
          </a:bodyPr>
          <a:p>
            <a:r>
              <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rPr>
              <a:t>舞台表演语料积累</a:t>
            </a:r>
            <a:endParaRPr lang="zh-CN" altLang="en-US" sz="3200" b="1" dirty="0">
              <a:solidFill>
                <a:schemeClr val="bg1"/>
              </a:solidFill>
              <a:latin typeface="Times New Roman" panose="02020603050405020304" charset="0"/>
              <a:ea typeface="宋体" panose="02010600030101010101" pitchFamily="2" charset="-122"/>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grpId="0" nodeType="clickEffect">
                                  <p:stCondLst>
                                    <p:cond delay="0"/>
                                  </p:stCondLst>
                                  <p:iterate type="lt">
                                    <p:tmPct val="50000"/>
                                  </p:iterate>
                                  <p:childTnLst>
                                    <p:set>
                                      <p:cBhvr>
                                        <p:cTn id="31" dur="1" fill="hold">
                                          <p:stCondLst>
                                            <p:cond delay="0"/>
                                          </p:stCondLst>
                                        </p:cTn>
                                        <p:tgtEl>
                                          <p:spTgt spid="12"/>
                                        </p:tgtEl>
                                        <p:attrNameLst>
                                          <p:attrName>style.visibility</p:attrName>
                                        </p:attrNameLst>
                                      </p:cBhvr>
                                      <p:to>
                                        <p:strVal val="visible"/>
                                      </p:to>
                                    </p:set>
                                    <p:anim calcmode="discrete" valueType="clr">
                                      <p:cBhvr override="childStyle">
                                        <p:cTn id="32"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12"/>
                                        </p:tgtEl>
                                        <p:attrNameLst>
                                          <p:attrName>fillcolor</p:attrName>
                                        </p:attrNameLst>
                                      </p:cBhvr>
                                      <p:tavLst>
                                        <p:tav tm="0">
                                          <p:val>
                                            <p:clrVal>
                                              <a:schemeClr val="accent2"/>
                                            </p:clrVal>
                                          </p:val>
                                        </p:tav>
                                        <p:tav tm="50000">
                                          <p:val>
                                            <p:clrVal>
                                              <a:schemeClr val="hlink"/>
                                            </p:clrVal>
                                          </p:val>
                                        </p:tav>
                                      </p:tavLst>
                                    </p:anim>
                                    <p:set>
                                      <p:cBhvr>
                                        <p:cTn id="34" dur="80"/>
                                        <p:tgtEl>
                                          <p:spTgt spid="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5" grpId="1"/>
      <p:bldP spid="6" grpId="1"/>
      <p:bldP spid="7" grpId="1"/>
      <p:bldP spid="8" grpId="1"/>
      <p:bldP spid="9" grpId="1"/>
      <p:bldP spid="12" grpId="0"/>
      <p:bldP spid="1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6"/>
          <p:cNvSpPr/>
          <p:nvPr/>
        </p:nvSpPr>
        <p:spPr>
          <a:xfrm>
            <a:off x="0" y="0"/>
            <a:ext cx="2347595" cy="611505"/>
          </a:xfrm>
          <a:prstGeom prst="roundRect">
            <a:avLst/>
          </a:prstGeom>
          <a:solidFill>
            <a:schemeClr val="bg2"/>
          </a:solidFill>
          <a:ln w="25400" cap="flat" cmpd="sng" algn="ctr">
            <a:noFill/>
            <a:prstDash val="solid"/>
          </a:ln>
          <a:effectLst>
            <a:innerShdw blurRad="63500" dist="50800" dir="18900000">
              <a:prstClr val="black">
                <a:alpha val="30000"/>
              </a:prstClr>
            </a:innerShdw>
          </a:effectLst>
        </p:spPr>
        <p:txBody>
          <a:bodyPr wrap="none"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a:solidFill>
                  <a:srgbClr val="FF0000"/>
                </a:solidFill>
                <a:effectLst>
                  <a:outerShdw blurRad="38100" dist="19050" dir="2700000" algn="tl" rotWithShape="0">
                    <a:schemeClr val="dk1">
                      <a:alpha val="40000"/>
                    </a:schemeClr>
                  </a:outerShdw>
                </a:effectLst>
                <a:latin typeface="Arial Black" panose="020B0A04020102020204" pitchFamily="34" charset="0"/>
                <a:ea typeface="宋体" panose="02010600030101010101" pitchFamily="2" charset="-122"/>
                <a:cs typeface="Arial Black" panose="020B0A04020102020204" pitchFamily="34" charset="0"/>
              </a:rPr>
              <a:t>范文：</a:t>
            </a:r>
            <a:endParaRPr kumimoji="0" lang="zh-CN" altLang="en-US" sz="3600" b="1" i="0" u="none" strike="noStrike" kern="1200" cap="none" spc="0" normalizeH="0" baseline="0">
              <a:solidFill>
                <a:srgbClr val="FF0000"/>
              </a:solidFill>
              <a:effectLst>
                <a:outerShdw blurRad="38100" dist="19050" dir="2700000" algn="tl" rotWithShape="0">
                  <a:schemeClr val="dk1">
                    <a:alpha val="40000"/>
                  </a:schemeClr>
                </a:outerShdw>
              </a:effectLst>
              <a:latin typeface="Arial Black" panose="020B0A04020102020204" pitchFamily="34" charset="0"/>
              <a:ea typeface="宋体" panose="02010600030101010101" pitchFamily="2" charset="-122"/>
              <a:cs typeface="Arial Black" panose="020B0A04020102020204" pitchFamily="34" charset="0"/>
            </a:endParaRPr>
          </a:p>
        </p:txBody>
      </p:sp>
      <p:sp>
        <p:nvSpPr>
          <p:cNvPr id="17" name="PA_任意多边形 16"/>
          <p:cNvSpPr/>
          <p:nvPr>
            <p:custDataLst>
              <p:tags r:id="rId1"/>
            </p:custDataLst>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PA_任意多边形 17"/>
          <p:cNvSpPr/>
          <p:nvPr>
            <p:custDataLst>
              <p:tags r:id="rId2"/>
            </p:custDataLst>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PA_任意多边形 18"/>
          <p:cNvSpPr/>
          <p:nvPr>
            <p:custDataLst>
              <p:tags r:id="rId3"/>
            </p:custDataLst>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文本框 1"/>
          <p:cNvSpPr txBox="1"/>
          <p:nvPr/>
        </p:nvSpPr>
        <p:spPr>
          <a:xfrm>
            <a:off x="0" y="611505"/>
            <a:ext cx="12089765" cy="6784340"/>
          </a:xfrm>
          <a:prstGeom prst="rect">
            <a:avLst/>
          </a:prstGeom>
        </p:spPr>
        <p:style>
          <a:lnRef idx="2">
            <a:schemeClr val="accent5"/>
          </a:lnRef>
          <a:fillRef idx="1">
            <a:schemeClr val="lt1"/>
          </a:fillRef>
          <a:effectRef idx="0">
            <a:schemeClr val="accent5"/>
          </a:effectRef>
          <a:fontRef idx="minor">
            <a:schemeClr val="dk1"/>
          </a:fontRef>
        </p:style>
        <p:txBody>
          <a:bodyPr wrap="square" rtlCol="0">
            <a:noAutofit/>
          </a:bodyPr>
          <a:p>
            <a:pPr indent="0" algn="just" fontAlgn="auto">
              <a:lnSpc>
                <a:spcPct val="100000"/>
              </a:lnSpc>
            </a:pPr>
            <a:r>
              <a:rPr lang="en-US" altLang="zh-CN" sz="2400" b="1">
                <a:latin typeface="Times New Roman" panose="02020603050405020304" charset="0"/>
                <a:cs typeface="Times New Roman" panose="02020603050405020304" charset="0"/>
              </a:rPr>
              <a:t>I was completely knocked out by the news</a:t>
            </a:r>
            <a:r>
              <a:rPr lang="en-US" altLang="zh-CN" sz="2400">
                <a:latin typeface="Times New Roman" panose="02020603050405020304" charset="0"/>
                <a:cs typeface="Times New Roman" panose="02020603050405020304" charset="0"/>
              </a:rPr>
              <a:t>. Without Emma's voice to guide me, I would definitely mess up and this was not how everything was supposed to go! As I stood there, feeling at a loss, a gentle touch on my shoulder brought me back to reality. It was my mom, wearing a comforting smile. After having a brief idea of my story, she said in a firm tone, “You’ve worked so hard. You can make it on your own.” Memories of countless rehearsal came flooding back, drowning my fears and losses. Swinging into action, I adjusted my performance to a solo, practicing in no time.</a:t>
            </a:r>
            <a:endParaRPr lang="en-US" altLang="zh-CN" sz="2400">
              <a:latin typeface="Times New Roman" panose="02020603050405020304" charset="0"/>
              <a:cs typeface="Times New Roman" panose="02020603050405020304" charset="0"/>
            </a:endParaRPr>
          </a:p>
          <a:p>
            <a:pPr indent="0" algn="just" fontAlgn="auto">
              <a:lnSpc>
                <a:spcPct val="100000"/>
              </a:lnSpc>
            </a:pPr>
            <a:endParaRPr lang="en-US" altLang="zh-CN" sz="2400" b="1">
              <a:latin typeface="Times New Roman" panose="02020603050405020304" charset="0"/>
              <a:cs typeface="Times New Roman" panose="02020603050405020304" charset="0"/>
            </a:endParaRPr>
          </a:p>
          <a:p>
            <a:pPr indent="0" algn="just" fontAlgn="auto">
              <a:lnSpc>
                <a:spcPct val="100000"/>
              </a:lnSpc>
            </a:pPr>
            <a:r>
              <a:rPr lang="en-US" altLang="zh-CN" sz="2400" b="1">
                <a:latin typeface="Times New Roman" panose="02020603050405020304" charset="0"/>
                <a:cs typeface="Times New Roman" panose="02020603050405020304" charset="0"/>
              </a:rPr>
              <a:t>Finally came the big moment.</a:t>
            </a:r>
            <a:r>
              <a:rPr lang="en-US" altLang="zh-CN" sz="2400">
                <a:latin typeface="Times New Roman" panose="02020603050405020304" charset="0"/>
                <a:cs typeface="Times New Roman" panose="02020603050405020304" charset="0"/>
              </a:rPr>
              <a:t> Taking a deep breath, I stepped onto the stage, enveloped in the glow of the lights. At first, my voice trembled with nervousness, but as the song progressed, my confidence soared. I poured my emotions into the performance, letting my voice carry my feelings into the air. The crowd watched in awe, their applause and cheers echoing in the hall. Facing the overwhelming response, I knew that I had conquered my fears. Yes, the unexpected discouragement can be a blessing in disguise if we have a belief in ourselves and never give up our dreams.</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to="" calcmode="lin" valueType="num">
                                      <p:cBhvr>
                                        <p:cTn id="7" dur="700" fill="hold">
                                          <p:stCondLst>
                                            <p:cond delay="0"/>
                                          </p:stCondLst>
                                        </p:cTn>
                                        <p:tgtEl>
                                          <p:spTgt spid="17"/>
                                        </p:tgtEl>
                                        <p:attrNameLst>
                                          <p:attrName>ppt_y</p:attrName>
                                        </p:attrNameLst>
                                      </p:cBhvr>
                                      <p:tavLst>
                                        <p:tav tm="0" fmla="#ppt_y-#ppt_h/2*((1.5-1.5*$)^3-(1.5-1.5*$)^2)*8/9">
                                          <p:val>
                                            <p:fltVal val="0"/>
                                          </p:val>
                                        </p:tav>
                                        <p:tav tm="100000">
                                          <p:val>
                                            <p:fltVal val="1"/>
                                          </p:val>
                                        </p:tav>
                                      </p:tavLst>
                                    </p:anim>
                                    <p:anim to="" calcmode="lin" valueType="num">
                                      <p:cBhvr>
                                        <p:cTn id="8" dur="700" fill="hold">
                                          <p:stCondLst>
                                            <p:cond delay="0"/>
                                          </p:stCondLst>
                                        </p:cTn>
                                        <p:tgtEl>
                                          <p:spTgt spid="17"/>
                                        </p:tgtEl>
                                        <p:attrNameLst>
                                          <p:attrName>ppt_h</p:attrName>
                                        </p:attrNameLst>
                                      </p:cBhvr>
                                      <p:tavLst>
                                        <p:tav tm="0" fmla="#ppt_h-#ppt_h*((1.5-1.5*$)^3-(1.5-1.5*$)^2)">
                                          <p:val>
                                            <p:fltVal val="0"/>
                                          </p:val>
                                        </p:tav>
                                        <p:tav tm="100000">
                                          <p:val>
                                            <p:flt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18"/>
                                        </p:tgtEl>
                                        <p:attrNameLst>
                                          <p:attrName>style.visibility</p:attrName>
                                        </p:attrNameLst>
                                      </p:cBhvr>
                                      <p:to>
                                        <p:strVal val="visible"/>
                                      </p:to>
                                    </p:set>
                                    <p:anim to="" calcmode="lin" valueType="num">
                                      <p:cBhvr>
                                        <p:cTn id="11" dur="700" fill="hold">
                                          <p:stCondLst>
                                            <p:cond delay="0"/>
                                          </p:stCondLst>
                                        </p:cTn>
                                        <p:tgtEl>
                                          <p:spTgt spid="18"/>
                                        </p:tgtEl>
                                        <p:attrNameLst>
                                          <p:attrName>ppt_y</p:attrName>
                                        </p:attrNameLst>
                                      </p:cBhvr>
                                      <p:tavLst>
                                        <p:tav tm="0" fmla="#ppt_y-#ppt_h/2*((1.5-1.5*$)^3-(1.5-1.5*$)^2)*8/9">
                                          <p:val>
                                            <p:fltVal val="0"/>
                                          </p:val>
                                        </p:tav>
                                        <p:tav tm="100000">
                                          <p:val>
                                            <p:fltVal val="1"/>
                                          </p:val>
                                        </p:tav>
                                      </p:tavLst>
                                    </p:anim>
                                    <p:anim to="" calcmode="lin" valueType="num">
                                      <p:cBhvr>
                                        <p:cTn id="12" dur="700" fill="hold">
                                          <p:stCondLst>
                                            <p:cond delay="0"/>
                                          </p:stCondLst>
                                        </p:cTn>
                                        <p:tgtEl>
                                          <p:spTgt spid="18"/>
                                        </p:tgtEl>
                                        <p:attrNameLst>
                                          <p:attrName>ppt_h</p:attrName>
                                        </p:attrNameLst>
                                      </p:cBhvr>
                                      <p:tavLst>
                                        <p:tav tm="0" fmla="#ppt_h-#ppt_h*((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 to="" calcmode="lin" valueType="num">
                                      <p:cBhvr>
                                        <p:cTn id="15" dur="700" fill="hold">
                                          <p:stCondLst>
                                            <p:cond delay="0"/>
                                          </p:stCondLst>
                                        </p:cTn>
                                        <p:tgtEl>
                                          <p:spTgt spid="19"/>
                                        </p:tgtEl>
                                        <p:attrNameLst>
                                          <p:attrName>ppt_y</p:attrName>
                                        </p:attrNameLst>
                                      </p:cBhvr>
                                      <p:tavLst>
                                        <p:tav tm="0" fmla="#ppt_y-#ppt_h/2*((1.5-1.5*$)^3-(1.5-1.5*$)^2)*8/9">
                                          <p:val>
                                            <p:fltVal val="0"/>
                                          </p:val>
                                        </p:tav>
                                        <p:tav tm="100000">
                                          <p:val>
                                            <p:fltVal val="1"/>
                                          </p:val>
                                        </p:tav>
                                      </p:tavLst>
                                    </p:anim>
                                    <p:anim to="" calcmode="lin" valueType="num">
                                      <p:cBhvr>
                                        <p:cTn id="16" dur="700" fill="hold">
                                          <p:stCondLst>
                                            <p:cond delay="0"/>
                                          </p:stCondLst>
                                        </p:cTn>
                                        <p:tgtEl>
                                          <p:spTgt spid="19"/>
                                        </p:tgtEl>
                                        <p:attrNameLst>
                                          <p:attrName>ppt_h</p:attrName>
                                        </p:attrNameLst>
                                      </p:cBhvr>
                                      <p:tavLst>
                                        <p:tav tm="0" fmla="#ppt_h-#ppt_h*((1.5-1.5*$)^3-(1.5-1.5*$)^2)">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downLeft)">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strVal val="#ppt_w*0.70"/>
                                          </p:val>
                                        </p:tav>
                                        <p:tav tm="100000">
                                          <p:val>
                                            <p:strVal val="#ppt_w"/>
                                          </p:val>
                                        </p:tav>
                                      </p:tavLst>
                                    </p:anim>
                                    <p:anim calcmode="lin" valueType="num">
                                      <p:cBhvr>
                                        <p:cTn id="27" dur="1000" fill="hold"/>
                                        <p:tgtEl>
                                          <p:spTgt spid="2"/>
                                        </p:tgtEl>
                                        <p:attrNameLst>
                                          <p:attrName>ppt_h</p:attrName>
                                        </p:attrNameLst>
                                      </p:cBhvr>
                                      <p:tavLst>
                                        <p:tav tm="0">
                                          <p:val>
                                            <p:strVal val="#ppt_h"/>
                                          </p:val>
                                        </p:tav>
                                        <p:tav tm="100000">
                                          <p:val>
                                            <p:strVal val="#ppt_h"/>
                                          </p:val>
                                        </p:tav>
                                      </p:tavLst>
                                    </p:anim>
                                    <p:animEffect transition="in" filter="fade">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3" grpId="0" bldLvl="0" animBg="1"/>
      <p:bldP spid="3" grpId="1" animBg="1"/>
      <p:bldP spid="2" grpId="0" bldLvl="0" animBg="1"/>
      <p:bldP spid="2"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6"/>
          <p:cNvSpPr/>
          <p:nvPr/>
        </p:nvSpPr>
        <p:spPr>
          <a:xfrm>
            <a:off x="0" y="0"/>
            <a:ext cx="3767455" cy="611505"/>
          </a:xfrm>
          <a:prstGeom prst="roundRect">
            <a:avLst/>
          </a:prstGeom>
          <a:solidFill>
            <a:schemeClr val="bg2"/>
          </a:solidFill>
          <a:ln w="25400" cap="flat" cmpd="sng" algn="ctr">
            <a:noFill/>
            <a:prstDash val="solid"/>
          </a:ln>
          <a:effectLst>
            <a:innerShdw blurRad="63500" dist="50800" dir="18900000">
              <a:prstClr val="black">
                <a:alpha val="30000"/>
              </a:prstClr>
            </a:innerShdw>
          </a:effectLst>
        </p:spPr>
        <p:txBody>
          <a:bodyPr wrap="none"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a:solidFill>
                  <a:srgbClr val="FF0000"/>
                </a:solidFill>
                <a:effectLst>
                  <a:outerShdw blurRad="38100" dist="19050" dir="2700000" algn="tl" rotWithShape="0">
                    <a:schemeClr val="dk1">
                      <a:alpha val="40000"/>
                    </a:schemeClr>
                  </a:outerShdw>
                </a:effectLst>
                <a:latin typeface="Arial Black" panose="020B0A04020102020204" pitchFamily="34" charset="0"/>
                <a:ea typeface="宋体" panose="02010600030101010101" pitchFamily="2" charset="-122"/>
                <a:cs typeface="Arial Black" panose="020B0A04020102020204" pitchFamily="34" charset="0"/>
              </a:rPr>
              <a:t>carrie</a:t>
            </a:r>
            <a:r>
              <a:rPr kumimoji="0" lang="zh-CN" altLang="en-US" sz="3600" b="1" i="0" u="none" strike="noStrike" kern="1200" cap="none" spc="0" normalizeH="0" baseline="0">
                <a:solidFill>
                  <a:srgbClr val="FF0000"/>
                </a:solidFill>
                <a:effectLst>
                  <a:outerShdw blurRad="38100" dist="19050" dir="2700000" algn="tl" rotWithShape="0">
                    <a:schemeClr val="dk1">
                      <a:alpha val="40000"/>
                    </a:schemeClr>
                  </a:outerShdw>
                </a:effectLst>
                <a:latin typeface="Arial Black" panose="020B0A04020102020204" pitchFamily="34" charset="0"/>
                <a:ea typeface="宋体" panose="02010600030101010101" pitchFamily="2" charset="-122"/>
                <a:cs typeface="Arial Black" panose="020B0A04020102020204" pitchFamily="34" charset="0"/>
              </a:rPr>
              <a:t>下水作文：</a:t>
            </a:r>
            <a:endParaRPr kumimoji="0" lang="zh-CN" altLang="en-US" sz="3600" b="1" i="0" u="none" strike="noStrike" kern="1200" cap="none" spc="0" normalizeH="0" baseline="0">
              <a:solidFill>
                <a:srgbClr val="FF0000"/>
              </a:solidFill>
              <a:effectLst>
                <a:outerShdw blurRad="38100" dist="19050" dir="2700000" algn="tl" rotWithShape="0">
                  <a:schemeClr val="dk1">
                    <a:alpha val="40000"/>
                  </a:schemeClr>
                </a:outerShdw>
              </a:effectLst>
              <a:latin typeface="Arial Black" panose="020B0A04020102020204" pitchFamily="34" charset="0"/>
              <a:ea typeface="宋体" panose="02010600030101010101" pitchFamily="2" charset="-122"/>
              <a:cs typeface="Arial Black" panose="020B0A04020102020204" pitchFamily="34" charset="0"/>
            </a:endParaRPr>
          </a:p>
        </p:txBody>
      </p:sp>
      <p:sp>
        <p:nvSpPr>
          <p:cNvPr id="17" name="PA_任意多边形 16"/>
          <p:cNvSpPr/>
          <p:nvPr>
            <p:custDataLst>
              <p:tags r:id="rId1"/>
            </p:custDataLst>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PA_任意多边形 17"/>
          <p:cNvSpPr/>
          <p:nvPr>
            <p:custDataLst>
              <p:tags r:id="rId2"/>
            </p:custDataLst>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PA_任意多边形 18"/>
          <p:cNvSpPr/>
          <p:nvPr>
            <p:custDataLst>
              <p:tags r:id="rId3"/>
            </p:custDataLst>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文本框 1"/>
          <p:cNvSpPr txBox="1"/>
          <p:nvPr/>
        </p:nvSpPr>
        <p:spPr>
          <a:xfrm>
            <a:off x="635" y="455295"/>
            <a:ext cx="12191365" cy="6402705"/>
          </a:xfrm>
          <a:prstGeom prst="rect">
            <a:avLst/>
          </a:prstGeom>
        </p:spPr>
        <p:style>
          <a:lnRef idx="2">
            <a:schemeClr val="accent5"/>
          </a:lnRef>
          <a:fillRef idx="1">
            <a:schemeClr val="lt1"/>
          </a:fillRef>
          <a:effectRef idx="0">
            <a:schemeClr val="accent5"/>
          </a:effectRef>
          <a:fontRef idx="minor">
            <a:schemeClr val="dk1"/>
          </a:fontRef>
        </p:style>
        <p:txBody>
          <a:bodyPr wrap="square" rtlCol="0">
            <a:noAutofit/>
          </a:bodyPr>
          <a:p>
            <a:pPr indent="0" algn="just" fontAlgn="auto">
              <a:lnSpc>
                <a:spcPct val="100000"/>
              </a:lnSpc>
            </a:pPr>
            <a:r>
              <a:rPr lang="en-US" altLang="zh-CN" sz="2400" b="1">
                <a:latin typeface="Times New Roman" panose="02020603050405020304" charset="0"/>
                <a:cs typeface="Times New Roman" panose="02020603050405020304" charset="0"/>
              </a:rPr>
              <a:t>   I was completely knocked out by the news. </a:t>
            </a:r>
            <a:r>
              <a:rPr lang="en-US" altLang="zh-CN" sz="2400">
                <a:latin typeface="Times New Roman" panose="02020603050405020304" charset="0"/>
                <a:cs typeface="Times New Roman" panose="02020603050405020304" charset="0"/>
              </a:rPr>
              <a:t>A shiver of gloomy feeling passed through my stomach as I heard the news.The idea of being left alone onstage made me tremble, let alone singing in front of  so many audience. Without Emma’s company, </a:t>
            </a:r>
            <a:r>
              <a:rPr lang="en-US" altLang="zh-CN" sz="2400">
                <a:latin typeface="Times New Roman" panose="02020603050405020304" charset="0"/>
                <a:cs typeface="Times New Roman" panose="02020603050405020304" charset="0"/>
                <a:sym typeface="+mn-ea"/>
              </a:rPr>
              <a:t> I murmured to myself, this talent show would definitely be an impossible task. When I thought all the efforts to rehearsal would be in vain,sadness came in waves in my heart. Suddenly out of nowhere appeared mother before me.  Affectionately</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sym typeface="+mn-ea"/>
              </a:rPr>
              <a:t>stroking my hair , s</a:t>
            </a:r>
            <a:r>
              <a:rPr lang="en-US" altLang="zh-CN" sz="2400">
                <a:latin typeface="Times New Roman" panose="02020603050405020304" charset="0"/>
                <a:cs typeface="Times New Roman" panose="02020603050405020304" charset="0"/>
                <a:sym typeface="+mn-ea"/>
              </a:rPr>
              <a:t>he </a:t>
            </a:r>
            <a:r>
              <a:rPr lang="en-US" altLang="zh-CN" sz="2400">
                <a:latin typeface="Times New Roman" panose="02020603050405020304" charset="0"/>
                <a:cs typeface="Times New Roman" panose="02020603050405020304" charset="0"/>
                <a:sym typeface="+mn-ea"/>
              </a:rPr>
              <a:t>looked at me with a soft, determined  glow in her eyes, as if by magic giving me a strength with which to conquer all difficulties and fears . She said quietly but firmly: “I believe you can make it.” So I nodded and made a decision .</a:t>
            </a:r>
            <a:endParaRPr lang="zh-CN" altLang="en-US" sz="2400">
              <a:latin typeface="Times New Roman" panose="02020603050405020304" charset="0"/>
              <a:cs typeface="Times New Roman" panose="02020603050405020304" charset="0"/>
            </a:endParaRPr>
          </a:p>
          <a:p>
            <a:pPr indent="0" algn="just" fontAlgn="auto">
              <a:lnSpc>
                <a:spcPct val="100000"/>
              </a:lnSpc>
            </a:pPr>
            <a:r>
              <a:rPr lang="en-US" altLang="zh-CN" sz="2400" b="1">
                <a:latin typeface="Times New Roman" panose="02020603050405020304" charset="0"/>
                <a:cs typeface="Times New Roman" panose="02020603050405020304" charset="0"/>
                <a:sym typeface="+mn-ea"/>
              </a:rPr>
              <a:t>   Finally came the big moment.</a:t>
            </a:r>
            <a:r>
              <a:rPr lang="en-US" altLang="zh-CN" sz="2400">
                <a:latin typeface="Times New Roman" panose="02020603050405020304" charset="0"/>
                <a:cs typeface="Times New Roman" panose="02020603050405020304" charset="0"/>
                <a:sym typeface="+mn-ea"/>
              </a:rPr>
              <a:t>Standing backstage, nervousness came flooding over me . The moment my name was called , I could feel butterflies in my stomach flying wildly. My trembling legs brought me onstage , palms sweating and heart racing. I cast my eyes randomly to the audience and spotted a familiar face at the corner. It was Emma who came to watch my performance. Pale as she appeared, she nodded and exchanged a determined glance with me , which timely put my heart back in place. With the music rising , I began my singing and immersed mys</a:t>
            </a:r>
            <a:r>
              <a:rPr lang="en-US" altLang="zh-CN" sz="2400">
                <a:latin typeface="Times New Roman" panose="02020603050405020304" charset="0"/>
                <a:cs typeface="Times New Roman" panose="02020603050405020304" charset="0"/>
                <a:sym typeface="+mn-ea"/>
              </a:rPr>
              <a:t>elf in it completely . When I finished , the auditorium erupted into a sea of cheers . I eventually realized where the real sources of confidence came form . Actually, every cloud has a silver lining and every individual possesses talents .</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to="" calcmode="lin" valueType="num">
                                      <p:cBhvr>
                                        <p:cTn id="7" dur="700" fill="hold">
                                          <p:stCondLst>
                                            <p:cond delay="0"/>
                                          </p:stCondLst>
                                        </p:cTn>
                                        <p:tgtEl>
                                          <p:spTgt spid="17"/>
                                        </p:tgtEl>
                                        <p:attrNameLst>
                                          <p:attrName>ppt_y</p:attrName>
                                        </p:attrNameLst>
                                      </p:cBhvr>
                                      <p:tavLst>
                                        <p:tav tm="0" fmla="#ppt_y-#ppt_h/2*((1.5-1.5*$)^3-(1.5-1.5*$)^2)*8/9">
                                          <p:val>
                                            <p:fltVal val="0"/>
                                          </p:val>
                                        </p:tav>
                                        <p:tav tm="100000">
                                          <p:val>
                                            <p:fltVal val="1"/>
                                          </p:val>
                                        </p:tav>
                                      </p:tavLst>
                                    </p:anim>
                                    <p:anim to="" calcmode="lin" valueType="num">
                                      <p:cBhvr>
                                        <p:cTn id="8" dur="700" fill="hold">
                                          <p:stCondLst>
                                            <p:cond delay="0"/>
                                          </p:stCondLst>
                                        </p:cTn>
                                        <p:tgtEl>
                                          <p:spTgt spid="17"/>
                                        </p:tgtEl>
                                        <p:attrNameLst>
                                          <p:attrName>ppt_h</p:attrName>
                                        </p:attrNameLst>
                                      </p:cBhvr>
                                      <p:tavLst>
                                        <p:tav tm="0" fmla="#ppt_h-#ppt_h*((1.5-1.5*$)^3-(1.5-1.5*$)^2)">
                                          <p:val>
                                            <p:fltVal val="0"/>
                                          </p:val>
                                        </p:tav>
                                        <p:tav tm="100000">
                                          <p:val>
                                            <p:flt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18"/>
                                        </p:tgtEl>
                                        <p:attrNameLst>
                                          <p:attrName>style.visibility</p:attrName>
                                        </p:attrNameLst>
                                      </p:cBhvr>
                                      <p:to>
                                        <p:strVal val="visible"/>
                                      </p:to>
                                    </p:set>
                                    <p:anim to="" calcmode="lin" valueType="num">
                                      <p:cBhvr>
                                        <p:cTn id="11" dur="700" fill="hold">
                                          <p:stCondLst>
                                            <p:cond delay="0"/>
                                          </p:stCondLst>
                                        </p:cTn>
                                        <p:tgtEl>
                                          <p:spTgt spid="18"/>
                                        </p:tgtEl>
                                        <p:attrNameLst>
                                          <p:attrName>ppt_y</p:attrName>
                                        </p:attrNameLst>
                                      </p:cBhvr>
                                      <p:tavLst>
                                        <p:tav tm="0" fmla="#ppt_y-#ppt_h/2*((1.5-1.5*$)^3-(1.5-1.5*$)^2)*8/9">
                                          <p:val>
                                            <p:fltVal val="0"/>
                                          </p:val>
                                        </p:tav>
                                        <p:tav tm="100000">
                                          <p:val>
                                            <p:fltVal val="1"/>
                                          </p:val>
                                        </p:tav>
                                      </p:tavLst>
                                    </p:anim>
                                    <p:anim to="" calcmode="lin" valueType="num">
                                      <p:cBhvr>
                                        <p:cTn id="12" dur="700" fill="hold">
                                          <p:stCondLst>
                                            <p:cond delay="0"/>
                                          </p:stCondLst>
                                        </p:cTn>
                                        <p:tgtEl>
                                          <p:spTgt spid="18"/>
                                        </p:tgtEl>
                                        <p:attrNameLst>
                                          <p:attrName>ppt_h</p:attrName>
                                        </p:attrNameLst>
                                      </p:cBhvr>
                                      <p:tavLst>
                                        <p:tav tm="0" fmla="#ppt_h-#ppt_h*((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 to="" calcmode="lin" valueType="num">
                                      <p:cBhvr>
                                        <p:cTn id="15" dur="700" fill="hold">
                                          <p:stCondLst>
                                            <p:cond delay="0"/>
                                          </p:stCondLst>
                                        </p:cTn>
                                        <p:tgtEl>
                                          <p:spTgt spid="19"/>
                                        </p:tgtEl>
                                        <p:attrNameLst>
                                          <p:attrName>ppt_y</p:attrName>
                                        </p:attrNameLst>
                                      </p:cBhvr>
                                      <p:tavLst>
                                        <p:tav tm="0" fmla="#ppt_y-#ppt_h/2*((1.5-1.5*$)^3-(1.5-1.5*$)^2)*8/9">
                                          <p:val>
                                            <p:fltVal val="0"/>
                                          </p:val>
                                        </p:tav>
                                        <p:tav tm="100000">
                                          <p:val>
                                            <p:fltVal val="1"/>
                                          </p:val>
                                        </p:tav>
                                      </p:tavLst>
                                    </p:anim>
                                    <p:anim to="" calcmode="lin" valueType="num">
                                      <p:cBhvr>
                                        <p:cTn id="16" dur="700" fill="hold">
                                          <p:stCondLst>
                                            <p:cond delay="0"/>
                                          </p:stCondLst>
                                        </p:cTn>
                                        <p:tgtEl>
                                          <p:spTgt spid="19"/>
                                        </p:tgtEl>
                                        <p:attrNameLst>
                                          <p:attrName>ppt_h</p:attrName>
                                        </p:attrNameLst>
                                      </p:cBhvr>
                                      <p:tavLst>
                                        <p:tav tm="0" fmla="#ppt_h-#ppt_h*((1.5-1.5*$)^3-(1.5-1.5*$)^2)">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downLeft)">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strVal val="#ppt_w*0.70"/>
                                          </p:val>
                                        </p:tav>
                                        <p:tav tm="100000">
                                          <p:val>
                                            <p:strVal val="#ppt_w"/>
                                          </p:val>
                                        </p:tav>
                                      </p:tavLst>
                                    </p:anim>
                                    <p:anim calcmode="lin" valueType="num">
                                      <p:cBhvr>
                                        <p:cTn id="27" dur="1000" fill="hold"/>
                                        <p:tgtEl>
                                          <p:spTgt spid="2"/>
                                        </p:tgtEl>
                                        <p:attrNameLst>
                                          <p:attrName>ppt_h</p:attrName>
                                        </p:attrNameLst>
                                      </p:cBhvr>
                                      <p:tavLst>
                                        <p:tav tm="0">
                                          <p:val>
                                            <p:strVal val="#ppt_h"/>
                                          </p:val>
                                        </p:tav>
                                        <p:tav tm="100000">
                                          <p:val>
                                            <p:strVal val="#ppt_h"/>
                                          </p:val>
                                        </p:tav>
                                      </p:tavLst>
                                    </p:anim>
                                    <p:animEffect transition="in" filter="fade">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3" grpId="0" bldLvl="0" animBg="1"/>
      <p:bldP spid="3" grpId="1" animBg="1"/>
      <p:bldP spid="2" grpId="0" bldLvl="0" animBg="1"/>
      <p:bldP spid="2"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A_任意多边形 16"/>
          <p:cNvSpPr/>
          <p:nvPr>
            <p:custDataLst>
              <p:tags r:id="rId1"/>
            </p:custDataLst>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PA_任意多边形 17"/>
          <p:cNvSpPr/>
          <p:nvPr>
            <p:custDataLst>
              <p:tags r:id="rId2"/>
            </p:custDataLst>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PA_任意多边形 18"/>
          <p:cNvSpPr/>
          <p:nvPr>
            <p:custDataLst>
              <p:tags r:id="rId3"/>
            </p:custDataLst>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文本框 1"/>
          <p:cNvSpPr txBox="1"/>
          <p:nvPr/>
        </p:nvSpPr>
        <p:spPr>
          <a:xfrm>
            <a:off x="147955" y="274955"/>
            <a:ext cx="11943080" cy="6583045"/>
          </a:xfrm>
          <a:prstGeom prst="rect">
            <a:avLst/>
          </a:prstGeom>
          <a:solidFill>
            <a:schemeClr val="bg1"/>
          </a:solidFill>
        </p:spPr>
        <p:txBody>
          <a:bodyPr wrap="square" rtlCol="0">
            <a:noAutofit/>
          </a:bodyPr>
          <a:p>
            <a:pPr indent="0" fontAlgn="auto">
              <a:lnSpc>
                <a:spcPts val="2280"/>
              </a:lnSpc>
            </a:pPr>
            <a:r>
              <a:rPr lang="en-US" altLang="zh-CN" sz="2000">
                <a:sym typeface="+mn-ea"/>
              </a:rPr>
              <a:t>     When I was in middle school, my family moved to Seattle, where my parents started their new business--a small grocery store downstairs my house. As a girl of shy and reserved nature, I had to take a fresh start to fit into the sophisticated city life.</a:t>
            </a:r>
            <a:endParaRPr lang="en-US" altLang="zh-CN" sz="2000">
              <a:sym typeface="+mn-ea"/>
            </a:endParaRPr>
          </a:p>
          <a:p>
            <a:pPr indent="0" fontAlgn="auto">
              <a:lnSpc>
                <a:spcPts val="2280"/>
              </a:lnSpc>
            </a:pPr>
            <a:r>
              <a:rPr lang="en-US" altLang="zh-CN" sz="2000">
                <a:sym typeface="+mn-ea"/>
              </a:rPr>
              <a:t>   One sunny day, my school announced an exciting event, a talent show for the local food bank. Students were encouraged to showcase their unique talents in front of the public in the city hall on National Day. A buzz of excitement filled the school as everyone began preparing for the big day. Deep down, I felt a spark of curiosity and a desire to participate. However, my self-doubt held me back, “I don’t have any special skills to share.”</a:t>
            </a:r>
            <a:endParaRPr lang="en-US" altLang="zh-CN" sz="2000">
              <a:sym typeface="+mn-ea"/>
            </a:endParaRPr>
          </a:p>
          <a:p>
            <a:pPr indent="0" fontAlgn="auto">
              <a:lnSpc>
                <a:spcPts val="2280"/>
              </a:lnSpc>
            </a:pPr>
            <a:r>
              <a:rPr lang="en-US" altLang="zh-CN" sz="2000">
                <a:sym typeface="+mn-ea"/>
              </a:rPr>
              <a:t>Days turned into weeks, and the talent show drew closer. I couldn’t shake the upsetting feeling until one day Emma, one of the most popular girls in my class, came to me while I was helping in the grocery store after class. “How about singing together in the talent show?” She grinned, “I heard you singing a tune, along the way back home. I can’t help following you here.” Gosh, I couldn’t believe my ears. Emma, with personality and popularity, acknowledged my little talent. Since Emma had the world’s prettiest voice, I felt like being favoured by fortune.</a:t>
            </a:r>
            <a:endParaRPr lang="en-US" altLang="zh-CN" sz="2000">
              <a:sym typeface="+mn-ea"/>
            </a:endParaRPr>
          </a:p>
          <a:p>
            <a:pPr indent="0" fontAlgn="auto">
              <a:lnSpc>
                <a:spcPts val="2280"/>
              </a:lnSpc>
            </a:pPr>
            <a:r>
              <a:rPr lang="en-US" altLang="zh-CN" sz="2000">
                <a:sym typeface="+mn-ea"/>
              </a:rPr>
              <a:t>“You two? The talent show for the food bank?” My mum bent towards us and her face lit up. “A big occasion.” Then a light bulb seemed to go in her head. “Why not practise right now upstairs? I bet you’ll be a perfect match.” Winking at us, she seemed to know we were thinking alike.</a:t>
            </a:r>
            <a:endParaRPr lang="en-US" altLang="zh-CN" sz="2000">
              <a:sym typeface="+mn-ea"/>
            </a:endParaRPr>
          </a:p>
          <a:p>
            <a:pPr indent="0" fontAlgn="auto">
              <a:lnSpc>
                <a:spcPts val="2280"/>
              </a:lnSpc>
            </a:pPr>
            <a:r>
              <a:rPr lang="en-US" altLang="zh-CN" sz="2000">
                <a:sym typeface="+mn-ea"/>
              </a:rPr>
              <a:t>Emma and I embarked on rehearsing almost every single day after school. We brainstormed, exchanged ideas and rehearsed the scene. As the days rolled by, I was feeling pretty good about our act. But the day before the performance, Emma called that she had an acute stomachache and was not in any shape to perform.</a:t>
            </a:r>
            <a:endParaRPr lang="en-US" altLang="zh-CN" sz="2000">
              <a:sym typeface="+mn-ea"/>
            </a:endParaRPr>
          </a:p>
          <a:p>
            <a:pPr indent="0" fontAlgn="auto">
              <a:lnSpc>
                <a:spcPts val="2280"/>
              </a:lnSpc>
            </a:pPr>
            <a:r>
              <a:rPr lang="en-US" altLang="zh-CN" sz="2000" b="1">
                <a:latin typeface="Times New Roman" panose="02020603050405020304" charset="0"/>
                <a:cs typeface="Times New Roman" panose="02020603050405020304" charset="0"/>
                <a:sym typeface="+mn-ea"/>
              </a:rPr>
              <a:t>para 1 </a:t>
            </a:r>
            <a:r>
              <a:rPr lang="zh-CN" altLang="en-US" sz="2000" b="1">
                <a:latin typeface="Times New Roman" panose="02020603050405020304" charset="0"/>
                <a:cs typeface="Times New Roman" panose="02020603050405020304" charset="0"/>
                <a:sym typeface="+mn-ea"/>
              </a:rPr>
              <a:t>：I was completely knocked out by the news.</a:t>
            </a:r>
            <a:endParaRPr lang="zh-CN" altLang="en-US" sz="2000" b="1">
              <a:latin typeface="Times New Roman" panose="02020603050405020304" charset="0"/>
              <a:cs typeface="Times New Roman" panose="02020603050405020304" charset="0"/>
              <a:sym typeface="+mn-ea"/>
            </a:endParaRPr>
          </a:p>
          <a:p>
            <a:pPr indent="0" fontAlgn="auto">
              <a:lnSpc>
                <a:spcPts val="2280"/>
              </a:lnSpc>
            </a:pPr>
            <a:r>
              <a:rPr lang="en-US" altLang="zh-CN" sz="2000" b="1">
                <a:latin typeface="Times New Roman" panose="02020603050405020304" charset="0"/>
                <a:cs typeface="Times New Roman" panose="02020603050405020304" charset="0"/>
                <a:sym typeface="+mn-ea"/>
              </a:rPr>
              <a:t>para 2</a:t>
            </a:r>
            <a:r>
              <a:rPr lang="zh-CN" altLang="en-US" sz="2000" b="1">
                <a:latin typeface="Times New Roman" panose="02020603050405020304" charset="0"/>
                <a:cs typeface="Times New Roman" panose="02020603050405020304" charset="0"/>
                <a:sym typeface="+mn-ea"/>
              </a:rPr>
              <a:t>：Finally came the big moment.</a:t>
            </a:r>
            <a:endParaRPr lang="zh-CN" altLang="en-US" sz="2000" b="1">
              <a:latin typeface="Times New Roman" panose="02020603050405020304" charset="0"/>
              <a:cs typeface="Times New Roman" panose="02020603050405020304" charset="0"/>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to="" calcmode="lin" valueType="num">
                                      <p:cBhvr>
                                        <p:cTn id="7" dur="700" fill="hold">
                                          <p:stCondLst>
                                            <p:cond delay="0"/>
                                          </p:stCondLst>
                                        </p:cTn>
                                        <p:tgtEl>
                                          <p:spTgt spid="17"/>
                                        </p:tgtEl>
                                        <p:attrNameLst>
                                          <p:attrName>ppt_y</p:attrName>
                                        </p:attrNameLst>
                                      </p:cBhvr>
                                      <p:tavLst>
                                        <p:tav tm="0" fmla="#ppt_y-#ppt_h/2*((1.5-1.5*$)^3-(1.5-1.5*$)^2)*8/9">
                                          <p:val>
                                            <p:fltVal val="0"/>
                                          </p:val>
                                        </p:tav>
                                        <p:tav tm="100000">
                                          <p:val>
                                            <p:fltVal val="1"/>
                                          </p:val>
                                        </p:tav>
                                      </p:tavLst>
                                    </p:anim>
                                    <p:anim to="" calcmode="lin" valueType="num">
                                      <p:cBhvr>
                                        <p:cTn id="8" dur="700" fill="hold">
                                          <p:stCondLst>
                                            <p:cond delay="0"/>
                                          </p:stCondLst>
                                        </p:cTn>
                                        <p:tgtEl>
                                          <p:spTgt spid="17"/>
                                        </p:tgtEl>
                                        <p:attrNameLst>
                                          <p:attrName>ppt_h</p:attrName>
                                        </p:attrNameLst>
                                      </p:cBhvr>
                                      <p:tavLst>
                                        <p:tav tm="0" fmla="#ppt_h-#ppt_h*((1.5-1.5*$)^3-(1.5-1.5*$)^2)">
                                          <p:val>
                                            <p:fltVal val="0"/>
                                          </p:val>
                                        </p:tav>
                                        <p:tav tm="100000">
                                          <p:val>
                                            <p:flt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18"/>
                                        </p:tgtEl>
                                        <p:attrNameLst>
                                          <p:attrName>style.visibility</p:attrName>
                                        </p:attrNameLst>
                                      </p:cBhvr>
                                      <p:to>
                                        <p:strVal val="visible"/>
                                      </p:to>
                                    </p:set>
                                    <p:anim to="" calcmode="lin" valueType="num">
                                      <p:cBhvr>
                                        <p:cTn id="11" dur="700" fill="hold">
                                          <p:stCondLst>
                                            <p:cond delay="0"/>
                                          </p:stCondLst>
                                        </p:cTn>
                                        <p:tgtEl>
                                          <p:spTgt spid="18"/>
                                        </p:tgtEl>
                                        <p:attrNameLst>
                                          <p:attrName>ppt_y</p:attrName>
                                        </p:attrNameLst>
                                      </p:cBhvr>
                                      <p:tavLst>
                                        <p:tav tm="0" fmla="#ppt_y-#ppt_h/2*((1.5-1.5*$)^3-(1.5-1.5*$)^2)*8/9">
                                          <p:val>
                                            <p:fltVal val="0"/>
                                          </p:val>
                                        </p:tav>
                                        <p:tav tm="100000">
                                          <p:val>
                                            <p:fltVal val="1"/>
                                          </p:val>
                                        </p:tav>
                                      </p:tavLst>
                                    </p:anim>
                                    <p:anim to="" calcmode="lin" valueType="num">
                                      <p:cBhvr>
                                        <p:cTn id="12" dur="700" fill="hold">
                                          <p:stCondLst>
                                            <p:cond delay="0"/>
                                          </p:stCondLst>
                                        </p:cTn>
                                        <p:tgtEl>
                                          <p:spTgt spid="18"/>
                                        </p:tgtEl>
                                        <p:attrNameLst>
                                          <p:attrName>ppt_h</p:attrName>
                                        </p:attrNameLst>
                                      </p:cBhvr>
                                      <p:tavLst>
                                        <p:tav tm="0" fmla="#ppt_h-#ppt_h*((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 to="" calcmode="lin" valueType="num">
                                      <p:cBhvr>
                                        <p:cTn id="15" dur="700" fill="hold">
                                          <p:stCondLst>
                                            <p:cond delay="0"/>
                                          </p:stCondLst>
                                        </p:cTn>
                                        <p:tgtEl>
                                          <p:spTgt spid="19"/>
                                        </p:tgtEl>
                                        <p:attrNameLst>
                                          <p:attrName>ppt_y</p:attrName>
                                        </p:attrNameLst>
                                      </p:cBhvr>
                                      <p:tavLst>
                                        <p:tav tm="0" fmla="#ppt_y-#ppt_h/2*((1.5-1.5*$)^3-(1.5-1.5*$)^2)*8/9">
                                          <p:val>
                                            <p:fltVal val="0"/>
                                          </p:val>
                                        </p:tav>
                                        <p:tav tm="100000">
                                          <p:val>
                                            <p:fltVal val="1"/>
                                          </p:val>
                                        </p:tav>
                                      </p:tavLst>
                                    </p:anim>
                                    <p:anim to="" calcmode="lin" valueType="num">
                                      <p:cBhvr>
                                        <p:cTn id="16" dur="700" fill="hold">
                                          <p:stCondLst>
                                            <p:cond delay="0"/>
                                          </p:stCondLst>
                                        </p:cTn>
                                        <p:tgtEl>
                                          <p:spTgt spid="19"/>
                                        </p:tgtEl>
                                        <p:attrNameLst>
                                          <p:attrName>ppt_h</p:attrName>
                                        </p:attrNameLst>
                                      </p:cBhvr>
                                      <p:tavLst>
                                        <p:tav tm="0" fmla="#ppt_h-#ppt_h*((1.5-1.5*$)^3-(1.5-1.5*$)^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75945" y="578485"/>
            <a:ext cx="11616055" cy="6123940"/>
          </a:xfrm>
          <a:prstGeom prst="rect">
            <a:avLst/>
          </a:prstGeom>
          <a:noFill/>
        </p:spPr>
        <p:txBody>
          <a:bodyPr wrap="square" rtlCol="0" anchor="t">
            <a:spAutoFit/>
          </a:bodyPr>
          <a:p>
            <a:r>
              <a:rPr lang="en-US" altLang="zh-CN" sz="2800" i="1">
                <a:latin typeface="Times New Roman" panose="02020603050405020304" charset="0"/>
                <a:cs typeface="Times New Roman" panose="02020603050405020304" charset="0"/>
              </a:rPr>
              <a:t>        </a:t>
            </a:r>
            <a:r>
              <a:rPr lang="zh-CN" altLang="en-US" sz="2800" i="1">
                <a:latin typeface="Times New Roman" panose="02020603050405020304" charset="0"/>
                <a:cs typeface="Times New Roman" panose="02020603050405020304" charset="0"/>
              </a:rPr>
              <a:t>The big day came at last. </a:t>
            </a:r>
            <a:r>
              <a:rPr lang="zh-CN" altLang="en-US" sz="2800">
                <a:latin typeface="Times New Roman" panose="02020603050405020304" charset="0"/>
                <a:cs typeface="Times New Roman" panose="02020603050405020304" charset="0"/>
              </a:rPr>
              <a:t>I </a:t>
            </a:r>
            <a:r>
              <a:rPr lang="zh-CN" altLang="en-US" sz="2800" b="1">
                <a:solidFill>
                  <a:schemeClr val="accent1">
                    <a:lumMod val="50000"/>
                  </a:schemeClr>
                </a:solidFill>
                <a:latin typeface="Times New Roman" panose="02020603050405020304" charset="0"/>
                <a:cs typeface="Times New Roman" panose="02020603050405020304" charset="0"/>
              </a:rPr>
              <a:t>jogged </a:t>
            </a:r>
            <a:r>
              <a:rPr lang="zh-CN" altLang="en-US" sz="2800">
                <a:latin typeface="Times New Roman" panose="02020603050405020304" charset="0"/>
                <a:cs typeface="Times New Roman" panose="02020603050405020304" charset="0"/>
              </a:rPr>
              <a:t>all the way to the backstage of the school hall. </a:t>
            </a:r>
            <a:r>
              <a:rPr lang="zh-CN" altLang="en-US" sz="2800" b="1">
                <a:solidFill>
                  <a:schemeClr val="accent1">
                    <a:lumMod val="50000"/>
                  </a:schemeClr>
                </a:solidFill>
                <a:latin typeface="Times New Roman" panose="02020603050405020304" charset="0"/>
                <a:cs typeface="Times New Roman" panose="02020603050405020304" charset="0"/>
              </a:rPr>
              <a:t>Cameras </a:t>
            </a:r>
            <a:r>
              <a:rPr lang="zh-CN" altLang="en-US" sz="2800">
                <a:latin typeface="Times New Roman" panose="02020603050405020304" charset="0"/>
                <a:cs typeface="Times New Roman" panose="02020603050405020304" charset="0"/>
              </a:rPr>
              <a:t>were lighting up in all directions. </a:t>
            </a:r>
            <a:r>
              <a:rPr lang="zh-CN" altLang="en-US" sz="2800" b="1">
                <a:solidFill>
                  <a:schemeClr val="accent1">
                    <a:lumMod val="50000"/>
                  </a:schemeClr>
                </a:solidFill>
                <a:latin typeface="Times New Roman" panose="02020603050405020304" charset="0"/>
                <a:cs typeface="Times New Roman" panose="02020603050405020304" charset="0"/>
              </a:rPr>
              <a:t>Looking back </a:t>
            </a:r>
            <a:r>
              <a:rPr lang="zh-CN" altLang="en-US" sz="2800">
                <a:latin typeface="Times New Roman" panose="02020603050405020304" charset="0"/>
                <a:cs typeface="Times New Roman" panose="02020603050405020304" charset="0"/>
              </a:rPr>
              <a:t>on the five months of practice, I seemed to have confidence in myself. I found a new person inside me, a much more </a:t>
            </a:r>
            <a:r>
              <a:rPr lang="zh-CN" altLang="en-US" sz="2800" b="1">
                <a:solidFill>
                  <a:schemeClr val="accent1">
                    <a:lumMod val="50000"/>
                  </a:schemeClr>
                </a:solidFill>
                <a:latin typeface="Times New Roman" panose="02020603050405020304" charset="0"/>
                <a:cs typeface="Times New Roman" panose="02020603050405020304" charset="0"/>
              </a:rPr>
              <a:t>daring </a:t>
            </a:r>
            <a:r>
              <a:rPr lang="zh-CN" altLang="en-US" sz="2800">
                <a:latin typeface="Times New Roman" panose="02020603050405020304" charset="0"/>
                <a:cs typeface="Times New Roman" panose="02020603050405020304" charset="0"/>
              </a:rPr>
              <a:t>and </a:t>
            </a:r>
            <a:r>
              <a:rPr lang="zh-CN" altLang="en-US" sz="2800" b="1">
                <a:solidFill>
                  <a:schemeClr val="accent1">
                    <a:lumMod val="50000"/>
                  </a:schemeClr>
                </a:solidFill>
                <a:latin typeface="Times New Roman" panose="02020603050405020304" charset="0"/>
                <a:cs typeface="Times New Roman" panose="02020603050405020304" charset="0"/>
              </a:rPr>
              <a:t>outgoing </a:t>
            </a:r>
            <a:r>
              <a:rPr lang="zh-CN" altLang="en-US" sz="2800">
                <a:latin typeface="Times New Roman" panose="02020603050405020304" charset="0"/>
                <a:cs typeface="Times New Roman" panose="02020603050405020304" charset="0"/>
              </a:rPr>
              <a:t>person who had been hidden all along. However, when I </a:t>
            </a:r>
            <a:r>
              <a:rPr lang="zh-CN" altLang="en-US" sz="2800" b="1">
                <a:solidFill>
                  <a:schemeClr val="accent1">
                    <a:lumMod val="50000"/>
                  </a:schemeClr>
                </a:solidFill>
                <a:latin typeface="Times New Roman" panose="02020603050405020304" charset="0"/>
                <a:cs typeface="Times New Roman" panose="02020603050405020304" charset="0"/>
              </a:rPr>
              <a:t>was about to </a:t>
            </a:r>
            <a:r>
              <a:rPr lang="zh-CN" altLang="en-US" sz="2800">
                <a:latin typeface="Times New Roman" panose="02020603050405020304" charset="0"/>
                <a:cs typeface="Times New Roman" panose="02020603050405020304" charset="0"/>
              </a:rPr>
              <a:t>go on stage, my </a:t>
            </a:r>
            <a:r>
              <a:rPr lang="zh-CN" altLang="en-US" sz="2800" b="1">
                <a:solidFill>
                  <a:schemeClr val="accent1">
                    <a:lumMod val="50000"/>
                  </a:schemeClr>
                </a:solidFill>
                <a:latin typeface="Times New Roman" panose="02020603050405020304" charset="0"/>
                <a:cs typeface="Times New Roman" panose="02020603050405020304" charset="0"/>
              </a:rPr>
              <a:t>heart </a:t>
            </a:r>
            <a:r>
              <a:rPr lang="zh-CN" altLang="en-US" sz="2800">
                <a:latin typeface="Times New Roman" panose="02020603050405020304" charset="0"/>
                <a:cs typeface="Times New Roman" panose="02020603050405020304" charset="0"/>
              </a:rPr>
              <a:t>was </a:t>
            </a:r>
            <a:r>
              <a:rPr lang="zh-CN" altLang="en-US" sz="2800" b="1">
                <a:solidFill>
                  <a:schemeClr val="accent1">
                    <a:lumMod val="50000"/>
                  </a:schemeClr>
                </a:solidFill>
                <a:latin typeface="Times New Roman" panose="02020603050405020304" charset="0"/>
                <a:cs typeface="Times New Roman" panose="02020603050405020304" charset="0"/>
              </a:rPr>
              <a:t>pounding </a:t>
            </a:r>
            <a:r>
              <a:rPr lang="zh-CN" altLang="en-US" sz="2800">
                <a:latin typeface="Times New Roman" panose="02020603050405020304" charset="0"/>
                <a:cs typeface="Times New Roman" panose="02020603050405020304" charset="0"/>
              </a:rPr>
              <a:t>so hard that my </a:t>
            </a:r>
            <a:r>
              <a:rPr lang="zh-CN" altLang="en-US" sz="2800" b="1">
                <a:solidFill>
                  <a:schemeClr val="accent1">
                    <a:lumMod val="50000"/>
                  </a:schemeClr>
                </a:solidFill>
                <a:latin typeface="Times New Roman" panose="02020603050405020304" charset="0"/>
                <a:cs typeface="Times New Roman" panose="02020603050405020304" charset="0"/>
              </a:rPr>
              <a:t>throat tightened </a:t>
            </a:r>
            <a:r>
              <a:rPr lang="zh-CN" altLang="en-US" sz="2800">
                <a:latin typeface="Times New Roman" panose="02020603050405020304" charset="0"/>
                <a:cs typeface="Times New Roman" panose="02020603050405020304" charset="0"/>
              </a:rPr>
              <a:t>and my </a:t>
            </a:r>
            <a:r>
              <a:rPr lang="zh-CN" altLang="en-US" sz="2800" b="1">
                <a:solidFill>
                  <a:schemeClr val="accent1">
                    <a:lumMod val="50000"/>
                  </a:schemeClr>
                </a:solidFill>
                <a:latin typeface="Times New Roman" panose="02020603050405020304" charset="0"/>
                <a:cs typeface="Times New Roman" panose="02020603050405020304" charset="0"/>
              </a:rPr>
              <a:t>knees </a:t>
            </a:r>
            <a:r>
              <a:rPr lang="zh-CN" altLang="en-US" sz="2800">
                <a:latin typeface="Times New Roman" panose="02020603050405020304" charset="0"/>
                <a:cs typeface="Times New Roman" panose="02020603050405020304" charset="0"/>
              </a:rPr>
              <a:t>felt </a:t>
            </a:r>
            <a:r>
              <a:rPr lang="zh-CN" altLang="en-US" sz="2800" b="1">
                <a:solidFill>
                  <a:schemeClr val="accent1">
                    <a:lumMod val="50000"/>
                  </a:schemeClr>
                </a:solidFill>
                <a:latin typeface="Times New Roman" panose="02020603050405020304" charset="0"/>
                <a:cs typeface="Times New Roman" panose="02020603050405020304" charset="0"/>
              </a:rPr>
              <a:t>weak</a:t>
            </a:r>
            <a:r>
              <a:rPr lang="zh-CN" altLang="en-US" sz="2800">
                <a:latin typeface="Times New Roman" panose="02020603050405020304" charset="0"/>
                <a:cs typeface="Times New Roman" panose="02020603050405020304" charset="0"/>
              </a:rPr>
              <a:t>.</a:t>
            </a:r>
            <a:endParaRPr lang="zh-CN" altLang="en-US"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a:t>
            </a:r>
            <a:r>
              <a:rPr lang="en-US" altLang="zh-CN" sz="2800" i="1">
                <a:latin typeface="Times New Roman" panose="02020603050405020304" charset="0"/>
                <a:cs typeface="Times New Roman" panose="02020603050405020304" charset="0"/>
              </a:rPr>
              <a:t>At that time, Mrs. Sally came backstage for her final check-up and noticed my nervousness. </a:t>
            </a:r>
            <a:r>
              <a:rPr lang="en-US" altLang="zh-CN" sz="2800">
                <a:latin typeface="Times New Roman" panose="02020603050405020304" charset="0"/>
                <a:cs typeface="Times New Roman" panose="02020603050405020304" charset="0"/>
              </a:rPr>
              <a:t>“</a:t>
            </a:r>
            <a:r>
              <a:rPr lang="zh-CN" altLang="en-US" sz="2800">
                <a:latin typeface="Times New Roman" panose="02020603050405020304" charset="0"/>
                <a:cs typeface="Times New Roman" panose="02020603050405020304" charset="0"/>
              </a:rPr>
              <a:t>It doesn</a:t>
            </a:r>
            <a:r>
              <a:rPr lang="en-US" altLang="zh-CN" sz="2800">
                <a:latin typeface="Times New Roman" panose="02020603050405020304" charset="0"/>
                <a:cs typeface="Times New Roman" panose="02020603050405020304" charset="0"/>
              </a:rPr>
              <a:t>’</a:t>
            </a:r>
            <a:r>
              <a:rPr lang="zh-CN" altLang="en-US" sz="2800">
                <a:latin typeface="Times New Roman" panose="02020603050405020304" charset="0"/>
                <a:cs typeface="Times New Roman" panose="02020603050405020304" charset="0"/>
              </a:rPr>
              <a:t>t matter how you do tonight,</a:t>
            </a:r>
            <a:r>
              <a:rPr lang="en-US" altLang="zh-CN" sz="2800">
                <a:latin typeface="Times New Roman" panose="02020603050405020304" charset="0"/>
                <a:cs typeface="Times New Roman" panose="02020603050405020304" charset="0"/>
              </a:rPr>
              <a:t>”</a:t>
            </a:r>
            <a:r>
              <a:rPr lang="zh-CN" altLang="en-US" sz="2800">
                <a:latin typeface="Times New Roman" panose="02020603050405020304" charset="0"/>
                <a:cs typeface="Times New Roman" panose="02020603050405020304" charset="0"/>
              </a:rPr>
              <a:t>she said. </a:t>
            </a:r>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You</a:t>
            </a:r>
            <a:r>
              <a:rPr lang="en-US" altLang="zh-CN" sz="2800">
                <a:latin typeface="Times New Roman" panose="02020603050405020304" charset="0"/>
                <a:cs typeface="Times New Roman" panose="02020603050405020304" charset="0"/>
              </a:rPr>
              <a:t>’</a:t>
            </a:r>
            <a:r>
              <a:rPr lang="zh-CN" altLang="en-US" sz="2800">
                <a:latin typeface="Times New Roman" panose="02020603050405020304" charset="0"/>
                <a:cs typeface="Times New Roman" panose="02020603050405020304" charset="0"/>
              </a:rPr>
              <a:t>ve already shown how wonderful you are.” Looking into Mrs. Sally’s shining blue eyes, I calmed down and then walked onto the stage with his warm words like </a:t>
            </a:r>
            <a:r>
              <a:rPr lang="zh-CN" altLang="en-US" sz="2800" b="1">
                <a:solidFill>
                  <a:schemeClr val="accent1">
                    <a:lumMod val="50000"/>
                  </a:schemeClr>
                </a:solidFill>
                <a:latin typeface="Times New Roman" panose="02020603050405020304" charset="0"/>
                <a:cs typeface="Times New Roman" panose="02020603050405020304" charset="0"/>
              </a:rPr>
              <a:t>a ray of sunshine</a:t>
            </a:r>
            <a:r>
              <a:rPr lang="zh-CN" altLang="en-US" sz="2800">
                <a:latin typeface="Times New Roman" panose="02020603050405020304" charset="0"/>
                <a:cs typeface="Times New Roman" panose="02020603050405020304" charset="0"/>
              </a:rPr>
              <a:t>. When I finished my performance, the audience </a:t>
            </a:r>
            <a:r>
              <a:rPr lang="zh-CN" altLang="en-US" sz="2800" b="1">
                <a:solidFill>
                  <a:schemeClr val="accent1">
                    <a:lumMod val="50000"/>
                  </a:schemeClr>
                </a:solidFill>
                <a:latin typeface="Times New Roman" panose="02020603050405020304" charset="0"/>
                <a:cs typeface="Times New Roman" panose="02020603050405020304" charset="0"/>
              </a:rPr>
              <a:t>burst into applause</a:t>
            </a:r>
            <a:r>
              <a:rPr lang="zh-CN" altLang="en-US" sz="2800">
                <a:latin typeface="Times New Roman" panose="02020603050405020304" charset="0"/>
                <a:cs typeface="Times New Roman" panose="02020603050405020304" charset="0"/>
              </a:rPr>
              <a:t>. The scene made me feel myself floating in an ocean of happiness. </a:t>
            </a:r>
            <a:r>
              <a:rPr lang="en-US" altLang="zh-CN" sz="2800" b="1">
                <a:solidFill>
                  <a:schemeClr val="accent1">
                    <a:lumMod val="50000"/>
                  </a:schemeClr>
                </a:solidFill>
                <a:latin typeface="Times New Roman" panose="02020603050405020304" charset="0"/>
                <a:cs typeface="Times New Roman" panose="02020603050405020304" charset="0"/>
                <a:sym typeface="+mn-ea"/>
              </a:rPr>
              <a:t>It</a:t>
            </a:r>
            <a:r>
              <a:rPr lang="zh-CN" altLang="en-US" sz="2800" b="1">
                <a:solidFill>
                  <a:schemeClr val="accent1">
                    <a:lumMod val="50000"/>
                  </a:schemeClr>
                </a:solidFill>
                <a:latin typeface="Times New Roman" panose="02020603050405020304" charset="0"/>
                <a:cs typeface="Times New Roman" panose="02020603050405020304" charset="0"/>
                <a:sym typeface="+mn-ea"/>
              </a:rPr>
              <a:t> </a:t>
            </a:r>
            <a:r>
              <a:rPr lang="en-US" altLang="zh-CN" sz="2800" b="1">
                <a:solidFill>
                  <a:schemeClr val="accent1">
                    <a:lumMod val="50000"/>
                  </a:schemeClr>
                </a:solidFill>
                <a:latin typeface="Times New Roman" panose="02020603050405020304" charset="0"/>
                <a:cs typeface="Times New Roman" panose="02020603050405020304" charset="0"/>
                <a:sym typeface="+mn-ea"/>
              </a:rPr>
              <a:t>dawned on me that </a:t>
            </a:r>
            <a:r>
              <a:rPr lang="en-US" altLang="zh-CN" sz="2800" b="1">
                <a:solidFill>
                  <a:schemeClr val="accent1">
                    <a:lumMod val="50000"/>
                  </a:schemeClr>
                </a:solidFill>
                <a:latin typeface="Times New Roman" panose="02020603050405020304" charset="0"/>
                <a:cs typeface="Times New Roman" panose="02020603050405020304" charset="0"/>
              </a:rPr>
              <a:t>it</a:t>
            </a:r>
            <a:r>
              <a:rPr lang="zh-CN" altLang="en-US" sz="2800" b="1">
                <a:solidFill>
                  <a:schemeClr val="accent1">
                    <a:lumMod val="50000"/>
                  </a:schemeClr>
                </a:solidFill>
                <a:latin typeface="Times New Roman" panose="02020603050405020304" charset="0"/>
                <a:cs typeface="Times New Roman" panose="02020603050405020304" charset="0"/>
              </a:rPr>
              <a:t> was the encouragement </a:t>
            </a:r>
            <a:r>
              <a:rPr lang="zh-CN" altLang="en-US" sz="2800">
                <a:latin typeface="Times New Roman" panose="02020603050405020304" charset="0"/>
                <a:cs typeface="Times New Roman" panose="02020603050405020304" charset="0"/>
              </a:rPr>
              <a:t>from my teacher, </a:t>
            </a:r>
            <a:r>
              <a:rPr lang="en-US" altLang="zh-CN" sz="2800" b="1">
                <a:solidFill>
                  <a:schemeClr val="accent1">
                    <a:lumMod val="50000"/>
                  </a:schemeClr>
                </a:solidFill>
                <a:latin typeface="Times New Roman" panose="02020603050405020304" charset="0"/>
                <a:cs typeface="Times New Roman" panose="02020603050405020304" charset="0"/>
              </a:rPr>
              <a:t>that</a:t>
            </a:r>
            <a:r>
              <a:rPr lang="zh-CN" altLang="en-US" sz="2800" b="1">
                <a:solidFill>
                  <a:schemeClr val="accent1">
                    <a:lumMod val="50000"/>
                  </a:schemeClr>
                </a:solidFill>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helped me find the confidence to succeed</a:t>
            </a:r>
            <a:r>
              <a:rPr lang="en-US" altLang="zh-CN" sz="2800">
                <a:latin typeface="Times New Roman" panose="02020603050405020304" charset="0"/>
                <a:cs typeface="Times New Roman" panose="02020603050405020304" charset="0"/>
              </a:rPr>
              <a:t>.</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575945" y="118110"/>
            <a:ext cx="252095" cy="460375"/>
          </a:xfrm>
          <a:prstGeom prst="rect">
            <a:avLst/>
          </a:prstGeom>
          <a:noFill/>
        </p:spPr>
        <p:txBody>
          <a:bodyPr wrap="none" rtlCol="0" anchor="t">
            <a:spAutoFit/>
          </a:bodyPr>
          <a:p>
            <a:r>
              <a:rPr lang="en-US" altLang="zh-CN" sz="2400" b="1">
                <a:solidFill>
                  <a:schemeClr val="accent1">
                    <a:lumMod val="50000"/>
                  </a:schemeClr>
                </a:solidFill>
                <a:effectLst>
                  <a:outerShdw blurRad="38100" dist="25400" dir="5400000" algn="ctr" rotWithShape="0">
                    <a:srgbClr val="6E747A">
                      <a:alpha val="43000"/>
                    </a:srgbClr>
                  </a:outerShdw>
                </a:effectLst>
                <a:sym typeface="+mn-ea"/>
              </a:rPr>
              <a:t> </a:t>
            </a:r>
            <a:endParaRPr lang="en-US" altLang="zh-CN" sz="2400" b="1">
              <a:solidFill>
                <a:schemeClr val="accent1">
                  <a:lumMod val="50000"/>
                </a:schemeClr>
              </a:solidFill>
              <a:effectLst>
                <a:outerShdw blurRad="38100" dist="25400" dir="5400000" algn="ctr" rotWithShape="0">
                  <a:srgbClr val="6E747A">
                    <a:alpha val="43000"/>
                  </a:srgbClr>
                </a:outerShdw>
              </a:effectLst>
              <a:sym typeface="+mn-ea"/>
            </a:endParaRPr>
          </a:p>
        </p:txBody>
      </p:sp>
      <p:sp>
        <p:nvSpPr>
          <p:cNvPr id="2" name="文本框 1"/>
          <p:cNvSpPr txBox="1"/>
          <p:nvPr/>
        </p:nvSpPr>
        <p:spPr>
          <a:xfrm>
            <a:off x="412115" y="0"/>
            <a:ext cx="9506585" cy="460375"/>
          </a:xfrm>
          <a:prstGeom prst="rect">
            <a:avLst/>
          </a:prstGeom>
          <a:noFill/>
        </p:spPr>
        <p:txBody>
          <a:bodyPr wrap="square" rtlCol="0" anchor="t">
            <a:spAutoFit/>
          </a:bodyPr>
          <a:p>
            <a:r>
              <a:rPr lang="zh-CN" altLang="en-US" sz="2400" b="1">
                <a:solidFill>
                  <a:schemeClr val="accent1">
                    <a:lumMod val="50000"/>
                  </a:schemeClr>
                </a:solidFill>
                <a:sym typeface="+mn-ea"/>
              </a:rPr>
              <a:t>相关话题</a:t>
            </a:r>
            <a:r>
              <a:rPr lang="en-US" altLang="zh-CN" sz="2400" b="1">
                <a:solidFill>
                  <a:srgbClr val="C00000"/>
                </a:solidFill>
                <a:sym typeface="+mn-ea"/>
              </a:rPr>
              <a:t> </a:t>
            </a:r>
            <a:r>
              <a:rPr lang="en-US" altLang="zh-CN" sz="2400" b="1">
                <a:solidFill>
                  <a:srgbClr val="C00000"/>
                </a:solidFill>
                <a:latin typeface="Times New Roman" panose="02020603050405020304" charset="0"/>
                <a:cs typeface="Times New Roman" panose="02020603050405020304" charset="0"/>
                <a:sym typeface="+mn-ea"/>
              </a:rPr>
              <a:t>  </a:t>
            </a:r>
            <a:r>
              <a:rPr lang="zh-CN" altLang="en-US" sz="2400" b="1">
                <a:solidFill>
                  <a:srgbClr val="C00000"/>
                </a:solidFill>
                <a:latin typeface="Times New Roman" panose="02020603050405020304" charset="0"/>
                <a:cs typeface="Times New Roman" panose="02020603050405020304" charset="0"/>
                <a:sym typeface="+mn-ea"/>
              </a:rPr>
              <a:t>第一次舞台表演</a:t>
            </a:r>
            <a:r>
              <a:rPr lang="en-US" altLang="zh-CN" sz="2400" b="1">
                <a:solidFill>
                  <a:srgbClr val="C00000"/>
                </a:solidFill>
                <a:latin typeface="Times New Roman" panose="02020603050405020304" charset="0"/>
                <a:cs typeface="Times New Roman" panose="02020603050405020304" charset="0"/>
                <a:sym typeface="+mn-ea"/>
              </a:rPr>
              <a:t>--</a:t>
            </a:r>
            <a:r>
              <a:rPr lang="zh-CN" altLang="en-US" sz="2400" b="1">
                <a:solidFill>
                  <a:srgbClr val="C00000"/>
                </a:solidFill>
                <a:latin typeface="Times New Roman" panose="02020603050405020304" charset="0"/>
                <a:cs typeface="Times New Roman" panose="02020603050405020304" charset="0"/>
                <a:sym typeface="+mn-ea"/>
              </a:rPr>
              <a:t>在老师</a:t>
            </a:r>
            <a:r>
              <a:rPr lang="en-US" altLang="zh-CN" sz="2400" b="1">
                <a:solidFill>
                  <a:srgbClr val="C00000"/>
                </a:solidFill>
                <a:latin typeface="Times New Roman" panose="02020603050405020304" charset="0"/>
                <a:cs typeface="Times New Roman" panose="02020603050405020304" charset="0"/>
                <a:sym typeface="+mn-ea"/>
              </a:rPr>
              <a:t> Mrs Sally</a:t>
            </a:r>
            <a:r>
              <a:rPr lang="zh-CN" altLang="en-US" sz="2400" b="1">
                <a:solidFill>
                  <a:srgbClr val="C00000"/>
                </a:solidFill>
                <a:latin typeface="Times New Roman" panose="02020603050405020304" charset="0"/>
                <a:cs typeface="Times New Roman" panose="02020603050405020304" charset="0"/>
                <a:sym typeface="+mn-ea"/>
              </a:rPr>
              <a:t>的鼓励下完成舞台表演</a:t>
            </a:r>
            <a:endParaRPr lang="zh-CN" altLang="en-US" sz="2400" b="1">
              <a:solidFill>
                <a:srgbClr val="C00000"/>
              </a:solidFill>
              <a:latin typeface="Times New Roman" panose="02020603050405020304" charset="0"/>
              <a:cs typeface="Times New Roman" panose="02020603050405020304" charset="0"/>
              <a:sym typeface="+mn-ea"/>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4790" y="69215"/>
            <a:ext cx="12088495" cy="6485255"/>
          </a:xfrm>
        </p:spPr>
        <p:txBody>
          <a:bodyPr>
            <a:noAutofit/>
          </a:bodyPr>
          <a:p>
            <a:pPr marL="0" indent="0">
              <a:buNone/>
            </a:pPr>
            <a:r>
              <a:rPr lang="en-US" altLang="zh-CN" b="1">
                <a:solidFill>
                  <a:schemeClr val="accent1">
                    <a:lumMod val="50000"/>
                  </a:schemeClr>
                </a:solidFill>
                <a:sym typeface="+mn-ea"/>
              </a:rPr>
              <a:t>    </a:t>
            </a:r>
            <a:r>
              <a:rPr lang="zh-CN" altLang="en-US" b="1">
                <a:solidFill>
                  <a:schemeClr val="accent1">
                    <a:lumMod val="50000"/>
                  </a:schemeClr>
                </a:solidFill>
                <a:sym typeface="+mn-ea"/>
              </a:rPr>
              <a:t>相关话题</a:t>
            </a:r>
            <a:r>
              <a:rPr lang="en-US" altLang="zh-CN" b="1">
                <a:solidFill>
                  <a:srgbClr val="C00000"/>
                </a:solidFill>
                <a:sym typeface="+mn-ea"/>
              </a:rPr>
              <a:t> </a:t>
            </a:r>
            <a:r>
              <a:rPr lang="en-US" altLang="zh-CN" b="1">
                <a:solidFill>
                  <a:srgbClr val="C00000"/>
                </a:solidFill>
                <a:latin typeface="Times New Roman" panose="02020603050405020304" charset="0"/>
                <a:cs typeface="Times New Roman" panose="02020603050405020304" charset="0"/>
                <a:sym typeface="+mn-ea"/>
              </a:rPr>
              <a:t> My big solo --</a:t>
            </a:r>
            <a:r>
              <a:rPr lang="zh-CN" altLang="en-US" b="1">
                <a:solidFill>
                  <a:srgbClr val="C00000"/>
                </a:solidFill>
                <a:latin typeface="Times New Roman" panose="02020603050405020304" charset="0"/>
                <a:cs typeface="Times New Roman" panose="02020603050405020304" charset="0"/>
                <a:sym typeface="+mn-ea"/>
              </a:rPr>
              <a:t>在朋友</a:t>
            </a:r>
            <a:r>
              <a:rPr lang="en-US" altLang="zh-CN" b="1">
                <a:solidFill>
                  <a:srgbClr val="C00000"/>
                </a:solidFill>
                <a:latin typeface="Times New Roman" panose="02020603050405020304" charset="0"/>
                <a:cs typeface="Times New Roman" panose="02020603050405020304" charset="0"/>
                <a:sym typeface="+mn-ea"/>
              </a:rPr>
              <a:t>Renne </a:t>
            </a:r>
            <a:r>
              <a:rPr lang="zh-CN" altLang="en-US" b="1">
                <a:solidFill>
                  <a:srgbClr val="C00000"/>
                </a:solidFill>
                <a:latin typeface="Times New Roman" panose="02020603050405020304" charset="0"/>
                <a:cs typeface="Times New Roman" panose="02020603050405020304" charset="0"/>
                <a:sym typeface="+mn-ea"/>
              </a:rPr>
              <a:t>的鼓励下完成舞台表演独唱</a:t>
            </a:r>
            <a:endParaRPr lang="en-US" altLang="zh-CN" b="1">
              <a:solidFill>
                <a:srgbClr val="C00000"/>
              </a:solidFill>
              <a:latin typeface="Times New Roman" panose="02020603050405020304" charset="0"/>
              <a:cs typeface="Times New Roman" panose="02020603050405020304" charset="0"/>
              <a:sym typeface="+mn-ea"/>
            </a:endParaRPr>
          </a:p>
          <a:p>
            <a:pPr marL="0" indent="0">
              <a:buNone/>
            </a:pPr>
            <a:r>
              <a:rPr lang="zh-CN" altLang="en-US">
                <a:latin typeface="Times New Roman" panose="02020603050405020304" charset="0"/>
                <a:cs typeface="Times New Roman" panose="02020603050405020304" charset="0"/>
              </a:rPr>
              <a:t>My big moment come. The spotlight </a:t>
            </a:r>
            <a:r>
              <a:rPr lang="zh-CN" altLang="en-US" b="1">
                <a:latin typeface="Times New Roman" panose="02020603050405020304" charset="0"/>
                <a:cs typeface="Times New Roman" panose="02020603050405020304" charset="0"/>
              </a:rPr>
              <a:t>flicked over </a:t>
            </a:r>
            <a:r>
              <a:rPr lang="zh-CN" altLang="en-US">
                <a:latin typeface="Times New Roman" panose="02020603050405020304" charset="0"/>
                <a:cs typeface="Times New Roman" panose="02020603050405020304" charset="0"/>
              </a:rPr>
              <a:t>me and then</a:t>
            </a:r>
            <a:r>
              <a:rPr lang="zh-CN" altLang="en-US" b="1">
                <a:latin typeface="Times New Roman" panose="02020603050405020304" charset="0"/>
                <a:cs typeface="Times New Roman" panose="02020603050405020304" charset="0"/>
              </a:rPr>
              <a:t> circled me </a:t>
            </a:r>
            <a:r>
              <a:rPr lang="zh-CN" altLang="en-US">
                <a:latin typeface="Times New Roman" panose="02020603050405020304" charset="0"/>
                <a:cs typeface="Times New Roman" panose="02020603050405020304" charset="0"/>
              </a:rPr>
              <a:t>in its bright light</a:t>
            </a:r>
            <a:r>
              <a:rPr lang="en-US" altLang="zh-CN">
                <a:latin typeface="Times New Roman" panose="02020603050405020304" charset="0"/>
                <a:cs typeface="Times New Roman" panose="02020603050405020304" charset="0"/>
              </a:rPr>
              <a:t>.</a:t>
            </a:r>
            <a:r>
              <a:rPr lang="zh-CN" altLang="en-US">
                <a:latin typeface="Times New Roman" panose="02020603050405020304" charset="0"/>
                <a:cs typeface="Times New Roman" panose="02020603050405020304" charset="0"/>
              </a:rPr>
              <a:t> Ms. Jenkins nodded at me and signaled me to start.</a:t>
            </a:r>
            <a:r>
              <a:rPr lang="zh-CN" altLang="en-US" b="1">
                <a:latin typeface="Times New Roman" panose="02020603050405020304" charset="0"/>
                <a:cs typeface="Times New Roman" panose="02020603050405020304" charset="0"/>
              </a:rPr>
              <a:t> But I, stunned by the pressure and attention, froze, the note sticking in my throat as the choir kept singing softly behind me.</a:t>
            </a:r>
            <a:r>
              <a:rPr lang="zh-CN" altLang="en-US">
                <a:latin typeface="Times New Roman" panose="02020603050405020304" charset="0"/>
                <a:cs typeface="Times New Roman" panose="02020603050405020304" charset="0"/>
              </a:rPr>
              <a:t> Ms. Jenkins began to look a little worried. At that very moment,from behind me, </a:t>
            </a:r>
            <a:r>
              <a:rPr lang="zh-CN" altLang="en-US" b="1">
                <a:latin typeface="Times New Roman" panose="02020603050405020304" charset="0"/>
                <a:cs typeface="Times New Roman" panose="02020603050405020304" charset="0"/>
              </a:rPr>
              <a:t>Renee gave me a gentle poke and whispered,"you can do it, Cindy."</a:t>
            </a:r>
            <a:r>
              <a:rPr lang="zh-CN" altLang="en-US">
                <a:latin typeface="Times New Roman" panose="02020603050405020304" charset="0"/>
                <a:cs typeface="Times New Roman" panose="02020603050405020304" charset="0"/>
              </a:rPr>
              <a:t>My turn came again.Encouraged by her, I took a deep breath, opened my mouth and sang out as loudly as I could.</a:t>
            </a:r>
            <a:endParaRPr lang="zh-CN" altLang="en-US">
              <a:latin typeface="Times New Roman" panose="02020603050405020304" charset="0"/>
              <a:cs typeface="Times New Roman" panose="02020603050405020304" charset="0"/>
            </a:endParaRPr>
          </a:p>
          <a:p>
            <a:pPr marL="0" indent="0">
              <a:buNone/>
            </a:pPr>
            <a:r>
              <a:rPr lang="zh-CN" altLang="en-US">
                <a:latin typeface="Times New Roman" panose="02020603050405020304" charset="0"/>
                <a:cs typeface="Times New Roman" panose="02020603050405020304" charset="0"/>
              </a:rPr>
              <a:t>The rest of the solo went well. And when the concert was over, the applause was thunderous. </a:t>
            </a:r>
            <a:r>
              <a:rPr lang="zh-CN" altLang="en-US" b="1">
                <a:latin typeface="Times New Roman" panose="02020603050405020304" charset="0"/>
                <a:cs typeface="Times New Roman" panose="02020603050405020304" charset="0"/>
              </a:rPr>
              <a:t>When we filed off the stage, my family met me with praise and hugs. Renee was next to hug me. </a:t>
            </a:r>
            <a:r>
              <a:rPr lang="zh-CN" altLang="en-US">
                <a:latin typeface="Times New Roman" panose="02020603050405020304" charset="0"/>
                <a:cs typeface="Times New Roman" panose="02020603050405020304" charset="0"/>
              </a:rPr>
              <a:t>It felt awkward."Thanks, Renee,"was all I could get myself to say."It was nothing," she said, flashing me her usual sunny smile,"You've always been there for me all these years! That's what friends are for.""You're right,"</a:t>
            </a:r>
            <a:r>
              <a:rPr lang="zh-CN" altLang="en-US" b="1">
                <a:latin typeface="Times New Roman" panose="02020603050405020304" charset="0"/>
                <a:cs typeface="Times New Roman" panose="02020603050405020304" charset="0"/>
              </a:rPr>
              <a:t>I said slowly, beginning to like the feeling of being her friend, and hugged her tightly"That's what friends are for."</a:t>
            </a:r>
            <a:endParaRPr lang="zh-CN" altLang="en-US" b="1">
              <a:latin typeface="Times New Roman" panose="02020603050405020304" charset="0"/>
              <a:cs typeface="Times New Roman" panose="0202060305040502030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98805" y="350520"/>
            <a:ext cx="11235055" cy="6000750"/>
          </a:xfrm>
          <a:prstGeom prst="rect">
            <a:avLst/>
          </a:prstGeom>
          <a:noFill/>
        </p:spPr>
        <p:txBody>
          <a:bodyPr wrap="square" rtlCol="0" anchor="t">
            <a:spAutoFit/>
          </a:bodyPr>
          <a:p>
            <a:pPr algn="l">
              <a:buClrTx/>
              <a:buSzTx/>
              <a:buNone/>
            </a:pPr>
            <a:r>
              <a:rPr lang="en-US" altLang="zh-CN" sz="2400" b="1">
                <a:solidFill>
                  <a:schemeClr val="accent1">
                    <a:lumMod val="50000"/>
                  </a:schemeClr>
                </a:solidFill>
              </a:rPr>
              <a:t>      </a:t>
            </a:r>
            <a:r>
              <a:rPr lang="zh-CN" altLang="en-US" sz="2400" b="1">
                <a:solidFill>
                  <a:schemeClr val="accent1">
                    <a:lumMod val="50000"/>
                  </a:schemeClr>
                </a:solidFill>
              </a:rPr>
              <a:t>相关话题</a:t>
            </a:r>
            <a:r>
              <a:rPr lang="en-US" altLang="zh-CN" sz="2400" b="1">
                <a:solidFill>
                  <a:schemeClr val="accent1">
                    <a:lumMod val="50000"/>
                  </a:schemeClr>
                </a:solidFill>
              </a:rPr>
              <a:t> </a:t>
            </a:r>
            <a:r>
              <a:rPr lang="en-US" altLang="zh-CN" sz="2400">
                <a:latin typeface="Times New Roman" panose="02020603050405020304" charset="0"/>
                <a:cs typeface="Times New Roman" panose="02020603050405020304" charset="0"/>
              </a:rPr>
              <a:t> </a:t>
            </a:r>
            <a:r>
              <a:rPr lang="zh-CN" altLang="en-US" sz="2400" b="1">
                <a:solidFill>
                  <a:srgbClr val="C00000"/>
                </a:solidFill>
                <a:sym typeface="+mn-ea"/>
              </a:rPr>
              <a:t>老师Pravin鼓励有戏服的问题的Sneha 坚持表演</a:t>
            </a:r>
            <a:endParaRPr lang="zh-CN" altLang="en-US" sz="2400" b="1">
              <a:solidFill>
                <a:srgbClr val="C00000"/>
              </a:solidFill>
              <a:sym typeface="+mn-ea"/>
            </a:endParaRPr>
          </a:p>
          <a:p>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Sneha went to the teacher, “I don’t want to take part in the play and I’m leaving.” Her voice was so determined that Pravina wondered why she had such a change in her attitude. “Mum says I can learn more if I take part in a debate,” she looked away, trying to hide her unwillingness. Soon, Pravina made out what really was shouting in Sneha’s deep heart. With a smile on her face, Pravina promised not only could she perform in the play but she would get the chance to join in the debate. She offered a hand to her, saying there happened to be a costume at home which could be lent to her. Excited secretly, she knew she was going to attend the show.</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Pravina stood patiently, waiting for the performance to begin. She was waiting for the precious moment when Sneha appeared in the costume she bought for Sneha’s dream. As the light faded out, the lead role came on stage and caught the attention of all the audience. Confident and brave, she vividly brought the character to life. Everyone cheered and applauded when the show ended as Sneha’s first male character turned out a big success. When Sneha was ready to give back the costume to Pravina, she was told to keep it as a reminder of not easily letting go of dreams.</a:t>
            </a:r>
            <a:endParaRPr lang="zh-CN" altLang="en-US" sz="2400">
              <a:latin typeface="Times New Roman" panose="02020603050405020304" charset="0"/>
              <a:cs typeface="Times New Roman" panose="02020603050405020304" charset="0"/>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7190" y="244475"/>
            <a:ext cx="11710035" cy="6369685"/>
          </a:xfrm>
          <a:prstGeom prst="rect">
            <a:avLst/>
          </a:prstGeom>
          <a:noFill/>
        </p:spPr>
        <p:txBody>
          <a:bodyPr wrap="square" rtlCol="0" anchor="t">
            <a:spAutoFit/>
          </a:bodyPr>
          <a:p>
            <a:r>
              <a:rPr lang="en-US" altLang="zh-CN" sz="2400" b="1">
                <a:solidFill>
                  <a:schemeClr val="accent1">
                    <a:lumMod val="50000"/>
                  </a:schemeClr>
                </a:solidFill>
                <a:sym typeface="+mn-ea"/>
              </a:rPr>
              <a:t>      </a:t>
            </a:r>
            <a:r>
              <a:rPr lang="zh-CN" altLang="en-US" sz="2400" b="1">
                <a:solidFill>
                  <a:schemeClr val="accent1">
                    <a:lumMod val="50000"/>
                  </a:schemeClr>
                </a:solidFill>
                <a:sym typeface="+mn-ea"/>
              </a:rPr>
              <a:t>相关话题</a:t>
            </a:r>
            <a:r>
              <a:rPr lang="en-US" altLang="zh-CN" sz="2400" b="1">
                <a:solidFill>
                  <a:schemeClr val="accent1">
                    <a:lumMod val="50000"/>
                  </a:schemeClr>
                </a:solidFill>
                <a:sym typeface="+mn-ea"/>
              </a:rPr>
              <a:t> </a:t>
            </a:r>
            <a:r>
              <a:rPr lang="zh-CN" altLang="en-US" sz="2400" b="1">
                <a:solidFill>
                  <a:srgbClr val="C00000"/>
                </a:solidFill>
              </a:rPr>
              <a:t>笨拙且不修边幅的Mohi在Hamed的举荐下，在教师节音乐会上进行了表演，大获成功</a:t>
            </a:r>
            <a:endParaRPr lang="en-US" altLang="zh-CN" sz="2400" b="1">
              <a:solidFill>
                <a:srgbClr val="C00000"/>
              </a:solidFill>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The music played on. Hamed peered in through a window. His eyes widened in surprise. In the middle of the living room, Mohi was playing the violin. His eyes were closed in concentration as he drew the bow over the strings expertly. He played flawlessly so much so that it sounded like a recording. Then an idea hit Hamed. It was the tradition of the school to have a concert for the teachers. Every class had to contribute an item. It was a good chance for Mohi to show his talent and be accepted by his classmates. Thinking of that, Hamed left quietly.</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      </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Before Teacher</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s Day concert, Hamed convinced the class to let Mohi perform. Short of ideas, the class agreed. On the day of the concert, both the teachers and students were surprised to see the school’s clumsiest student walking on stage with a violin. When he started to play, the audience fell silent. Jaws dropped. As the last note ended, there was a moment of silence. Then the audience erupted into thunderous applause. Mohi became a sensation and had many fans in his final year of school. Mohi and Hamed became the best of friends eventually.</a:t>
            </a:r>
            <a:endParaRPr lang="zh-CN" altLang="en-US" sz="2400">
              <a:latin typeface="Times New Roman" panose="02020603050405020304" charset="0"/>
              <a:cs typeface="Times New Roman" panose="02020603050405020304" charset="0"/>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11150" y="151130"/>
            <a:ext cx="11349355" cy="6369685"/>
          </a:xfrm>
          <a:prstGeom prst="rect">
            <a:avLst/>
          </a:prstGeom>
          <a:noFill/>
        </p:spPr>
        <p:txBody>
          <a:bodyPr wrap="square" rtlCol="0" anchor="t">
            <a:spAutoFit/>
          </a:bodyPr>
          <a:p>
            <a:r>
              <a:rPr lang="en-US" altLang="zh-CN" sz="2400" b="1">
                <a:solidFill>
                  <a:schemeClr val="accent1">
                    <a:lumMod val="50000"/>
                  </a:schemeClr>
                </a:solidFill>
                <a:sym typeface="+mn-ea"/>
              </a:rPr>
              <a:t>      </a:t>
            </a:r>
            <a:r>
              <a:rPr lang="zh-CN" altLang="en-US" sz="2400" b="1">
                <a:solidFill>
                  <a:schemeClr val="accent1">
                    <a:lumMod val="50000"/>
                  </a:schemeClr>
                </a:solidFill>
                <a:sym typeface="+mn-ea"/>
              </a:rPr>
              <a:t>相关话题</a:t>
            </a:r>
            <a:r>
              <a:rPr lang="en-US" altLang="zh-CN" sz="2400" b="1">
                <a:solidFill>
                  <a:schemeClr val="accent1">
                    <a:lumMod val="50000"/>
                  </a:schemeClr>
                </a:solidFill>
                <a:sym typeface="+mn-ea"/>
              </a:rPr>
              <a:t> </a:t>
            </a:r>
            <a:r>
              <a:rPr lang="zh-CN" altLang="en-US" sz="2400" b="1">
                <a:solidFill>
                  <a:srgbClr val="C00000"/>
                </a:solidFill>
              </a:rPr>
              <a:t>天生有缺陷的Emily成功完成舞台表演</a:t>
            </a:r>
            <a:endParaRPr lang="zh-CN" altLang="en-US" sz="2400" b="1">
              <a:solidFill>
                <a:srgbClr val="C00000"/>
              </a:solidFill>
            </a:endParaRPr>
          </a:p>
          <a:p>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Emily hurried to thechoral room and anxiously glanced at the list on the door.The fear of being rejected came to strike again. “Jeff Green, RoseBlack…” she murmured as her eyes moved upward. “Wow!” Emily abruptly coveredher wide-opened mouth, feeling as if her heart would jump out. There, postedat the top of the list was her name. The leading singer! However,whispers around her pulled her back to earth. Just then, she felt a pat on theshoulder. It was Mr. Butler. “We selected you for our faith in your abilities</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and voice.” Inspired, Emily practiced even harder for the day of performance.</a:t>
            </a:r>
            <a:endParaRPr lang="zh-CN" altLang="en-US" sz="2400">
              <a:latin typeface="Times New Roman" panose="02020603050405020304" charset="0"/>
              <a:cs typeface="Times New Roman" panose="02020603050405020304" charset="0"/>
            </a:endParaRPr>
          </a:p>
          <a:p>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Finally, the day ofperformance came. Emily’s eyes danced with excitement as she stepped on to thestage. Standing still, she heard noises among the crowd. Obviously not cheers!Emily felt nervous again and even her legs began trembling. At that moment, her</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eyes parked on Mr. Butler at the corner. He nodded and exchanged a determined</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glance with her, which timely put her heart back in place. With the music</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rising, Emily began her singing. Her sweet voice poured and the audience fellinto an abrupt silence. When she finished, the auditorium erupted into a sea ofcheers. Emily White in tears, with so many birth problems in her body, becamethe shiniest star!</a:t>
            </a:r>
            <a:endParaRPr lang="zh-CN" altLang="en-US" sz="2400">
              <a:latin typeface="Times New Roman" panose="02020603050405020304" charset="0"/>
              <a:cs typeface="Times New Roman" panose="02020603050405020304" charset="0"/>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84810" y="146685"/>
            <a:ext cx="12145645" cy="1143000"/>
          </a:xfrm>
        </p:spPr>
        <p:txBody>
          <a:bodyPr>
            <a:normAutofit/>
          </a:bodyPr>
          <a:p>
            <a:pPr algn="l">
              <a:buClrTx/>
              <a:buSzTx/>
              <a:buFontTx/>
            </a:pPr>
            <a:r>
              <a:rPr lang="zh-CN" altLang="en-US" sz="5300">
                <a:ln w="22225">
                  <a:solidFill>
                    <a:schemeClr val="accent2"/>
                  </a:solidFill>
                  <a:prstDash val="solid"/>
                </a:ln>
                <a:solidFill>
                  <a:schemeClr val="accent2">
                    <a:lumMod val="40000"/>
                    <a:lumOff val="60000"/>
                  </a:schemeClr>
                </a:solidFill>
                <a:effectLst/>
                <a:latin typeface="Arial Black" panose="020B0A04020102020204" pitchFamily="34" charset="0"/>
                <a:ea typeface="宋体" panose="02010600030101010101" pitchFamily="2" charset="-122"/>
                <a:cs typeface="Arial Black" panose="020B0A04020102020204" pitchFamily="34" charset="0"/>
              </a:rPr>
              <a:t>续写</a:t>
            </a:r>
            <a:r>
              <a:rPr lang="en-US" altLang="zh-CN" sz="5300">
                <a:ln w="22225">
                  <a:solidFill>
                    <a:schemeClr val="accent2"/>
                  </a:solidFill>
                  <a:prstDash val="solid"/>
                </a:ln>
                <a:solidFill>
                  <a:schemeClr val="accent2">
                    <a:lumMod val="40000"/>
                    <a:lumOff val="60000"/>
                  </a:schemeClr>
                </a:solidFill>
                <a:effectLst/>
                <a:latin typeface="Arial Black" panose="020B0A04020102020204" pitchFamily="34" charset="0"/>
                <a:ea typeface="宋体" panose="02010600030101010101" pitchFamily="2" charset="-122"/>
                <a:cs typeface="Arial Black" panose="020B0A04020102020204" pitchFamily="34" charset="0"/>
              </a:rPr>
              <a:t>构思</a:t>
            </a:r>
            <a:r>
              <a:rPr lang="zh-CN" altLang="en-US" sz="5300">
                <a:ln w="22225">
                  <a:solidFill>
                    <a:schemeClr val="accent2"/>
                  </a:solidFill>
                  <a:prstDash val="solid"/>
                </a:ln>
                <a:solidFill>
                  <a:schemeClr val="accent2">
                    <a:lumMod val="40000"/>
                    <a:lumOff val="60000"/>
                  </a:schemeClr>
                </a:solidFill>
                <a:effectLst/>
                <a:latin typeface="Arial Black" panose="020B0A04020102020204" pitchFamily="34" charset="0"/>
                <a:ea typeface="宋体" panose="02010600030101010101" pitchFamily="2" charset="-122"/>
                <a:cs typeface="Arial Black" panose="020B0A04020102020204" pitchFamily="34" charset="0"/>
              </a:rPr>
              <a:t>法</a:t>
            </a:r>
            <a:r>
              <a:rPr lang="en-US" altLang="zh-CN" sz="5300">
                <a:ln w="22225">
                  <a:solidFill>
                    <a:schemeClr val="accent2"/>
                  </a:solidFill>
                  <a:prstDash val="solid"/>
                </a:ln>
                <a:solidFill>
                  <a:schemeClr val="accent2">
                    <a:lumMod val="40000"/>
                    <a:lumOff val="60000"/>
                  </a:schemeClr>
                </a:solidFill>
                <a:effectLst/>
                <a:latin typeface="Arial Black" panose="020B0A04020102020204" pitchFamily="34" charset="0"/>
                <a:ea typeface="宋体" panose="02010600030101010101" pitchFamily="2" charset="-122"/>
                <a:cs typeface="Arial Black" panose="020B0A04020102020204" pitchFamily="34" charset="0"/>
              </a:rPr>
              <a:t>--4321 Approach</a:t>
            </a:r>
            <a:endParaRPr lang="en-US" altLang="zh-CN" sz="5300">
              <a:ln w="22225">
                <a:solidFill>
                  <a:schemeClr val="accent2"/>
                </a:solidFill>
                <a:prstDash val="solid"/>
              </a:ln>
              <a:solidFill>
                <a:schemeClr val="accent2">
                  <a:lumMod val="40000"/>
                  <a:lumOff val="60000"/>
                </a:schemeClr>
              </a:solidFill>
              <a:effectLst/>
              <a:latin typeface="Arial Black" panose="020B0A04020102020204" pitchFamily="34" charset="0"/>
              <a:ea typeface="宋体" panose="02010600030101010101" pitchFamily="2" charset="-122"/>
              <a:cs typeface="Arial Black" panose="020B0A04020102020204" pitchFamily="34" charset="0"/>
            </a:endParaRPr>
          </a:p>
        </p:txBody>
      </p:sp>
      <p:sp>
        <p:nvSpPr>
          <p:cNvPr id="3" name="内容占位符 2"/>
          <p:cNvSpPr>
            <a:spLocks noGrp="1"/>
          </p:cNvSpPr>
          <p:nvPr>
            <p:ph idx="1"/>
          </p:nvPr>
        </p:nvSpPr>
        <p:spPr>
          <a:xfrm>
            <a:off x="384810" y="1412875"/>
            <a:ext cx="10636885" cy="3051175"/>
          </a:xfrm>
        </p:spPr>
        <p:style>
          <a:lnRef idx="2">
            <a:schemeClr val="accent5"/>
          </a:lnRef>
          <a:fillRef idx="1">
            <a:schemeClr val="lt1"/>
          </a:fillRef>
          <a:effectRef idx="0">
            <a:schemeClr val="accent5"/>
          </a:effectRef>
          <a:fontRef idx="minor">
            <a:schemeClr val="dk1"/>
          </a:fontRef>
        </p:style>
        <p:txBody>
          <a:bodyPr>
            <a:normAutofit fontScale="70000"/>
          </a:bodyPr>
          <a:p>
            <a:pPr marL="0" indent="0" algn="l">
              <a:buClrTx/>
              <a:buSzTx/>
              <a:buFontTx/>
              <a:buNone/>
            </a:pPr>
            <a:r>
              <a:rPr lang="en-US" sz="3735" b="1">
                <a:solidFill>
                  <a:srgbClr val="C00000"/>
                </a:solidFill>
                <a:latin typeface="Times New Roman" panose="02020603050405020304" charset="0"/>
                <a:ea typeface="宋体" panose="02010600030101010101" pitchFamily="2" charset="-122"/>
                <a:sym typeface="+mn-ea"/>
              </a:rPr>
              <a:t>    </a:t>
            </a:r>
            <a:endParaRPr lang="en-US" sz="3735" b="1">
              <a:solidFill>
                <a:srgbClr val="C00000"/>
              </a:solidFill>
              <a:latin typeface="Times New Roman" panose="02020603050405020304" charset="0"/>
              <a:ea typeface="宋体" panose="02010600030101010101" pitchFamily="2" charset="-122"/>
              <a:sym typeface="+mn-ea"/>
            </a:endParaRPr>
          </a:p>
          <a:p>
            <a:pPr marL="0" indent="0" algn="l">
              <a:buClrTx/>
              <a:buSzTx/>
              <a:buFontTx/>
              <a:buNone/>
            </a:pPr>
            <a:r>
              <a:rPr lang="en-US" sz="3735" b="1">
                <a:solidFill>
                  <a:srgbClr val="C00000"/>
                </a:solidFill>
                <a:latin typeface="Times New Roman" panose="02020603050405020304" charset="0"/>
                <a:ea typeface="宋体" panose="02010600030101010101" pitchFamily="2" charset="-122"/>
                <a:sym typeface="+mn-ea"/>
              </a:rPr>
              <a:t>   4: 4个要素： </a:t>
            </a:r>
            <a:r>
              <a:rPr lang="zh-CN" altLang="en-US" sz="2400" b="1">
                <a:gradFill>
                  <a:gsLst>
                    <a:gs pos="0">
                      <a:srgbClr val="7B32B2"/>
                    </a:gs>
                    <a:gs pos="100000">
                      <a:srgbClr val="401A5D"/>
                    </a:gs>
                  </a:gsLst>
                  <a:lin scaled="0"/>
                </a:gradFill>
                <a:latin typeface="Times New Roman" panose="02020603050405020304" charset="0"/>
                <a:ea typeface="宋体" panose="02010600030101010101" pitchFamily="2" charset="-122"/>
                <a:sym typeface="+mn-ea"/>
              </a:rPr>
              <a:t>（人物/情节/情感/矛盾冲突）</a:t>
            </a:r>
            <a:endParaRPr lang="en-US" sz="3735" b="1">
              <a:solidFill>
                <a:srgbClr val="C00000"/>
              </a:solidFill>
              <a:latin typeface="Times New Roman" panose="02020603050405020304" charset="0"/>
              <a:ea typeface="宋体" panose="02010600030101010101" pitchFamily="2" charset="-122"/>
              <a:sym typeface="+mn-ea"/>
            </a:endParaRPr>
          </a:p>
          <a:p>
            <a:pPr marL="0" indent="0" algn="l">
              <a:buClrTx/>
              <a:buSzTx/>
              <a:buFontTx/>
              <a:buNone/>
            </a:pPr>
            <a:r>
              <a:rPr lang="en-US" sz="3735" b="1">
                <a:solidFill>
                  <a:srgbClr val="C00000"/>
                </a:solidFill>
                <a:latin typeface="Times New Roman" panose="02020603050405020304" charset="0"/>
                <a:ea typeface="宋体" panose="02010600030101010101" pitchFamily="2" charset="-122"/>
                <a:sym typeface="+mn-ea"/>
              </a:rPr>
              <a:t>step 2: </a:t>
            </a:r>
            <a:r>
              <a:rPr lang="zh-CN" altLang="en-US" sz="3735" b="1">
                <a:solidFill>
                  <a:srgbClr val="C00000"/>
                </a:solidFill>
                <a:latin typeface="Times New Roman" panose="02020603050405020304" charset="0"/>
                <a:ea typeface="宋体" panose="02010600030101010101" pitchFamily="2" charset="-122"/>
                <a:sym typeface="+mn-ea"/>
              </a:rPr>
              <a:t>情节设计</a:t>
            </a:r>
            <a:endParaRPr lang="en-US" sz="3735" b="1">
              <a:solidFill>
                <a:srgbClr val="C00000"/>
              </a:solidFill>
              <a:latin typeface="Times New Roman" panose="02020603050405020304" charset="0"/>
              <a:ea typeface="宋体" panose="02010600030101010101" pitchFamily="2" charset="-122"/>
              <a:sym typeface="+mn-ea"/>
            </a:endParaRPr>
          </a:p>
          <a:p>
            <a:pPr marL="0" indent="0" algn="l">
              <a:buClrTx/>
              <a:buSzTx/>
              <a:buFontTx/>
              <a:buNone/>
            </a:pPr>
            <a:r>
              <a:rPr lang="en-US" sz="3735" b="1">
                <a:solidFill>
                  <a:srgbClr val="C00000"/>
                </a:solidFill>
                <a:latin typeface="Times New Roman" panose="02020603050405020304" charset="0"/>
                <a:ea typeface="宋体" panose="02010600030101010101" pitchFamily="2" charset="-122"/>
                <a:sym typeface="+mn-ea"/>
              </a:rPr>
              <a:t>   3:   3个衔接: </a:t>
            </a:r>
            <a:r>
              <a:rPr lang="zh-CN" altLang="en-US" sz="2400" b="1">
                <a:gradFill>
                  <a:gsLst>
                    <a:gs pos="0">
                      <a:srgbClr val="7B32B2"/>
                    </a:gs>
                    <a:gs pos="100000">
                      <a:srgbClr val="401A5D"/>
                    </a:gs>
                  </a:gsLst>
                  <a:lin scaled="0"/>
                </a:gradFill>
                <a:latin typeface="Times New Roman" panose="02020603050405020304" charset="0"/>
                <a:ea typeface="宋体" panose="02010600030101010101" pitchFamily="2" charset="-122"/>
                <a:sym typeface="+mn-ea"/>
              </a:rPr>
              <a:t> (情节设计要注意第一段第一句和最后一句，第二段第一句与文本的衔接</a:t>
            </a:r>
            <a:r>
              <a:rPr lang="en-US" altLang="zh-CN" sz="2400" b="1">
                <a:gradFill>
                  <a:gsLst>
                    <a:gs pos="0">
                      <a:srgbClr val="7B32B2"/>
                    </a:gs>
                    <a:gs pos="100000">
                      <a:srgbClr val="401A5D"/>
                    </a:gs>
                  </a:gsLst>
                  <a:lin scaled="0"/>
                </a:gradFill>
                <a:latin typeface="Times New Roman" panose="02020603050405020304" charset="0"/>
                <a:ea typeface="宋体" panose="02010600030101010101" pitchFamily="2" charset="-122"/>
                <a:sym typeface="+mn-ea"/>
              </a:rPr>
              <a:t>)</a:t>
            </a:r>
            <a:endParaRPr lang="en-US" sz="2400" b="1">
              <a:solidFill>
                <a:srgbClr val="C00000"/>
              </a:solidFill>
              <a:latin typeface="Times New Roman" panose="02020603050405020304" charset="0"/>
              <a:ea typeface="宋体" panose="02010600030101010101" pitchFamily="2" charset="-122"/>
              <a:sym typeface="+mn-ea"/>
            </a:endParaRPr>
          </a:p>
          <a:p>
            <a:pPr marL="0" indent="0" algn="l">
              <a:buClrTx/>
              <a:buSzTx/>
              <a:buFontTx/>
              <a:buNone/>
            </a:pPr>
            <a:r>
              <a:rPr lang="en-US" sz="3735" b="1">
                <a:solidFill>
                  <a:srgbClr val="C00000"/>
                </a:solidFill>
                <a:latin typeface="Times New Roman" panose="02020603050405020304" charset="0"/>
                <a:ea typeface="宋体" panose="02010600030101010101" pitchFamily="2" charset="-122"/>
                <a:sym typeface="+mn-ea"/>
              </a:rPr>
              <a:t>   2：2个过渡: </a:t>
            </a:r>
            <a:r>
              <a:rPr lang="zh-CN" altLang="en-US" sz="2400" b="1">
                <a:gradFill>
                  <a:gsLst>
                    <a:gs pos="0">
                      <a:srgbClr val="7B32B2"/>
                    </a:gs>
                    <a:gs pos="100000">
                      <a:srgbClr val="401A5D"/>
                    </a:gs>
                  </a:gsLst>
                  <a:lin scaled="0"/>
                </a:gradFill>
                <a:latin typeface="Times New Roman" panose="02020603050405020304" charset="0"/>
                <a:ea typeface="宋体" panose="02010600030101010101" pitchFamily="2" charset="-122"/>
                <a:sym typeface="+mn-ea"/>
              </a:rPr>
              <a:t>（2段中情节推进过渡）</a:t>
            </a:r>
            <a:endParaRPr lang="zh-CN" altLang="en-US" sz="2400" b="1">
              <a:gradFill>
                <a:gsLst>
                  <a:gs pos="0">
                    <a:srgbClr val="7B32B2"/>
                  </a:gs>
                  <a:gs pos="100000">
                    <a:srgbClr val="401A5D"/>
                  </a:gs>
                </a:gsLst>
                <a:lin scaled="0"/>
              </a:gradFill>
              <a:latin typeface="Times New Roman" panose="02020603050405020304" charset="0"/>
              <a:ea typeface="宋体" panose="02010600030101010101" pitchFamily="2" charset="-122"/>
              <a:sym typeface="+mn-ea"/>
            </a:endParaRPr>
          </a:p>
          <a:p>
            <a:pPr marL="0" indent="0" algn="l">
              <a:buClrTx/>
              <a:buSzTx/>
              <a:buFontTx/>
              <a:buNone/>
            </a:pPr>
            <a:r>
              <a:rPr lang="en-US" sz="3735" b="1">
                <a:solidFill>
                  <a:srgbClr val="C00000"/>
                </a:solidFill>
                <a:latin typeface="Times New Roman" panose="02020603050405020304" charset="0"/>
                <a:ea typeface="宋体" panose="02010600030101010101" pitchFamily="2" charset="-122"/>
                <a:sym typeface="+mn-ea"/>
              </a:rPr>
              <a:t>   1：主题升华  </a:t>
            </a:r>
            <a:endParaRPr lang="en-US" sz="3735" b="1">
              <a:solidFill>
                <a:srgbClr val="C00000"/>
              </a:solidFill>
              <a:latin typeface="Times New Roman" panose="02020603050405020304" charset="0"/>
              <a:ea typeface="宋体" panose="02010600030101010101" pitchFamily="2" charset="-122"/>
              <a:sym typeface="+mn-ea"/>
            </a:endParaRPr>
          </a:p>
          <a:p>
            <a:pPr algn="l">
              <a:buClrTx/>
              <a:buSzTx/>
              <a:buFontTx/>
            </a:pPr>
            <a:endParaRPr lang="en-US" sz="3735" b="1">
              <a:solidFill>
                <a:srgbClr val="401BC0"/>
              </a:solidFill>
              <a:latin typeface="Times New Roman" panose="02020603050405020304" charset="0"/>
              <a:ea typeface="宋体" panose="02010600030101010101" pitchFamily="2" charset="-122"/>
            </a:endParaRPr>
          </a:p>
        </p:txBody>
      </p:sp>
      <p:sp>
        <p:nvSpPr>
          <p:cNvPr id="4" name="文本框 3"/>
          <p:cNvSpPr txBox="1"/>
          <p:nvPr/>
        </p:nvSpPr>
        <p:spPr>
          <a:xfrm>
            <a:off x="320675" y="1412875"/>
            <a:ext cx="6096000" cy="521970"/>
          </a:xfrm>
          <a:prstGeom prst="rect">
            <a:avLst/>
          </a:prstGeom>
          <a:noFill/>
        </p:spPr>
        <p:txBody>
          <a:bodyPr wrap="square" rtlCol="0">
            <a:spAutoFit/>
          </a:bodyPr>
          <a:p>
            <a:pPr marL="0" indent="0" algn="l">
              <a:buClrTx/>
              <a:buSzTx/>
              <a:buFontTx/>
              <a:buNone/>
            </a:pPr>
            <a:r>
              <a:rPr lang="en-US" sz="2800" b="1">
                <a:solidFill>
                  <a:srgbClr val="C00000"/>
                </a:solidFill>
                <a:latin typeface="Times New Roman" panose="02020603050405020304" charset="0"/>
                <a:ea typeface="宋体" panose="02010600030101010101" pitchFamily="2" charset="-122"/>
                <a:sym typeface="+mn-ea"/>
              </a:rPr>
              <a:t>step 1 :</a:t>
            </a:r>
            <a:r>
              <a:rPr lang="zh-CN" altLang="en-US" sz="2800" b="1">
                <a:solidFill>
                  <a:srgbClr val="C00000"/>
                </a:solidFill>
                <a:latin typeface="Times New Roman" panose="02020603050405020304" charset="0"/>
                <a:ea typeface="宋体" panose="02010600030101010101" pitchFamily="2" charset="-122"/>
                <a:sym typeface="+mn-ea"/>
              </a:rPr>
              <a:t>解读</a:t>
            </a:r>
            <a:r>
              <a:rPr lang="zh-CN" altLang="en-US" sz="2800" b="1">
                <a:solidFill>
                  <a:srgbClr val="C00000"/>
                </a:solidFill>
                <a:latin typeface="Times New Roman" panose="02020603050405020304" charset="0"/>
                <a:ea typeface="宋体" panose="02010600030101010101" pitchFamily="2" charset="-122"/>
                <a:sym typeface="+mn-ea"/>
              </a:rPr>
              <a:t>文本</a:t>
            </a:r>
            <a:endParaRPr lang="zh-CN" altLang="en-US" sz="2800" b="1">
              <a:solidFill>
                <a:srgbClr val="C00000"/>
              </a:solidFill>
              <a:latin typeface="Times New Roman" panose="02020603050405020304" charset="0"/>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down)">
                                      <p:cBhvr>
                                        <p:cTn id="16" dur="500"/>
                                        <p:tgtEl>
                                          <p:spTgt spid="3">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down)">
                                      <p:cBhvr>
                                        <p:cTn id="19" dur="500"/>
                                        <p:tgtEl>
                                          <p:spTgt spid="3">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A_椭圆 6"/>
          <p:cNvSpPr/>
          <p:nvPr>
            <p:custDataLst>
              <p:tags r:id="rId1"/>
            </p:custDataLst>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PA_椭圆 10"/>
          <p:cNvSpPr/>
          <p:nvPr>
            <p:custDataLst>
              <p:tags r:id="rId2"/>
            </p:custDataLst>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PA_任意多边形 16"/>
          <p:cNvSpPr/>
          <p:nvPr>
            <p:custDataLst>
              <p:tags r:id="rId3"/>
            </p:custDataLst>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PA_任意多边形 17"/>
          <p:cNvSpPr/>
          <p:nvPr>
            <p:custDataLst>
              <p:tags r:id="rId4"/>
            </p:custDataLst>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PA_任意多边形 18"/>
          <p:cNvSpPr/>
          <p:nvPr>
            <p:custDataLst>
              <p:tags r:id="rId5"/>
            </p:custDataLst>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PA_任意多边形 19"/>
          <p:cNvSpPr/>
          <p:nvPr>
            <p:custDataLst>
              <p:tags r:id="rId6"/>
            </p:custDataLst>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2" name="图片 2" descr="22222222"/>
          <p:cNvPicPr>
            <a:picLocks noChangeAspect="1"/>
          </p:cNvPicPr>
          <p:nvPr>
            <p:custDataLst>
              <p:tags r:id="rId7"/>
            </p:custDataLst>
          </p:nvPr>
        </p:nvPicPr>
        <p:blipFill>
          <a:blip r:embed="rId8"/>
          <a:stretch>
            <a:fillRect/>
          </a:stretch>
        </p:blipFill>
        <p:spPr>
          <a:xfrm>
            <a:off x="57150" y="599440"/>
            <a:ext cx="12033250" cy="5658485"/>
          </a:xfrm>
          <a:prstGeom prst="rect">
            <a:avLst/>
          </a:prstGeom>
        </p:spPr>
      </p:pic>
      <p:sp>
        <p:nvSpPr>
          <p:cNvPr id="4" name="文本框 3"/>
          <p:cNvSpPr txBox="1"/>
          <p:nvPr>
            <p:custDataLst>
              <p:tags r:id="rId9"/>
            </p:custDataLst>
          </p:nvPr>
        </p:nvSpPr>
        <p:spPr>
          <a:xfrm>
            <a:off x="2571750" y="855345"/>
            <a:ext cx="4451985" cy="521970"/>
          </a:xfrm>
          <a:prstGeom prst="rect">
            <a:avLst/>
          </a:prstGeom>
          <a:noFill/>
        </p:spPr>
        <p:txBody>
          <a:bodyPr wrap="square" rtlCol="0">
            <a:spAutoFit/>
          </a:bodyPr>
          <a:p>
            <a:r>
              <a:rPr lang="en-US" altLang="zh-CN" sz="2800" b="1" dirty="0" smtClean="0">
                <a:ln>
                  <a:noFill/>
                </a:ln>
                <a:effectLst/>
                <a:latin typeface="Times New Roman" panose="02020603050405020304" charset="0"/>
                <a:ea typeface="宋体" panose="02010600030101010101" pitchFamily="2" charset="-122"/>
                <a:cs typeface="Times New Roman" panose="02020603050405020304" charset="0"/>
                <a:sym typeface="+mn-ea"/>
              </a:rPr>
              <a:t>Emma and I </a:t>
            </a:r>
            <a:endParaRPr lang="en-US" altLang="zh-CN" sz="2800" b="1" dirty="0" smtClean="0">
              <a:ln>
                <a:noFill/>
              </a:ln>
              <a:effectLst/>
              <a:latin typeface="Times New Roman" panose="02020603050405020304" charset="0"/>
              <a:ea typeface="宋体" panose="02010600030101010101" pitchFamily="2" charset="-122"/>
              <a:cs typeface="Times New Roman" panose="02020603050405020304" charset="0"/>
              <a:sym typeface="+mn-ea"/>
            </a:endParaRPr>
          </a:p>
        </p:txBody>
      </p:sp>
      <p:sp>
        <p:nvSpPr>
          <p:cNvPr id="13" name="文本框 12"/>
          <p:cNvSpPr txBox="1"/>
          <p:nvPr>
            <p:custDataLst>
              <p:tags r:id="rId10"/>
            </p:custDataLst>
          </p:nvPr>
        </p:nvSpPr>
        <p:spPr>
          <a:xfrm>
            <a:off x="4339590" y="1377315"/>
            <a:ext cx="11309985" cy="521970"/>
          </a:xfrm>
          <a:prstGeom prst="rect">
            <a:avLst/>
          </a:prstGeom>
          <a:noFill/>
        </p:spPr>
        <p:txBody>
          <a:bodyPr wrap="square" rtlCol="0">
            <a:spAutoFit/>
          </a:bodyPr>
          <a:p>
            <a:pPr algn="l">
              <a:buClrTx/>
              <a:buSzTx/>
              <a:buFontTx/>
            </a:pPr>
            <a:r>
              <a:rPr lang="en-US" altLang="zh-CN" sz="2800" b="1" dirty="0" smtClean="0">
                <a:ln>
                  <a:noFill/>
                </a:ln>
                <a:effectLst/>
                <a:latin typeface="Times New Roman" panose="02020603050405020304" charset="0"/>
                <a:ea typeface="宋体" panose="02010600030101010101" pitchFamily="2" charset="-122"/>
                <a:cs typeface="Times New Roman" panose="02020603050405020304" charset="0"/>
                <a:sym typeface="+mn-ea"/>
              </a:rPr>
              <a:t>in middle school</a:t>
            </a:r>
            <a:endParaRPr lang="en-US" altLang="zh-CN" sz="2800" b="1" dirty="0" smtClean="0">
              <a:ln>
                <a:noFill/>
              </a:ln>
              <a:effectLst/>
              <a:latin typeface="Times New Roman" panose="02020603050405020304" charset="0"/>
              <a:ea typeface="宋体" panose="02010600030101010101" pitchFamily="2" charset="-122"/>
              <a:cs typeface="Times New Roman" panose="02020603050405020304" charset="0"/>
              <a:sym typeface="+mn-ea"/>
            </a:endParaRPr>
          </a:p>
        </p:txBody>
      </p:sp>
      <p:sp>
        <p:nvSpPr>
          <p:cNvPr id="27" name="文本框 26"/>
          <p:cNvSpPr txBox="1"/>
          <p:nvPr>
            <p:custDataLst>
              <p:tags r:id="rId11"/>
            </p:custDataLst>
          </p:nvPr>
        </p:nvSpPr>
        <p:spPr>
          <a:xfrm>
            <a:off x="7637145" y="748030"/>
            <a:ext cx="4714875" cy="1825625"/>
          </a:xfrm>
          <a:prstGeom prst="rect">
            <a:avLst/>
          </a:prstGeom>
          <a:noFill/>
        </p:spPr>
        <p:txBody>
          <a:bodyPr wrap="square" rtlCol="0">
            <a:noAutofit/>
          </a:bodyPr>
          <a:p>
            <a:pPr algn="l"/>
            <a:r>
              <a:rPr lang="en-US" altLang="zh-CN" sz="2800" b="1" dirty="0" smtClean="0">
                <a:ln>
                  <a:noFill/>
                </a:ln>
                <a:effectLst/>
                <a:latin typeface="Times New Roman" panose="02020603050405020304" charset="0"/>
                <a:ea typeface="宋体" panose="02010600030101010101" pitchFamily="2" charset="-122"/>
                <a:cs typeface="Times New Roman" panose="02020603050405020304" charset="0"/>
                <a:sym typeface="+mn-ea"/>
              </a:rPr>
              <a:t> at home or school / In a talent show </a:t>
            </a:r>
            <a:endParaRPr lang="en-US" altLang="zh-CN" sz="2800" b="1" dirty="0" smtClean="0">
              <a:ln>
                <a:noFill/>
              </a:ln>
              <a:effectLst/>
              <a:latin typeface="Times New Roman" panose="02020603050405020304" charset="0"/>
              <a:ea typeface="宋体" panose="02010600030101010101" pitchFamily="2" charset="-122"/>
              <a:cs typeface="Times New Roman" panose="02020603050405020304" charset="0"/>
              <a:sym typeface="+mn-ea"/>
            </a:endParaRPr>
          </a:p>
        </p:txBody>
      </p:sp>
      <p:sp>
        <p:nvSpPr>
          <p:cNvPr id="32" name="文本框 31"/>
          <p:cNvSpPr txBox="1"/>
          <p:nvPr>
            <p:custDataLst>
              <p:tags r:id="rId12"/>
            </p:custDataLst>
          </p:nvPr>
        </p:nvSpPr>
        <p:spPr>
          <a:xfrm>
            <a:off x="1844675" y="5129530"/>
            <a:ext cx="3870325" cy="1383665"/>
          </a:xfrm>
          <a:prstGeom prst="rect">
            <a:avLst/>
          </a:prstGeom>
          <a:noFill/>
        </p:spPr>
        <p:txBody>
          <a:bodyPr wrap="square" rtlCol="0">
            <a:spAutoFit/>
          </a:bodyPr>
          <a:p>
            <a:pPr algn="l">
              <a:buClrTx/>
              <a:buSzTx/>
              <a:buFontTx/>
            </a:pPr>
            <a:r>
              <a:rPr lang="en-US" altLang="zh-CN" sz="2800" b="1" dirty="0" smtClean="0">
                <a:ln>
                  <a:noFill/>
                </a:ln>
                <a:effectLst/>
                <a:latin typeface="Times New Roman" panose="02020603050405020304" charset="0"/>
                <a:ea typeface="宋体" panose="02010600030101010101" pitchFamily="2" charset="-122"/>
                <a:cs typeface="Times New Roman" panose="02020603050405020304" charset="0"/>
              </a:rPr>
              <a:t>I had to  overcame my stage fright to give a solo performance .</a:t>
            </a:r>
            <a:endParaRPr lang="en-US" altLang="zh-CN" sz="2800" b="1" dirty="0" smtClean="0">
              <a:ln>
                <a:noFill/>
              </a:ln>
              <a:effectLst/>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13"/>
            </p:custDataLst>
          </p:nvPr>
        </p:nvSpPr>
        <p:spPr>
          <a:xfrm>
            <a:off x="5895975" y="4958715"/>
            <a:ext cx="6699885" cy="1814830"/>
          </a:xfrm>
          <a:prstGeom prst="rect">
            <a:avLst/>
          </a:prstGeom>
          <a:noFill/>
        </p:spPr>
        <p:txBody>
          <a:bodyPr wrap="square" rtlCol="0">
            <a:spAutoFit/>
          </a:bodyPr>
          <a:p>
            <a:pPr algn="l">
              <a:buClrTx/>
              <a:buSzTx/>
              <a:buFontTx/>
            </a:pPr>
            <a:r>
              <a:rPr lang="en-US" altLang="zh-CN" sz="2800" b="1" dirty="0" smtClean="0">
                <a:ln>
                  <a:noFill/>
                </a:ln>
                <a:effectLst/>
                <a:latin typeface="Times New Roman" panose="02020603050405020304" charset="0"/>
                <a:ea typeface="宋体" panose="02010600030101010101" pitchFamily="2" charset="-122"/>
                <a:cs typeface="Times New Roman" panose="02020603050405020304" charset="0"/>
              </a:rPr>
              <a:t> we want to participate in the talent</a:t>
            </a:r>
            <a:endParaRPr lang="en-US" altLang="zh-CN" sz="2800" b="1" dirty="0" smtClean="0">
              <a:ln>
                <a:noFill/>
              </a:ln>
              <a:effectLst/>
              <a:latin typeface="Times New Roman" panose="02020603050405020304" charset="0"/>
              <a:ea typeface="宋体" panose="02010600030101010101" pitchFamily="2" charset="-122"/>
              <a:cs typeface="Times New Roman" panose="02020603050405020304" charset="0"/>
            </a:endParaRPr>
          </a:p>
          <a:p>
            <a:pPr algn="l">
              <a:buClrTx/>
              <a:buSzTx/>
              <a:buFontTx/>
            </a:pPr>
            <a:r>
              <a:rPr lang="en-US" altLang="zh-CN" sz="2800" b="1" dirty="0" smtClean="0">
                <a:ln>
                  <a:noFill/>
                </a:ln>
                <a:effectLst/>
                <a:latin typeface="Times New Roman" panose="02020603050405020304" charset="0"/>
                <a:ea typeface="宋体" panose="02010600030101010101" pitchFamily="2" charset="-122"/>
                <a:cs typeface="Times New Roman" panose="02020603050405020304" charset="0"/>
              </a:rPr>
              <a:t>show for the local food bank  butEmma had an acute stomachache and was not in any shape to perform. </a:t>
            </a:r>
            <a:endParaRPr lang="en-US" altLang="zh-CN" sz="2800" b="1" dirty="0" smtClean="0">
              <a:ln>
                <a:noFill/>
              </a:ln>
              <a:effectLst/>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14"/>
            </p:custDataLst>
          </p:nvPr>
        </p:nvSpPr>
        <p:spPr>
          <a:xfrm>
            <a:off x="57150" y="102870"/>
            <a:ext cx="10980420" cy="645160"/>
          </a:xfrm>
          <a:prstGeom prst="rect">
            <a:avLst/>
          </a:prstGeom>
          <a:noFill/>
        </p:spPr>
        <p:txBody>
          <a:bodyPr wrap="square" rtlCol="0" anchor="t">
            <a:spAutoFit/>
          </a:bodyPr>
          <a:p>
            <a:r>
              <a:rPr lang="en-US" altLang="zh-CN" sz="3600">
                <a:solidFill>
                  <a:schemeClr val="tx1"/>
                </a:solidFill>
                <a:effectLst>
                  <a:outerShdw blurRad="38100" dist="19050" dir="2700000" algn="tl" rotWithShape="0">
                    <a:schemeClr val="dk1">
                      <a:alpha val="40000"/>
                    </a:schemeClr>
                  </a:outerShdw>
                </a:effectLst>
                <a:highlight>
                  <a:srgbClr val="FFFF00"/>
                </a:highlight>
                <a:latin typeface="Arial Black" panose="020B0A04020102020204" pitchFamily="34" charset="0"/>
                <a:ea typeface="宋体" panose="02010600030101010101" pitchFamily="2" charset="-122"/>
                <a:cs typeface="Arial Black" panose="020B0A04020102020204" pitchFamily="34" charset="0"/>
                <a:sym typeface="+mn-ea"/>
              </a:rPr>
              <a:t> step 1 :  4 </a:t>
            </a:r>
            <a:r>
              <a:rPr lang="zh-CN" altLang="en-US" sz="3600">
                <a:solidFill>
                  <a:schemeClr val="tx1"/>
                </a:solidFill>
                <a:effectLst>
                  <a:outerShdw blurRad="38100" dist="19050" dir="2700000" algn="tl" rotWithShape="0">
                    <a:schemeClr val="dk1">
                      <a:alpha val="40000"/>
                    </a:schemeClr>
                  </a:outerShdw>
                </a:effectLst>
                <a:highlight>
                  <a:srgbClr val="FFFF00"/>
                </a:highlight>
                <a:latin typeface="Arial Black" panose="020B0A04020102020204" pitchFamily="34" charset="0"/>
                <a:ea typeface="宋体" panose="02010600030101010101" pitchFamily="2" charset="-122"/>
                <a:cs typeface="Arial Black" panose="020B0A04020102020204" pitchFamily="34" charset="0"/>
                <a:sym typeface="+mn-ea"/>
              </a:rPr>
              <a:t>个要素解读文本</a:t>
            </a:r>
            <a:r>
              <a:rPr lang="en-US" altLang="zh-CN" sz="3600">
                <a:solidFill>
                  <a:schemeClr val="tx1"/>
                </a:solidFill>
                <a:effectLst>
                  <a:outerShdw blurRad="38100" dist="19050" dir="2700000" algn="tl" rotWithShape="0">
                    <a:schemeClr val="dk1">
                      <a:alpha val="40000"/>
                    </a:schemeClr>
                  </a:outerShdw>
                </a:effectLst>
                <a:highlight>
                  <a:srgbClr val="FFFF00"/>
                </a:highlight>
                <a:latin typeface="Arial Black" panose="020B0A04020102020204" pitchFamily="34" charset="0"/>
                <a:ea typeface="宋体" panose="02010600030101010101" pitchFamily="2" charset="-122"/>
                <a:cs typeface="Arial Black" panose="020B0A04020102020204" pitchFamily="34" charset="0"/>
                <a:sym typeface="+mn-ea"/>
              </a:rPr>
              <a:t>  </a:t>
            </a:r>
            <a:r>
              <a:rPr lang="en-US" altLang="zh-CN" sz="3600">
                <a:solidFill>
                  <a:schemeClr val="tx1"/>
                </a:solidFill>
                <a:effectLst>
                  <a:outerShdw blurRad="38100" dist="19050" dir="2700000" algn="tl" rotWithShape="0">
                    <a:schemeClr val="dk1">
                      <a:alpha val="40000"/>
                    </a:schemeClr>
                  </a:outerShdw>
                </a:effectLst>
                <a:latin typeface="Arial Black" panose="020B0A04020102020204" pitchFamily="34" charset="0"/>
                <a:ea typeface="宋体" panose="02010600030101010101" pitchFamily="2" charset="-122"/>
                <a:cs typeface="Arial Black" panose="020B0A04020102020204" pitchFamily="34" charset="0"/>
                <a:sym typeface="+mn-ea"/>
              </a:rPr>
              <a:t>   Read for plot </a:t>
            </a:r>
            <a:endParaRPr lang="zh-CN" altLang="en-US" sz="3600">
              <a:solidFill>
                <a:schemeClr val="tx1"/>
              </a:solidFill>
              <a:effectLst>
                <a:outerShdw blurRad="38100" dist="19050" dir="2700000" algn="tl" rotWithShape="0">
                  <a:schemeClr val="dk1">
                    <a:alpha val="40000"/>
                  </a:schemeClr>
                </a:outerShdw>
              </a:effectLst>
              <a:latin typeface="Arial Black" panose="020B0A04020102020204" pitchFamily="34" charset="0"/>
              <a:ea typeface="宋体" panose="02010600030101010101" pitchFamily="2" charset="-122"/>
              <a:cs typeface="Arial Black" panose="020B0A04020102020204" pitchFamily="34" charset="0"/>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to="" calcmode="lin" valueType="num">
                                      <p:cBhvr>
                                        <p:cTn id="7" dur="700" fill="hold">
                                          <p:stCondLst>
                                            <p:cond delay="0"/>
                                          </p:stCondLst>
                                        </p:cTn>
                                        <p:tgtEl>
                                          <p:spTgt spid="7"/>
                                        </p:tgtEl>
                                        <p:attrNameLst>
                                          <p:attrName>ppt_y</p:attrName>
                                        </p:attrNameLst>
                                      </p:cBhvr>
                                      <p:tavLst>
                                        <p:tav tm="0" fmla="#ppt_y-#ppt_h/2*((1.5-1.5*$)^3-(1.5-1.5*$)^2)*8/9">
                                          <p:val>
                                            <p:fltVal val="0"/>
                                          </p:val>
                                        </p:tav>
                                        <p:tav tm="100000">
                                          <p:val>
                                            <p:fltVal val="1"/>
                                          </p:val>
                                        </p:tav>
                                      </p:tavLst>
                                    </p:anim>
                                    <p:anim to="" calcmode="lin" valueType="num">
                                      <p:cBhvr>
                                        <p:cTn id="8" dur="700" fill="hold">
                                          <p:stCondLst>
                                            <p:cond delay="0"/>
                                          </p:stCondLst>
                                        </p:cTn>
                                        <p:tgtEl>
                                          <p:spTgt spid="7"/>
                                        </p:tgtEl>
                                        <p:attrNameLst>
                                          <p:attrName>ppt_h</p:attrName>
                                        </p:attrNameLst>
                                      </p:cBhvr>
                                      <p:tavLst>
                                        <p:tav tm="0" fmla="#ppt_h-#ppt_h*((1.5-1.5*$)^3-(1.5-1.5*$)^2)">
                                          <p:val>
                                            <p:fltVal val="0"/>
                                          </p:val>
                                        </p:tav>
                                        <p:tav tm="100000">
                                          <p:val>
                                            <p:flt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to="" calcmode="lin" valueType="num">
                                      <p:cBhvr>
                                        <p:cTn id="11" dur="700" fill="hold">
                                          <p:stCondLst>
                                            <p:cond delay="0"/>
                                          </p:stCondLst>
                                        </p:cTn>
                                        <p:tgtEl>
                                          <p:spTgt spid="11"/>
                                        </p:tgtEl>
                                        <p:attrNameLst>
                                          <p:attrName>ppt_y</p:attrName>
                                        </p:attrNameLst>
                                      </p:cBhvr>
                                      <p:tavLst>
                                        <p:tav tm="0" fmla="#ppt_y-#ppt_h/2*((1.5-1.5*$)^3-(1.5-1.5*$)^2)*8/9">
                                          <p:val>
                                            <p:fltVal val="0"/>
                                          </p:val>
                                        </p:tav>
                                        <p:tav tm="100000">
                                          <p:val>
                                            <p:fltVal val="1"/>
                                          </p:val>
                                        </p:tav>
                                      </p:tavLst>
                                    </p:anim>
                                    <p:anim to="" calcmode="lin" valueType="num">
                                      <p:cBhvr>
                                        <p:cTn id="12" dur="700" fill="hold">
                                          <p:stCondLst>
                                            <p:cond delay="0"/>
                                          </p:stCondLst>
                                        </p:cTn>
                                        <p:tgtEl>
                                          <p:spTgt spid="11"/>
                                        </p:tgtEl>
                                        <p:attrNameLst>
                                          <p:attrName>ppt_h</p:attrName>
                                        </p:attrNameLst>
                                      </p:cBhvr>
                                      <p:tavLst>
                                        <p:tav tm="0" fmla="#ppt_h-#ppt_h*((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to="" calcmode="lin" valueType="num">
                                      <p:cBhvr>
                                        <p:cTn id="15" dur="700" fill="hold">
                                          <p:stCondLst>
                                            <p:cond delay="0"/>
                                          </p:stCondLst>
                                        </p:cTn>
                                        <p:tgtEl>
                                          <p:spTgt spid="17"/>
                                        </p:tgtEl>
                                        <p:attrNameLst>
                                          <p:attrName>ppt_y</p:attrName>
                                        </p:attrNameLst>
                                      </p:cBhvr>
                                      <p:tavLst>
                                        <p:tav tm="0" fmla="#ppt_y-#ppt_h/2*((1.5-1.5*$)^3-(1.5-1.5*$)^2)*8/9">
                                          <p:val>
                                            <p:fltVal val="0"/>
                                          </p:val>
                                        </p:tav>
                                        <p:tav tm="100000">
                                          <p:val>
                                            <p:fltVal val="1"/>
                                          </p:val>
                                        </p:tav>
                                      </p:tavLst>
                                    </p:anim>
                                    <p:anim to="" calcmode="lin" valueType="num">
                                      <p:cBhvr>
                                        <p:cTn id="16" dur="700" fill="hold">
                                          <p:stCondLst>
                                            <p:cond delay="0"/>
                                          </p:stCondLst>
                                        </p:cTn>
                                        <p:tgtEl>
                                          <p:spTgt spid="17"/>
                                        </p:tgtEl>
                                        <p:attrNameLst>
                                          <p:attrName>ppt_h</p:attrName>
                                        </p:attrNameLst>
                                      </p:cBhvr>
                                      <p:tavLst>
                                        <p:tav tm="0" fmla="#ppt_h-#ppt_h*((1.5-1.5*$)^3-(1.5-1.5*$)^2)">
                                          <p:val>
                                            <p:fltVal val="0"/>
                                          </p:val>
                                        </p:tav>
                                        <p:tav tm="100000">
                                          <p:val>
                                            <p:flt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to="" calcmode="lin" valueType="num">
                                      <p:cBhvr>
                                        <p:cTn id="19" dur="700" fill="hold">
                                          <p:stCondLst>
                                            <p:cond delay="0"/>
                                          </p:stCondLst>
                                        </p:cTn>
                                        <p:tgtEl>
                                          <p:spTgt spid="18"/>
                                        </p:tgtEl>
                                        <p:attrNameLst>
                                          <p:attrName>ppt_y</p:attrName>
                                        </p:attrNameLst>
                                      </p:cBhvr>
                                      <p:tavLst>
                                        <p:tav tm="0" fmla="#ppt_y-#ppt_h/2*((1.5-1.5*$)^3-(1.5-1.5*$)^2)*8/9">
                                          <p:val>
                                            <p:fltVal val="0"/>
                                          </p:val>
                                        </p:tav>
                                        <p:tav tm="100000">
                                          <p:val>
                                            <p:fltVal val="1"/>
                                          </p:val>
                                        </p:tav>
                                      </p:tavLst>
                                    </p:anim>
                                    <p:anim to="" calcmode="lin" valueType="num">
                                      <p:cBhvr>
                                        <p:cTn id="20" dur="700" fill="hold">
                                          <p:stCondLst>
                                            <p:cond delay="0"/>
                                          </p:stCondLst>
                                        </p:cTn>
                                        <p:tgtEl>
                                          <p:spTgt spid="18"/>
                                        </p:tgtEl>
                                        <p:attrNameLst>
                                          <p:attrName>ppt_h</p:attrName>
                                        </p:attrNameLst>
                                      </p:cBhvr>
                                      <p:tavLst>
                                        <p:tav tm="0" fmla="#ppt_h-#ppt_h*((1.5-1.5*$)^3-(1.5-1.5*$)^2)">
                                          <p:val>
                                            <p:fltVal val="0"/>
                                          </p:val>
                                        </p:tav>
                                        <p:tav tm="100000">
                                          <p:val>
                                            <p:flt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19"/>
                                        </p:tgtEl>
                                        <p:attrNameLst>
                                          <p:attrName>style.visibility</p:attrName>
                                        </p:attrNameLst>
                                      </p:cBhvr>
                                      <p:to>
                                        <p:strVal val="visible"/>
                                      </p:to>
                                    </p:set>
                                    <p:anim to="" calcmode="lin" valueType="num">
                                      <p:cBhvr>
                                        <p:cTn id="23" dur="700" fill="hold">
                                          <p:stCondLst>
                                            <p:cond delay="0"/>
                                          </p:stCondLst>
                                        </p:cTn>
                                        <p:tgtEl>
                                          <p:spTgt spid="19"/>
                                        </p:tgtEl>
                                        <p:attrNameLst>
                                          <p:attrName>ppt_y</p:attrName>
                                        </p:attrNameLst>
                                      </p:cBhvr>
                                      <p:tavLst>
                                        <p:tav tm="0" fmla="#ppt_y-#ppt_h/2*((1.5-1.5*$)^3-(1.5-1.5*$)^2)*8/9">
                                          <p:val>
                                            <p:fltVal val="0"/>
                                          </p:val>
                                        </p:tav>
                                        <p:tav tm="100000">
                                          <p:val>
                                            <p:fltVal val="1"/>
                                          </p:val>
                                        </p:tav>
                                      </p:tavLst>
                                    </p:anim>
                                    <p:anim to="" calcmode="lin" valueType="num">
                                      <p:cBhvr>
                                        <p:cTn id="24" dur="700" fill="hold">
                                          <p:stCondLst>
                                            <p:cond delay="0"/>
                                          </p:stCondLst>
                                        </p:cTn>
                                        <p:tgtEl>
                                          <p:spTgt spid="19"/>
                                        </p:tgtEl>
                                        <p:attrNameLst>
                                          <p:attrName>ppt_h</p:attrName>
                                        </p:attrNameLst>
                                      </p:cBhvr>
                                      <p:tavLst>
                                        <p:tav tm="0" fmla="#ppt_h-#ppt_h*((1.5-1.5*$)^3-(1.5-1.5*$)^2)">
                                          <p:val>
                                            <p:fltVal val="0"/>
                                          </p:val>
                                        </p:tav>
                                        <p:tav tm="100000">
                                          <p:val>
                                            <p:flt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20"/>
                                        </p:tgtEl>
                                        <p:attrNameLst>
                                          <p:attrName>style.visibility</p:attrName>
                                        </p:attrNameLst>
                                      </p:cBhvr>
                                      <p:to>
                                        <p:strVal val="visible"/>
                                      </p:to>
                                    </p:set>
                                    <p:anim to="" calcmode="lin" valueType="num">
                                      <p:cBhvr>
                                        <p:cTn id="27" dur="700" fill="hold">
                                          <p:stCondLst>
                                            <p:cond delay="0"/>
                                          </p:stCondLst>
                                        </p:cTn>
                                        <p:tgtEl>
                                          <p:spTgt spid="20"/>
                                        </p:tgtEl>
                                        <p:attrNameLst>
                                          <p:attrName>ppt_y</p:attrName>
                                        </p:attrNameLst>
                                      </p:cBhvr>
                                      <p:tavLst>
                                        <p:tav tm="0" fmla="#ppt_y-#ppt_h/2*((1.5-1.5*$)^3-(1.5-1.5*$)^2)*8/9">
                                          <p:val>
                                            <p:fltVal val="0"/>
                                          </p:val>
                                        </p:tav>
                                        <p:tav tm="100000">
                                          <p:val>
                                            <p:fltVal val="1"/>
                                          </p:val>
                                        </p:tav>
                                      </p:tavLst>
                                    </p:anim>
                                    <p:anim to="" calcmode="lin" valueType="num">
                                      <p:cBhvr>
                                        <p:cTn id="28" dur="700" fill="hold">
                                          <p:stCondLst>
                                            <p:cond delay="0"/>
                                          </p:stCondLst>
                                        </p:cTn>
                                        <p:tgtEl>
                                          <p:spTgt spid="20"/>
                                        </p:tgtEl>
                                        <p:attrNameLst>
                                          <p:attrName>ppt_h</p:attrName>
                                        </p:attrNameLst>
                                      </p:cBhvr>
                                      <p:tavLst>
                                        <p:tav tm="0" fmla="#ppt_h-#ppt_h*((1.5-1.5*$)^3-(1.5-1.5*$)^2)">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1"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linds(horizontal)">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linds(horizontal)">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blinds(horizontal)">
                                      <p:cBhvr>
                                        <p:cTn id="43" dur="500"/>
                                        <p:tgtEl>
                                          <p:spTgt spid="27"/>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box(in)">
                                      <p:cBhvr>
                                        <p:cTn id="48" dur="20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box(in)">
                                      <p:cBhvr>
                                        <p:cTn id="53"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1" grpId="0" bldLvl="0" animBg="1"/>
      <p:bldP spid="17" grpId="0" bldLvl="0" animBg="1"/>
      <p:bldP spid="18" grpId="0" bldLvl="0" animBg="1"/>
      <p:bldP spid="19" grpId="0" bldLvl="0" animBg="1"/>
      <p:bldP spid="20" grpId="0" bldLvl="0" animBg="1"/>
      <p:bldP spid="32" grpId="0"/>
      <p:bldP spid="4" grpId="1"/>
      <p:bldP spid="13" grpId="0"/>
      <p:bldP spid="27"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A_椭圆 6"/>
          <p:cNvSpPr/>
          <p:nvPr>
            <p:custDataLst>
              <p:tags r:id="rId1"/>
            </p:custDataLst>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PA_椭圆 10"/>
          <p:cNvSpPr/>
          <p:nvPr>
            <p:custDataLst>
              <p:tags r:id="rId2"/>
            </p:custDataLst>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PA_任意多边形 16"/>
          <p:cNvSpPr/>
          <p:nvPr>
            <p:custDataLst>
              <p:tags r:id="rId3"/>
            </p:custDataLst>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PA_任意多边形 17"/>
          <p:cNvSpPr/>
          <p:nvPr>
            <p:custDataLst>
              <p:tags r:id="rId4"/>
            </p:custDataLst>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PA_任意多边形 18"/>
          <p:cNvSpPr/>
          <p:nvPr>
            <p:custDataLst>
              <p:tags r:id="rId5"/>
            </p:custDataLst>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PA_任意多边形 19"/>
          <p:cNvSpPr/>
          <p:nvPr>
            <p:custDataLst>
              <p:tags r:id="rId6"/>
            </p:custDataLst>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文本框 5"/>
          <p:cNvSpPr txBox="1"/>
          <p:nvPr/>
        </p:nvSpPr>
        <p:spPr>
          <a:xfrm>
            <a:off x="57150" y="739140"/>
            <a:ext cx="11813540" cy="5782945"/>
          </a:xfrm>
          <a:prstGeom prst="rect">
            <a:avLst/>
          </a:prstGeom>
          <a:solidFill>
            <a:schemeClr val="bg1"/>
          </a:solidFill>
          <a:ln w="12700" cmpd="sng">
            <a:solidFill>
              <a:schemeClr val="accent1">
                <a:shade val="50000"/>
              </a:schemeClr>
            </a:solidFill>
            <a:prstDash val="sysDash"/>
          </a:ln>
        </p:spPr>
        <p:txBody>
          <a:bodyPr wrap="square" rtlCol="0">
            <a:noAutofit/>
          </a:bodyPr>
          <a:p>
            <a:pPr indent="0" fontAlgn="auto">
              <a:lnSpc>
                <a:spcPts val="2360"/>
              </a:lnSpc>
            </a:pPr>
            <a:r>
              <a:rPr lang="en-US" altLang="zh-CN" sz="2800" b="1">
                <a:solidFill>
                  <a:srgbClr val="0070C0"/>
                </a:solidFill>
                <a:latin typeface="Times New Roman" panose="02020603050405020304" charset="0"/>
                <a:cs typeface="Times New Roman" panose="02020603050405020304" charset="0"/>
              </a:rPr>
              <a:t>I  :  </a:t>
            </a:r>
            <a:r>
              <a:rPr lang="zh-CN" altLang="en-US" sz="2800" b="1">
                <a:solidFill>
                  <a:srgbClr val="0070C0"/>
                </a:solidFill>
                <a:latin typeface="Times New Roman" panose="02020603050405020304" charset="0"/>
                <a:cs typeface="Times New Roman" panose="02020603050405020304" charset="0"/>
              </a:rPr>
              <a:t>（主要人物）</a:t>
            </a:r>
            <a:r>
              <a:rPr lang="en-US" altLang="zh-CN" sz="2800" b="1">
                <a:solidFill>
                  <a:srgbClr val="0070C0"/>
                </a:solidFill>
                <a:latin typeface="Times New Roman" panose="02020603050405020304" charset="0"/>
                <a:cs typeface="Times New Roman" panose="02020603050405020304" charset="0"/>
              </a:rPr>
              <a:t> </a:t>
            </a:r>
            <a:endParaRPr lang="en-US" altLang="zh-CN" sz="2800" b="1">
              <a:solidFill>
                <a:srgbClr val="0070C0"/>
              </a:solidFill>
              <a:latin typeface="Times New Roman" panose="02020603050405020304" charset="0"/>
              <a:cs typeface="Times New Roman" panose="02020603050405020304" charset="0"/>
            </a:endParaRPr>
          </a:p>
          <a:p>
            <a:pPr indent="0" fontAlgn="auto">
              <a:lnSpc>
                <a:spcPts val="2360"/>
              </a:lnSpc>
            </a:pPr>
            <a:r>
              <a:rPr lang="en-US" altLang="zh-CN" sz="2400">
                <a:solidFill>
                  <a:schemeClr val="tx1"/>
                </a:solidFill>
                <a:latin typeface="Georgia" panose="02040502050405020303" charset="0"/>
                <a:cs typeface="Georgia" panose="02040502050405020303" charset="0"/>
              </a:rPr>
              <a:t> 1 As a girl of shy and reserved nature, I had to take a fresh start to fit into the sophisticated city life.</a:t>
            </a:r>
            <a:endParaRPr lang="en-US" altLang="zh-CN" sz="2400">
              <a:solidFill>
                <a:schemeClr val="tx1"/>
              </a:solidFill>
              <a:latin typeface="Georgia" panose="02040502050405020303" charset="0"/>
              <a:cs typeface="Georgia" panose="02040502050405020303" charset="0"/>
            </a:endParaRPr>
          </a:p>
          <a:p>
            <a:pPr indent="0" fontAlgn="auto">
              <a:lnSpc>
                <a:spcPts val="2360"/>
              </a:lnSpc>
            </a:pPr>
            <a:endParaRPr lang="en-US" altLang="zh-CN" sz="2400">
              <a:solidFill>
                <a:schemeClr val="tx1"/>
              </a:solidFill>
              <a:latin typeface="Georgia" panose="02040502050405020303" charset="0"/>
              <a:cs typeface="Georgia" panose="02040502050405020303" charset="0"/>
              <a:sym typeface="+mn-ea"/>
            </a:endParaRPr>
          </a:p>
          <a:p>
            <a:pPr indent="0" fontAlgn="auto">
              <a:lnSpc>
                <a:spcPts val="2360"/>
              </a:lnSpc>
            </a:pPr>
            <a:r>
              <a:rPr lang="en-US" altLang="zh-CN" sz="2400">
                <a:solidFill>
                  <a:schemeClr val="tx1"/>
                </a:solidFill>
                <a:latin typeface="Georgia" panose="02040502050405020303" charset="0"/>
                <a:cs typeface="Georgia" panose="02040502050405020303" charset="0"/>
                <a:sym typeface="+mn-ea"/>
              </a:rPr>
              <a:t>2.A buzz of excitement filled the school as everyone began preparing for the big day. </a:t>
            </a:r>
            <a:endParaRPr lang="en-US" altLang="zh-CN" sz="2400">
              <a:solidFill>
                <a:schemeClr val="tx1"/>
              </a:solidFill>
              <a:latin typeface="Georgia" panose="02040502050405020303" charset="0"/>
              <a:cs typeface="Georgia" panose="02040502050405020303" charset="0"/>
              <a:sym typeface="+mn-ea"/>
            </a:endParaRPr>
          </a:p>
          <a:p>
            <a:pPr indent="0" fontAlgn="auto">
              <a:lnSpc>
                <a:spcPts val="2360"/>
              </a:lnSpc>
            </a:pPr>
            <a:r>
              <a:rPr lang="en-US" altLang="zh-CN" sz="2400">
                <a:solidFill>
                  <a:schemeClr val="tx1"/>
                </a:solidFill>
                <a:latin typeface="Georgia" panose="02040502050405020303" charset="0"/>
                <a:cs typeface="Georgia" panose="02040502050405020303" charset="0"/>
                <a:sym typeface="+mn-ea"/>
              </a:rPr>
              <a:t>3.</a:t>
            </a:r>
            <a:r>
              <a:rPr lang="en-US" altLang="zh-CN" sz="2400">
                <a:latin typeface="Georgia" panose="02040502050405020303" charset="0"/>
                <a:cs typeface="Georgia" panose="02040502050405020303" charset="0"/>
                <a:sym typeface="+mn-ea"/>
              </a:rPr>
              <a:t>Deep down, I felt a spark of curiosity and a desire to participate.</a:t>
            </a:r>
            <a:endParaRPr lang="en-US" altLang="zh-CN" sz="2400">
              <a:solidFill>
                <a:schemeClr val="tx1"/>
              </a:solidFill>
              <a:latin typeface="Georgia" panose="02040502050405020303" charset="0"/>
              <a:cs typeface="Georgia" panose="02040502050405020303" charset="0"/>
              <a:sym typeface="+mn-ea"/>
            </a:endParaRPr>
          </a:p>
          <a:p>
            <a:pPr indent="0" fontAlgn="auto">
              <a:lnSpc>
                <a:spcPts val="2360"/>
              </a:lnSpc>
            </a:pPr>
            <a:endParaRPr lang="en-US" altLang="zh-CN" sz="2400">
              <a:solidFill>
                <a:schemeClr val="tx1"/>
              </a:solidFill>
              <a:latin typeface="Georgia" panose="02040502050405020303" charset="0"/>
              <a:cs typeface="Georgia" panose="02040502050405020303" charset="0"/>
              <a:sym typeface="+mn-ea"/>
            </a:endParaRPr>
          </a:p>
          <a:p>
            <a:pPr indent="0" fontAlgn="auto">
              <a:lnSpc>
                <a:spcPts val="2360"/>
              </a:lnSpc>
            </a:pPr>
            <a:r>
              <a:rPr lang="en-US" altLang="zh-CN" sz="2400">
                <a:solidFill>
                  <a:schemeClr val="tx1"/>
                </a:solidFill>
                <a:latin typeface="Georgia" panose="02040502050405020303" charset="0"/>
                <a:cs typeface="Georgia" panose="02040502050405020303" charset="0"/>
                <a:sym typeface="+mn-ea"/>
              </a:rPr>
              <a:t>4. my self-doubt held me back, “I don’t have any special skills to share.”</a:t>
            </a:r>
            <a:endParaRPr lang="en-US" altLang="zh-CN" sz="2400">
              <a:solidFill>
                <a:schemeClr val="tx1"/>
              </a:solidFill>
              <a:latin typeface="Georgia" panose="02040502050405020303" charset="0"/>
              <a:cs typeface="Georgia" panose="02040502050405020303" charset="0"/>
              <a:sym typeface="+mn-ea"/>
            </a:endParaRPr>
          </a:p>
          <a:p>
            <a:pPr algn="l" fontAlgn="auto">
              <a:lnSpc>
                <a:spcPts val="2360"/>
              </a:lnSpc>
              <a:buClrTx/>
              <a:buSzTx/>
              <a:buFontTx/>
            </a:pPr>
            <a:endParaRPr lang="zh-CN" altLang="en-US" sz="2800" b="1">
              <a:solidFill>
                <a:srgbClr val="0070C0"/>
              </a:solidFill>
              <a:latin typeface="Times New Roman" panose="02020603050405020304" charset="0"/>
              <a:cs typeface="Times New Roman" panose="02020603050405020304" charset="0"/>
              <a:sym typeface="+mn-ea"/>
            </a:endParaRPr>
          </a:p>
          <a:p>
            <a:pPr algn="l" fontAlgn="auto">
              <a:lnSpc>
                <a:spcPts val="2360"/>
              </a:lnSpc>
              <a:buClrTx/>
              <a:buSzTx/>
              <a:buFontTx/>
            </a:pPr>
            <a:r>
              <a:rPr lang="en-US" altLang="zh-CN" sz="2800" b="1">
                <a:solidFill>
                  <a:srgbClr val="0070C0"/>
                </a:solidFill>
                <a:latin typeface="Times New Roman" panose="02020603050405020304" charset="0"/>
                <a:cs typeface="Times New Roman" panose="02020603050405020304" charset="0"/>
                <a:sym typeface="+mn-ea"/>
              </a:rPr>
              <a:t>Emma</a:t>
            </a:r>
            <a:r>
              <a:rPr lang="zh-CN" altLang="en-US" sz="2800" b="1">
                <a:solidFill>
                  <a:srgbClr val="0070C0"/>
                </a:solidFill>
                <a:latin typeface="Times New Roman" panose="02020603050405020304" charset="0"/>
                <a:cs typeface="Times New Roman" panose="02020603050405020304" charset="0"/>
                <a:sym typeface="+mn-ea"/>
              </a:rPr>
              <a:t>: （次要人物) .</a:t>
            </a:r>
            <a:endParaRPr lang="zh-CN" altLang="en-US" sz="2800" b="1">
              <a:solidFill>
                <a:srgbClr val="0070C0"/>
              </a:solidFill>
              <a:latin typeface="Times New Roman" panose="02020603050405020304" charset="0"/>
              <a:cs typeface="Times New Roman" panose="02020603050405020304" charset="0"/>
              <a:sym typeface="+mn-ea"/>
            </a:endParaRPr>
          </a:p>
          <a:p>
            <a:pPr algn="l" fontAlgn="auto">
              <a:lnSpc>
                <a:spcPts val="2360"/>
              </a:lnSpc>
              <a:buClrTx/>
              <a:buSzTx/>
              <a:buFontTx/>
            </a:pPr>
            <a:r>
              <a:rPr lang="en-US" altLang="zh-CN" sz="2400" b="1">
                <a:solidFill>
                  <a:schemeClr val="tx1"/>
                </a:solidFill>
                <a:latin typeface="Georgia" panose="02040502050405020303" charset="0"/>
                <a:cs typeface="Georgia" panose="02040502050405020303" charset="0"/>
                <a:sym typeface="+mn-ea"/>
              </a:rPr>
              <a:t> </a:t>
            </a:r>
            <a:r>
              <a:rPr lang="en-US" altLang="zh-CN" sz="2400">
                <a:solidFill>
                  <a:schemeClr val="tx1"/>
                </a:solidFill>
                <a:latin typeface="Georgia" panose="02040502050405020303" charset="0"/>
                <a:cs typeface="Georgia" panose="02040502050405020303" charset="0"/>
                <a:sym typeface="+mn-ea"/>
              </a:rPr>
              <a:t>1. Emma, with personality and popularity, acknowledged my little talent. Since Emma had the world’s prettiest voice, I felt like being favoured by fortune.</a:t>
            </a:r>
            <a:endParaRPr lang="en-US" altLang="zh-CN" sz="2400">
              <a:solidFill>
                <a:schemeClr val="tx1"/>
              </a:solidFill>
              <a:latin typeface="Georgia" panose="02040502050405020303" charset="0"/>
              <a:cs typeface="Georgia" panose="02040502050405020303" charset="0"/>
              <a:sym typeface="+mn-ea"/>
            </a:endParaRPr>
          </a:p>
          <a:p>
            <a:pPr algn="l" fontAlgn="auto">
              <a:lnSpc>
                <a:spcPts val="2360"/>
              </a:lnSpc>
              <a:buClrTx/>
              <a:buSzTx/>
              <a:buFontTx/>
            </a:pPr>
            <a:r>
              <a:rPr lang="zh-CN" altLang="en-US" sz="2800" b="1">
                <a:solidFill>
                  <a:srgbClr val="0070C0"/>
                </a:solidFill>
                <a:latin typeface="Times New Roman" panose="02020603050405020304" charset="0"/>
                <a:cs typeface="Times New Roman" panose="02020603050405020304" charset="0"/>
                <a:sym typeface="+mn-ea"/>
              </a:rPr>
              <a:t>Mother</a:t>
            </a:r>
            <a:r>
              <a:rPr lang="zh-CN" altLang="en-US" sz="2800" b="1">
                <a:solidFill>
                  <a:srgbClr val="0070C0"/>
                </a:solidFill>
                <a:latin typeface="Times New Roman" panose="02020603050405020304" charset="0"/>
                <a:cs typeface="Times New Roman" panose="02020603050405020304" charset="0"/>
                <a:sym typeface="+mn-ea"/>
              </a:rPr>
              <a:t>（次要人物) .</a:t>
            </a:r>
            <a:endParaRPr lang="zh-CN" altLang="en-US" sz="2800" b="1">
              <a:solidFill>
                <a:srgbClr val="0070C0"/>
              </a:solidFill>
              <a:latin typeface="Times New Roman" panose="02020603050405020304" charset="0"/>
              <a:cs typeface="Times New Roman" panose="02020603050405020304" charset="0"/>
              <a:sym typeface="+mn-ea"/>
            </a:endParaRPr>
          </a:p>
          <a:p>
            <a:pPr algn="l" fontAlgn="auto">
              <a:lnSpc>
                <a:spcPts val="2360"/>
              </a:lnSpc>
              <a:buClrTx/>
              <a:buSzTx/>
              <a:buFontTx/>
            </a:pPr>
            <a:r>
              <a:rPr lang="en-US" altLang="zh-CN" sz="2400">
                <a:latin typeface="Georgia" panose="02040502050405020303" charset="0"/>
                <a:cs typeface="Georgia" panose="02040502050405020303" charset="0"/>
                <a:sym typeface="+mn-ea"/>
              </a:rPr>
              <a:t>1.“You two? The talent show for the food bank?” My mum bent towards us and her face lit up. “A big occasion.” Then a light bulb seemed to go in her head. “Why not practise right now upstairs? I bet you’ll be a perfect match.</a:t>
            </a:r>
            <a:r>
              <a:rPr lang="en-US" altLang="zh-CN" sz="2800" b="1">
                <a:solidFill>
                  <a:srgbClr val="0070C0"/>
                </a:solidFill>
                <a:latin typeface="Times New Roman" panose="02020603050405020304" charset="0"/>
                <a:cs typeface="Times New Roman" panose="02020603050405020304" charset="0"/>
                <a:sym typeface="+mn-ea"/>
              </a:rPr>
              <a:t>”</a:t>
            </a:r>
            <a:endParaRPr lang="en-US" altLang="zh-CN" sz="2800" b="1">
              <a:solidFill>
                <a:srgbClr val="0070C0"/>
              </a:solidFill>
              <a:latin typeface="Times New Roman" panose="02020603050405020304" charset="0"/>
              <a:cs typeface="Times New Roman" panose="02020603050405020304" charset="0"/>
              <a:sym typeface="+mn-ea"/>
            </a:endParaRPr>
          </a:p>
        </p:txBody>
      </p:sp>
      <p:sp>
        <p:nvSpPr>
          <p:cNvPr id="5" name="文本框 4"/>
          <p:cNvSpPr txBox="1"/>
          <p:nvPr>
            <p:custDataLst>
              <p:tags r:id="rId7"/>
            </p:custDataLst>
          </p:nvPr>
        </p:nvSpPr>
        <p:spPr>
          <a:xfrm>
            <a:off x="57150" y="4445"/>
            <a:ext cx="9827260" cy="645160"/>
          </a:xfrm>
          <a:prstGeom prst="rect">
            <a:avLst/>
          </a:prstGeom>
          <a:noFill/>
        </p:spPr>
        <p:txBody>
          <a:bodyPr wrap="square" rtlCol="0" anchor="t">
            <a:spAutoFit/>
          </a:bodyPr>
          <a:p>
            <a:r>
              <a:rPr lang="en-US" sz="3600">
                <a:ln w="9525">
                  <a:solidFill>
                    <a:schemeClr val="bg1"/>
                  </a:solidFill>
                  <a:prstDash val="solid"/>
                </a:ln>
                <a:solidFill>
                  <a:schemeClr val="tx1"/>
                </a:solidFill>
                <a:effectLst>
                  <a:outerShdw blurRad="12700" dist="38100" dir="2700000" algn="tl" rotWithShape="0">
                    <a:schemeClr val="bg1">
                      <a:lumMod val="50000"/>
                    </a:schemeClr>
                  </a:outerShdw>
                </a:effectLst>
                <a:latin typeface="Arial Black" panose="020B0A04020102020204" pitchFamily="34" charset="0"/>
                <a:ea typeface="宋体" panose="02010600030101010101" pitchFamily="2" charset="-122"/>
                <a:cs typeface="Arial Black" panose="020B0A04020102020204" pitchFamily="34" charset="0"/>
                <a:sym typeface="+mn-ea"/>
              </a:rPr>
              <a:t> Read for </a:t>
            </a:r>
            <a:r>
              <a:rPr lang="en-US" sz="360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ea typeface="宋体" panose="02010600030101010101" pitchFamily="2" charset="-122"/>
                <a:cs typeface="Arial Black" panose="020B0A04020102020204" pitchFamily="34" charset="0"/>
                <a:sym typeface="+mn-ea"/>
              </a:rPr>
              <a:t>Characters </a:t>
            </a:r>
            <a:endParaRPr lang="zh-CN" altLang="en-US" sz="360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ea typeface="宋体" panose="02010600030101010101" pitchFamily="2" charset="-122"/>
              <a:cs typeface="Arial Black" panose="020B0A04020102020204" pitchFamily="34" charset="0"/>
              <a:sym typeface="+mn-ea"/>
            </a:endParaRPr>
          </a:p>
        </p:txBody>
      </p:sp>
      <p:sp>
        <p:nvSpPr>
          <p:cNvPr id="24" name="文本框 50"/>
          <p:cNvSpPr txBox="1"/>
          <p:nvPr>
            <p:custDataLst>
              <p:tags r:id="rId8"/>
            </p:custDataLst>
          </p:nvPr>
        </p:nvSpPr>
        <p:spPr>
          <a:xfrm>
            <a:off x="7599680" y="1413510"/>
            <a:ext cx="2756535" cy="460375"/>
          </a:xfrm>
          <a:prstGeom prst="rect">
            <a:avLst/>
          </a:prstGeom>
          <a:solidFill>
            <a:srgbClr val="FF0066">
              <a:alpha val="47000"/>
            </a:srgbClr>
          </a:solidFill>
        </p:spPr>
        <p:txBody>
          <a:bodyPr wrap="square" rtlCol="0" anchor="t">
            <a:spAutoFit/>
          </a:bodyPr>
          <a:p>
            <a:pPr algn="l"/>
            <a:r>
              <a:rPr lang="en-US" altLang="zh-CN" sz="2400" b="1" dirty="0">
                <a:latin typeface="华文细黑" panose="02010600040101010101" pitchFamily="2" charset="-122"/>
                <a:ea typeface="华文细黑" panose="02010600040101010101" pitchFamily="2" charset="-122"/>
              </a:rPr>
              <a:t>shy/ reserved </a:t>
            </a:r>
            <a:endParaRPr lang="en-US" altLang="zh-CN" sz="2400" b="1" dirty="0">
              <a:latin typeface="华文细黑" panose="02010600040101010101" pitchFamily="2" charset="-122"/>
              <a:ea typeface="华文细黑" panose="02010600040101010101" pitchFamily="2" charset="-122"/>
            </a:endParaRPr>
          </a:p>
        </p:txBody>
      </p:sp>
      <p:sp>
        <p:nvSpPr>
          <p:cNvPr id="3" name="文本框 50"/>
          <p:cNvSpPr txBox="1"/>
          <p:nvPr>
            <p:custDataLst>
              <p:tags r:id="rId9"/>
            </p:custDataLst>
          </p:nvPr>
        </p:nvSpPr>
        <p:spPr>
          <a:xfrm>
            <a:off x="5812790" y="2702560"/>
            <a:ext cx="5882005" cy="829945"/>
          </a:xfrm>
          <a:prstGeom prst="rect">
            <a:avLst/>
          </a:prstGeom>
          <a:solidFill>
            <a:srgbClr val="FF0066">
              <a:alpha val="47000"/>
            </a:srgbClr>
          </a:solidFill>
        </p:spPr>
        <p:txBody>
          <a:bodyPr wrap="square" rtlCol="0" anchor="t">
            <a:spAutoFit/>
          </a:bodyPr>
          <a:p>
            <a:pPr algn="l"/>
            <a:r>
              <a:rPr lang="en-US" sz="2400" b="1" dirty="0">
                <a:latin typeface="华文细黑" panose="02010600040101010101" pitchFamily="2" charset="-122"/>
                <a:ea typeface="华文细黑" panose="02010600040101010101" pitchFamily="2" charset="-122"/>
              </a:rPr>
              <a:t> eager to express onself ,but unconfident</a:t>
            </a:r>
            <a:endParaRPr lang="en-US" sz="2400" b="1" dirty="0">
              <a:latin typeface="华文细黑" panose="02010600040101010101" pitchFamily="2" charset="-122"/>
              <a:ea typeface="华文细黑" panose="02010600040101010101" pitchFamily="2" charset="-122"/>
            </a:endParaRPr>
          </a:p>
        </p:txBody>
      </p:sp>
      <p:sp>
        <p:nvSpPr>
          <p:cNvPr id="8" name="文本框 50"/>
          <p:cNvSpPr txBox="1"/>
          <p:nvPr>
            <p:custDataLst>
              <p:tags r:id="rId10"/>
            </p:custDataLst>
          </p:nvPr>
        </p:nvSpPr>
        <p:spPr>
          <a:xfrm>
            <a:off x="6719570" y="3914775"/>
            <a:ext cx="4793615" cy="829945"/>
          </a:xfrm>
          <a:prstGeom prst="rect">
            <a:avLst/>
          </a:prstGeom>
          <a:solidFill>
            <a:srgbClr val="FF0066">
              <a:alpha val="47000"/>
            </a:srgbClr>
          </a:solidFill>
        </p:spPr>
        <p:txBody>
          <a:bodyPr wrap="square" rtlCol="0" anchor="t">
            <a:spAutoFit/>
          </a:bodyPr>
          <a:p>
            <a:pPr algn="l"/>
            <a:r>
              <a:rPr lang="en-US" sz="2400" b="1" dirty="0">
                <a:latin typeface="华文细黑" panose="02010600040101010101" pitchFamily="2" charset="-122"/>
                <a:ea typeface="华文细黑" panose="02010600040101010101" pitchFamily="2" charset="-122"/>
              </a:rPr>
              <a:t>encourageous/ inspiring/ talented in singing</a:t>
            </a:r>
            <a:endParaRPr lang="en-US" sz="2400" b="1" dirty="0">
              <a:latin typeface="华文细黑" panose="02010600040101010101" pitchFamily="2" charset="-122"/>
              <a:ea typeface="华文细黑" panose="02010600040101010101" pitchFamily="2" charset="-122"/>
            </a:endParaRPr>
          </a:p>
        </p:txBody>
      </p:sp>
      <p:sp>
        <p:nvSpPr>
          <p:cNvPr id="9" name="文本框 50"/>
          <p:cNvSpPr txBox="1"/>
          <p:nvPr>
            <p:custDataLst>
              <p:tags r:id="rId11"/>
            </p:custDataLst>
          </p:nvPr>
        </p:nvSpPr>
        <p:spPr>
          <a:xfrm>
            <a:off x="2789555" y="5724525"/>
            <a:ext cx="8321675" cy="460375"/>
          </a:xfrm>
          <a:prstGeom prst="rect">
            <a:avLst/>
          </a:prstGeom>
          <a:solidFill>
            <a:srgbClr val="FF0066">
              <a:alpha val="47000"/>
            </a:srgbClr>
          </a:solidFill>
        </p:spPr>
        <p:txBody>
          <a:bodyPr wrap="square" rtlCol="0" anchor="t">
            <a:spAutoFit/>
          </a:bodyPr>
          <a:p>
            <a:pPr algn="l"/>
            <a:r>
              <a:rPr lang="en-US" sz="2400" b="1" dirty="0">
                <a:latin typeface="华文细黑" panose="02010600040101010101" pitchFamily="2" charset="-122"/>
                <a:ea typeface="华文细黑" panose="02010600040101010101" pitchFamily="2" charset="-122"/>
              </a:rPr>
              <a:t>inspiring , hold firm belief in me </a:t>
            </a:r>
            <a:endParaRPr lang="en-US" sz="2400" b="1" dirty="0">
              <a:latin typeface="华文细黑" panose="02010600040101010101" pitchFamily="2" charset="-122"/>
              <a:ea typeface="华文细黑"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par>
                                <p:cTn id="27" presetID="0" presetClass="entr" presetSubtype="0" fill="hold" grpId="0" nodeType="withEffect">
                                  <p:stCondLst>
                                    <p:cond delay="0"/>
                                  </p:stCondLst>
                                  <p:iterate type="lt">
                                    <p:tmPct val="10000"/>
                                  </p:iterate>
                                  <p:childTnLst>
                                    <p:set>
                                      <p:cBhvr>
                                        <p:cTn id="28" dur="1" fill="hold">
                                          <p:stCondLst>
                                            <p:cond delay="0"/>
                                          </p:stCondLst>
                                        </p:cTn>
                                        <p:tgtEl>
                                          <p:spTgt spid="7"/>
                                        </p:tgtEl>
                                        <p:attrNameLst>
                                          <p:attrName>style.visibility</p:attrName>
                                        </p:attrNameLst>
                                      </p:cBhvr>
                                      <p:to>
                                        <p:strVal val="visible"/>
                                      </p:to>
                                    </p:set>
                                    <p:anim to="" calcmode="lin" valueType="num">
                                      <p:cBhvr>
                                        <p:cTn id="29" dur="700" fill="hold">
                                          <p:stCondLst>
                                            <p:cond delay="0"/>
                                          </p:stCondLst>
                                        </p:cTn>
                                        <p:tgtEl>
                                          <p:spTgt spid="7"/>
                                        </p:tgtEl>
                                        <p:attrNameLst>
                                          <p:attrName>ppt_y</p:attrName>
                                        </p:attrNameLst>
                                      </p:cBhvr>
                                      <p:tavLst>
                                        <p:tav tm="0" fmla="#ppt_y-#ppt_h/2*((1.5-1.5*$)^3-(1.5-1.5*$)^2)*8/9">
                                          <p:val>
                                            <p:fltVal val="0"/>
                                          </p:val>
                                        </p:tav>
                                        <p:tav tm="100000">
                                          <p:val>
                                            <p:fltVal val="1"/>
                                          </p:val>
                                        </p:tav>
                                      </p:tavLst>
                                    </p:anim>
                                    <p:anim to="" calcmode="lin" valueType="num">
                                      <p:cBhvr>
                                        <p:cTn id="30" dur="700" fill="hold">
                                          <p:stCondLst>
                                            <p:cond delay="0"/>
                                          </p:stCondLst>
                                        </p:cTn>
                                        <p:tgtEl>
                                          <p:spTgt spid="7"/>
                                        </p:tgtEl>
                                        <p:attrNameLst>
                                          <p:attrName>ppt_h</p:attrName>
                                        </p:attrNameLst>
                                      </p:cBhvr>
                                      <p:tavLst>
                                        <p:tav tm="0" fmla="#ppt_h-#ppt_h*((1.5-1.5*$)^3-(1.5-1.5*$)^2)">
                                          <p:val>
                                            <p:fltVal val="0"/>
                                          </p:val>
                                        </p:tav>
                                        <p:tav tm="100000">
                                          <p:val>
                                            <p:fltVal val="1"/>
                                          </p:val>
                                        </p:tav>
                                      </p:tavLst>
                                    </p:anim>
                                  </p:childTnLst>
                                </p:cTn>
                              </p:par>
                              <p:par>
                                <p:cTn id="31" presetID="0" presetClass="entr" presetSubtype="0" fill="hold" grpId="0" nodeType="withEffect">
                                  <p:stCondLst>
                                    <p:cond delay="0"/>
                                  </p:stCondLst>
                                  <p:iterate type="lt">
                                    <p:tmPct val="10000"/>
                                  </p:iterate>
                                  <p:childTnLst>
                                    <p:set>
                                      <p:cBhvr>
                                        <p:cTn id="32" dur="1" fill="hold">
                                          <p:stCondLst>
                                            <p:cond delay="0"/>
                                          </p:stCondLst>
                                        </p:cTn>
                                        <p:tgtEl>
                                          <p:spTgt spid="11"/>
                                        </p:tgtEl>
                                        <p:attrNameLst>
                                          <p:attrName>style.visibility</p:attrName>
                                        </p:attrNameLst>
                                      </p:cBhvr>
                                      <p:to>
                                        <p:strVal val="visible"/>
                                      </p:to>
                                    </p:set>
                                    <p:anim to="" calcmode="lin" valueType="num">
                                      <p:cBhvr>
                                        <p:cTn id="33" dur="700" fill="hold">
                                          <p:stCondLst>
                                            <p:cond delay="0"/>
                                          </p:stCondLst>
                                        </p:cTn>
                                        <p:tgtEl>
                                          <p:spTgt spid="11"/>
                                        </p:tgtEl>
                                        <p:attrNameLst>
                                          <p:attrName>ppt_y</p:attrName>
                                        </p:attrNameLst>
                                      </p:cBhvr>
                                      <p:tavLst>
                                        <p:tav tm="0" fmla="#ppt_y-#ppt_h/2*((1.5-1.5*$)^3-(1.5-1.5*$)^2)*8/9">
                                          <p:val>
                                            <p:fltVal val="0"/>
                                          </p:val>
                                        </p:tav>
                                        <p:tav tm="100000">
                                          <p:val>
                                            <p:fltVal val="1"/>
                                          </p:val>
                                        </p:tav>
                                      </p:tavLst>
                                    </p:anim>
                                    <p:anim to="" calcmode="lin" valueType="num">
                                      <p:cBhvr>
                                        <p:cTn id="34" dur="700" fill="hold">
                                          <p:stCondLst>
                                            <p:cond delay="0"/>
                                          </p:stCondLst>
                                        </p:cTn>
                                        <p:tgtEl>
                                          <p:spTgt spid="11"/>
                                        </p:tgtEl>
                                        <p:attrNameLst>
                                          <p:attrName>ppt_h</p:attrName>
                                        </p:attrNameLst>
                                      </p:cBhvr>
                                      <p:tavLst>
                                        <p:tav tm="0" fmla="#ppt_h-#ppt_h*((1.5-1.5*$)^3-(1.5-1.5*$)^2)">
                                          <p:val>
                                            <p:fltVal val="0"/>
                                          </p:val>
                                        </p:tav>
                                        <p:tav tm="100000">
                                          <p:val>
                                            <p:flt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7"/>
                                        </p:tgtEl>
                                        <p:attrNameLst>
                                          <p:attrName>style.visibility</p:attrName>
                                        </p:attrNameLst>
                                      </p:cBhvr>
                                      <p:to>
                                        <p:strVal val="visible"/>
                                      </p:to>
                                    </p:set>
                                    <p:anim to="" calcmode="lin" valueType="num">
                                      <p:cBhvr>
                                        <p:cTn id="37" dur="700" fill="hold">
                                          <p:stCondLst>
                                            <p:cond delay="0"/>
                                          </p:stCondLst>
                                        </p:cTn>
                                        <p:tgtEl>
                                          <p:spTgt spid="17"/>
                                        </p:tgtEl>
                                        <p:attrNameLst>
                                          <p:attrName>ppt_y</p:attrName>
                                        </p:attrNameLst>
                                      </p:cBhvr>
                                      <p:tavLst>
                                        <p:tav tm="0" fmla="#ppt_y-#ppt_h/2*((1.5-1.5*$)^3-(1.5-1.5*$)^2)*8/9">
                                          <p:val>
                                            <p:fltVal val="0"/>
                                          </p:val>
                                        </p:tav>
                                        <p:tav tm="100000">
                                          <p:val>
                                            <p:fltVal val="1"/>
                                          </p:val>
                                        </p:tav>
                                      </p:tavLst>
                                    </p:anim>
                                    <p:anim to="" calcmode="lin" valueType="num">
                                      <p:cBhvr>
                                        <p:cTn id="38" dur="700" fill="hold">
                                          <p:stCondLst>
                                            <p:cond delay="0"/>
                                          </p:stCondLst>
                                        </p:cTn>
                                        <p:tgtEl>
                                          <p:spTgt spid="17"/>
                                        </p:tgtEl>
                                        <p:attrNameLst>
                                          <p:attrName>ppt_h</p:attrName>
                                        </p:attrNameLst>
                                      </p:cBhvr>
                                      <p:tavLst>
                                        <p:tav tm="0" fmla="#ppt_h-#ppt_h*((1.5-1.5*$)^3-(1.5-1.5*$)^2)">
                                          <p:val>
                                            <p:fltVal val="0"/>
                                          </p:val>
                                        </p:tav>
                                        <p:tav tm="100000">
                                          <p:val>
                                            <p:fltVal val="1"/>
                                          </p:val>
                                        </p:tav>
                                      </p:tavLst>
                                    </p:anim>
                                  </p:childTnLst>
                                </p:cTn>
                              </p:par>
                              <p:par>
                                <p:cTn id="39" presetID="0" presetClass="entr" presetSubtype="0" fill="hold" grpId="0" nodeType="withEffect">
                                  <p:stCondLst>
                                    <p:cond delay="0"/>
                                  </p:stCondLst>
                                  <p:iterate type="lt">
                                    <p:tmPct val="10000"/>
                                  </p:iterate>
                                  <p:childTnLst>
                                    <p:set>
                                      <p:cBhvr>
                                        <p:cTn id="40" dur="1" fill="hold">
                                          <p:stCondLst>
                                            <p:cond delay="0"/>
                                          </p:stCondLst>
                                        </p:cTn>
                                        <p:tgtEl>
                                          <p:spTgt spid="18"/>
                                        </p:tgtEl>
                                        <p:attrNameLst>
                                          <p:attrName>style.visibility</p:attrName>
                                        </p:attrNameLst>
                                      </p:cBhvr>
                                      <p:to>
                                        <p:strVal val="visible"/>
                                      </p:to>
                                    </p:set>
                                    <p:anim to="" calcmode="lin" valueType="num">
                                      <p:cBhvr>
                                        <p:cTn id="41" dur="700" fill="hold">
                                          <p:stCondLst>
                                            <p:cond delay="0"/>
                                          </p:stCondLst>
                                        </p:cTn>
                                        <p:tgtEl>
                                          <p:spTgt spid="18"/>
                                        </p:tgtEl>
                                        <p:attrNameLst>
                                          <p:attrName>ppt_y</p:attrName>
                                        </p:attrNameLst>
                                      </p:cBhvr>
                                      <p:tavLst>
                                        <p:tav tm="0" fmla="#ppt_y-#ppt_h/2*((1.5-1.5*$)^3-(1.5-1.5*$)^2)*8/9">
                                          <p:val>
                                            <p:fltVal val="0"/>
                                          </p:val>
                                        </p:tav>
                                        <p:tav tm="100000">
                                          <p:val>
                                            <p:fltVal val="1"/>
                                          </p:val>
                                        </p:tav>
                                      </p:tavLst>
                                    </p:anim>
                                    <p:anim to="" calcmode="lin" valueType="num">
                                      <p:cBhvr>
                                        <p:cTn id="42" dur="700" fill="hold">
                                          <p:stCondLst>
                                            <p:cond delay="0"/>
                                          </p:stCondLst>
                                        </p:cTn>
                                        <p:tgtEl>
                                          <p:spTgt spid="18"/>
                                        </p:tgtEl>
                                        <p:attrNameLst>
                                          <p:attrName>ppt_h</p:attrName>
                                        </p:attrNameLst>
                                      </p:cBhvr>
                                      <p:tavLst>
                                        <p:tav tm="0" fmla="#ppt_h-#ppt_h*((1.5-1.5*$)^3-(1.5-1.5*$)^2)">
                                          <p:val>
                                            <p:fltVal val="0"/>
                                          </p:val>
                                        </p:tav>
                                        <p:tav tm="100000">
                                          <p:val>
                                            <p:fltVal val="1"/>
                                          </p:val>
                                        </p:tav>
                                      </p:tavLst>
                                    </p:anim>
                                  </p:childTnLst>
                                </p:cTn>
                              </p:par>
                              <p:par>
                                <p:cTn id="43" presetID="0" presetClass="entr" presetSubtype="0" fill="hold" grpId="0" nodeType="withEffect">
                                  <p:stCondLst>
                                    <p:cond delay="0"/>
                                  </p:stCondLst>
                                  <p:iterate type="lt">
                                    <p:tmPct val="10000"/>
                                  </p:iterate>
                                  <p:childTnLst>
                                    <p:set>
                                      <p:cBhvr>
                                        <p:cTn id="44" dur="1" fill="hold">
                                          <p:stCondLst>
                                            <p:cond delay="0"/>
                                          </p:stCondLst>
                                        </p:cTn>
                                        <p:tgtEl>
                                          <p:spTgt spid="19"/>
                                        </p:tgtEl>
                                        <p:attrNameLst>
                                          <p:attrName>style.visibility</p:attrName>
                                        </p:attrNameLst>
                                      </p:cBhvr>
                                      <p:to>
                                        <p:strVal val="visible"/>
                                      </p:to>
                                    </p:set>
                                    <p:anim to="" calcmode="lin" valueType="num">
                                      <p:cBhvr>
                                        <p:cTn id="45" dur="700" fill="hold">
                                          <p:stCondLst>
                                            <p:cond delay="0"/>
                                          </p:stCondLst>
                                        </p:cTn>
                                        <p:tgtEl>
                                          <p:spTgt spid="19"/>
                                        </p:tgtEl>
                                        <p:attrNameLst>
                                          <p:attrName>ppt_y</p:attrName>
                                        </p:attrNameLst>
                                      </p:cBhvr>
                                      <p:tavLst>
                                        <p:tav tm="0" fmla="#ppt_y-#ppt_h/2*((1.5-1.5*$)^3-(1.5-1.5*$)^2)*8/9">
                                          <p:val>
                                            <p:fltVal val="0"/>
                                          </p:val>
                                        </p:tav>
                                        <p:tav tm="100000">
                                          <p:val>
                                            <p:fltVal val="1"/>
                                          </p:val>
                                        </p:tav>
                                      </p:tavLst>
                                    </p:anim>
                                    <p:anim to="" calcmode="lin" valueType="num">
                                      <p:cBhvr>
                                        <p:cTn id="46" dur="700" fill="hold">
                                          <p:stCondLst>
                                            <p:cond delay="0"/>
                                          </p:stCondLst>
                                        </p:cTn>
                                        <p:tgtEl>
                                          <p:spTgt spid="19"/>
                                        </p:tgtEl>
                                        <p:attrNameLst>
                                          <p:attrName>ppt_h</p:attrName>
                                        </p:attrNameLst>
                                      </p:cBhvr>
                                      <p:tavLst>
                                        <p:tav tm="0" fmla="#ppt_h-#ppt_h*((1.5-1.5*$)^3-(1.5-1.5*$)^2)">
                                          <p:val>
                                            <p:fltVal val="0"/>
                                          </p:val>
                                        </p:tav>
                                        <p:tav tm="100000">
                                          <p:val>
                                            <p:fltVal val="1"/>
                                          </p:val>
                                        </p:tav>
                                      </p:tavLst>
                                    </p:anim>
                                  </p:childTnLst>
                                </p:cTn>
                              </p:par>
                              <p:par>
                                <p:cTn id="47" presetID="0" presetClass="entr" presetSubtype="0" fill="hold" grpId="0" nodeType="withEffect">
                                  <p:stCondLst>
                                    <p:cond delay="0"/>
                                  </p:stCondLst>
                                  <p:iterate type="lt">
                                    <p:tmPct val="10000"/>
                                  </p:iterate>
                                  <p:childTnLst>
                                    <p:set>
                                      <p:cBhvr>
                                        <p:cTn id="48" dur="1" fill="hold">
                                          <p:stCondLst>
                                            <p:cond delay="0"/>
                                          </p:stCondLst>
                                        </p:cTn>
                                        <p:tgtEl>
                                          <p:spTgt spid="20"/>
                                        </p:tgtEl>
                                        <p:attrNameLst>
                                          <p:attrName>style.visibility</p:attrName>
                                        </p:attrNameLst>
                                      </p:cBhvr>
                                      <p:to>
                                        <p:strVal val="visible"/>
                                      </p:to>
                                    </p:set>
                                    <p:anim to="" calcmode="lin" valueType="num">
                                      <p:cBhvr>
                                        <p:cTn id="49" dur="700" fill="hold">
                                          <p:stCondLst>
                                            <p:cond delay="0"/>
                                          </p:stCondLst>
                                        </p:cTn>
                                        <p:tgtEl>
                                          <p:spTgt spid="20"/>
                                        </p:tgtEl>
                                        <p:attrNameLst>
                                          <p:attrName>ppt_y</p:attrName>
                                        </p:attrNameLst>
                                      </p:cBhvr>
                                      <p:tavLst>
                                        <p:tav tm="0" fmla="#ppt_y-#ppt_h/2*((1.5-1.5*$)^3-(1.5-1.5*$)^2)*8/9">
                                          <p:val>
                                            <p:fltVal val="0"/>
                                          </p:val>
                                        </p:tav>
                                        <p:tav tm="100000">
                                          <p:val>
                                            <p:fltVal val="1"/>
                                          </p:val>
                                        </p:tav>
                                      </p:tavLst>
                                    </p:anim>
                                    <p:anim to="" calcmode="lin" valueType="num">
                                      <p:cBhvr>
                                        <p:cTn id="50" dur="700" fill="hold">
                                          <p:stCondLst>
                                            <p:cond delay="0"/>
                                          </p:stCondLst>
                                        </p:cTn>
                                        <p:tgtEl>
                                          <p:spTgt spid="20"/>
                                        </p:tgtEl>
                                        <p:attrNameLst>
                                          <p:attrName>ppt_h</p:attrName>
                                        </p:attrNameLst>
                                      </p:cBhvr>
                                      <p:tavLst>
                                        <p:tav tm="0" fmla="#ppt_h-#ppt_h*((1.5-1.5*$)^3-(1.5-1.5*$)^2)">
                                          <p:val>
                                            <p:fltVal val="0"/>
                                          </p:val>
                                        </p:tav>
                                        <p:tav tm="100000">
                                          <p:val>
                                            <p:fltVal val="1"/>
                                          </p:val>
                                        </p:tav>
                                      </p:tavLst>
                                    </p:anim>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blinds(horizontal)">
                                      <p:cBhvr>
                                        <p:cTn id="55" dur="500"/>
                                        <p:tgtEl>
                                          <p:spTgt spid="24"/>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blinds(horizontal)">
                                      <p:cBhvr>
                                        <p:cTn id="60" dur="500"/>
                                        <p:tgtEl>
                                          <p:spTgt spid="3"/>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blinds(horizontal)">
                                      <p:cBhvr>
                                        <p:cTn id="77" dur="500"/>
                                        <p:tgtEl>
                                          <p:spTgt spid="8"/>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grpId="0" nodeType="clickEffect">
                                  <p:stCondLst>
                                    <p:cond delay="0"/>
                                  </p:stCondLst>
                                  <p:childTnLst>
                                    <p:set>
                                      <p:cBhvr>
                                        <p:cTn id="85"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grpId="0" nodeType="click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blinds(horizontal)">
                                      <p:cBhvr>
                                        <p:cTn id="9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1" grpId="0" bldLvl="0" animBg="1"/>
      <p:bldP spid="17" grpId="0" bldLvl="0" animBg="1"/>
      <p:bldP spid="18" grpId="0" bldLvl="0" animBg="1"/>
      <p:bldP spid="19" grpId="0" bldLvl="0" animBg="1"/>
      <p:bldP spid="20" grpId="0" bldLvl="0" animBg="1"/>
      <p:bldP spid="24" grpId="0" bldLvl="0" animBg="1"/>
      <p:bldP spid="3" grpId="0" bldLvl="0" animBg="1"/>
      <p:bldP spid="8" grpId="0" bldLvl="0" animBg="1"/>
      <p:bldP spid="9" grpId="0" bldLvl="0" animBg="1"/>
      <p:bldP spid="6" grpId="0" animBg="1" uiExpand="1" build="p"/>
      <p:bldP spid="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809115" y="598805"/>
            <a:ext cx="4204335" cy="645160"/>
          </a:xfrm>
          <a:prstGeom prst="rect">
            <a:avLst/>
          </a:prstGeom>
          <a:noFill/>
          <a:ln w="9525">
            <a:noFill/>
          </a:ln>
        </p:spPr>
        <p:txBody>
          <a:bodyPr wrap="square">
            <a:spAutoFit/>
          </a:bodyPr>
          <a:p>
            <a:pPr indent="0"/>
            <a:r>
              <a:rPr lang="en-US" b="0">
                <a:latin typeface="Times New Roman" panose="02020603050405020304" charset="0"/>
                <a:ea typeface="宋体" panose="02010600030101010101" pitchFamily="2" charset="-122"/>
              </a:rPr>
              <a:t>Emma and I embarked on rehearsing almost every single day after school. </a:t>
            </a:r>
            <a:endParaRPr lang="en-US" altLang="en-US" b="0">
              <a:latin typeface="Times New Roman" panose="02020603050405020304" charset="0"/>
              <a:ea typeface="宋体" panose="02010600030101010101" pitchFamily="2" charset="-122"/>
            </a:endParaRPr>
          </a:p>
        </p:txBody>
      </p:sp>
      <p:grpSp>
        <p:nvGrpSpPr>
          <p:cNvPr id="2" name="组合 1"/>
          <p:cNvGrpSpPr/>
          <p:nvPr/>
        </p:nvGrpSpPr>
        <p:grpSpPr>
          <a:xfrm>
            <a:off x="2602865" y="1739900"/>
            <a:ext cx="8227060" cy="4184651"/>
            <a:chOff x="1361" y="2587"/>
            <a:chExt cx="12956" cy="6590"/>
          </a:xfrm>
        </p:grpSpPr>
        <p:cxnSp>
          <p:nvCxnSpPr>
            <p:cNvPr id="4" name="直接连接符 3"/>
            <p:cNvCxnSpPr/>
            <p:nvPr/>
          </p:nvCxnSpPr>
          <p:spPr>
            <a:xfrm flipV="1">
              <a:off x="1361" y="8731"/>
              <a:ext cx="3617" cy="446"/>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4978" y="2587"/>
              <a:ext cx="3147" cy="6144"/>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flipV="1">
              <a:off x="8125" y="2587"/>
              <a:ext cx="3543" cy="5376"/>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1669" y="7072"/>
              <a:ext cx="2649" cy="86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123440" y="1218247"/>
            <a:ext cx="9337040" cy="5598796"/>
            <a:chOff x="1240" y="1721"/>
            <a:chExt cx="14704" cy="8817"/>
          </a:xfrm>
        </p:grpSpPr>
        <p:sp>
          <p:nvSpPr>
            <p:cNvPr id="11" name="文本框 10"/>
            <p:cNvSpPr txBox="1"/>
            <p:nvPr/>
          </p:nvSpPr>
          <p:spPr>
            <a:xfrm>
              <a:off x="1240" y="9716"/>
              <a:ext cx="2786" cy="822"/>
            </a:xfrm>
            <a:prstGeom prst="rect">
              <a:avLst/>
            </a:prstGeom>
            <a:solidFill>
              <a:srgbClr val="00B0F0"/>
            </a:solidFill>
          </p:spPr>
          <p:txBody>
            <a:bodyPr wrap="square" rtlCol="0">
              <a:spAutoFit/>
            </a:bodyPr>
            <a:lstStyle/>
            <a:p>
              <a:r>
                <a:rPr lang="en-US" altLang="zh-CN" sz="2800">
                  <a:latin typeface="Georgia" panose="02040502050405020303" charset="0"/>
                  <a:cs typeface="Georgia" panose="02040502050405020303" charset="0"/>
                </a:rPr>
                <a:t>beginning</a:t>
              </a:r>
              <a:endParaRPr lang="en-US" altLang="zh-CN" sz="2800">
                <a:latin typeface="Georgia" panose="02040502050405020303" charset="0"/>
                <a:cs typeface="Georgia" panose="02040502050405020303" charset="0"/>
              </a:endParaRPr>
            </a:p>
          </p:txBody>
        </p:sp>
        <p:sp>
          <p:nvSpPr>
            <p:cNvPr id="12" name="文本框 11"/>
            <p:cNvSpPr txBox="1"/>
            <p:nvPr/>
          </p:nvSpPr>
          <p:spPr>
            <a:xfrm>
              <a:off x="8168" y="1721"/>
              <a:ext cx="2006" cy="822"/>
            </a:xfrm>
            <a:prstGeom prst="rect">
              <a:avLst/>
            </a:prstGeom>
            <a:solidFill>
              <a:srgbClr val="00B0F0"/>
            </a:solidFill>
          </p:spPr>
          <p:txBody>
            <a:bodyPr wrap="square" rtlCol="0">
              <a:spAutoFit/>
            </a:bodyPr>
            <a:lstStyle/>
            <a:p>
              <a:r>
                <a:rPr lang="en-US" altLang="zh-CN" sz="2800">
                  <a:latin typeface="Georgia" panose="02040502050405020303" charset="0"/>
                  <a:cs typeface="Georgia" panose="02040502050405020303" charset="0"/>
                </a:rPr>
                <a:t>climax</a:t>
              </a:r>
              <a:endParaRPr lang="en-US" altLang="zh-CN" sz="2800">
                <a:latin typeface="Georgia" panose="02040502050405020303" charset="0"/>
                <a:cs typeface="Georgia" panose="02040502050405020303" charset="0"/>
              </a:endParaRPr>
            </a:p>
          </p:txBody>
        </p:sp>
        <p:sp>
          <p:nvSpPr>
            <p:cNvPr id="16" name="文本框 15"/>
            <p:cNvSpPr txBox="1"/>
            <p:nvPr/>
          </p:nvSpPr>
          <p:spPr>
            <a:xfrm>
              <a:off x="13033" y="9705"/>
              <a:ext cx="2911" cy="822"/>
            </a:xfrm>
            <a:prstGeom prst="rect">
              <a:avLst/>
            </a:prstGeom>
            <a:solidFill>
              <a:srgbClr val="00B0F0"/>
            </a:solidFill>
          </p:spPr>
          <p:txBody>
            <a:bodyPr wrap="square" rtlCol="0">
              <a:spAutoFit/>
            </a:bodyPr>
            <a:lstStyle/>
            <a:p>
              <a:r>
                <a:rPr lang="en-US" altLang="zh-CN" sz="2800" dirty="0">
                  <a:latin typeface="Georgia" panose="02040502050405020303" charset="0"/>
                  <a:cs typeface="Georgia" panose="02040502050405020303" charset="0"/>
                </a:rPr>
                <a:t>ending</a:t>
              </a:r>
              <a:endParaRPr lang="en-US" altLang="zh-CN" sz="2800" dirty="0">
                <a:latin typeface="Georgia" panose="02040502050405020303" charset="0"/>
                <a:cs typeface="Georgia" panose="02040502050405020303" charset="0"/>
              </a:endParaRPr>
            </a:p>
          </p:txBody>
        </p:sp>
      </p:grpSp>
      <p:sp>
        <p:nvSpPr>
          <p:cNvPr id="19" name="文本框 18"/>
          <p:cNvSpPr txBox="1"/>
          <p:nvPr/>
        </p:nvSpPr>
        <p:spPr>
          <a:xfrm>
            <a:off x="1191260" y="5829300"/>
            <a:ext cx="4164965" cy="460375"/>
          </a:xfrm>
          <a:prstGeom prst="rect">
            <a:avLst/>
          </a:prstGeom>
          <a:solidFill>
            <a:srgbClr val="FFFF00"/>
          </a:solidFill>
        </p:spPr>
        <p:txBody>
          <a:bodyPr wrap="square" rtlCol="0" anchor="t">
            <a:spAutoFit/>
          </a:bodyPr>
          <a:lstStyle/>
          <a:p>
            <a:r>
              <a:rPr lang="en-US" altLang="zh-CN" sz="2400" b="1" dirty="0">
                <a:solidFill>
                  <a:srgbClr val="C00000"/>
                </a:solidFill>
                <a:latin typeface="华文细黑" panose="02010600040101010101" pitchFamily="2" charset="-122"/>
                <a:ea typeface="华文细黑" panose="02010600040101010101" pitchFamily="2" charset="-122"/>
                <a:sym typeface="+mn-ea"/>
              </a:rPr>
              <a:t>Action: I</a:t>
            </a:r>
            <a:endParaRPr lang="en-US" altLang="zh-CN" sz="2400" b="1" dirty="0">
              <a:solidFill>
                <a:srgbClr val="C00000"/>
              </a:solidFill>
              <a:latin typeface="华文细黑" panose="02010600040101010101" pitchFamily="2" charset="-122"/>
              <a:ea typeface="华文细黑" panose="02010600040101010101" pitchFamily="2" charset="-122"/>
              <a:sym typeface="+mn-ea"/>
            </a:endParaRPr>
          </a:p>
        </p:txBody>
      </p:sp>
      <p:sp>
        <p:nvSpPr>
          <p:cNvPr id="24" name="文本框 50"/>
          <p:cNvSpPr txBox="1"/>
          <p:nvPr/>
        </p:nvSpPr>
        <p:spPr>
          <a:xfrm>
            <a:off x="5695950" y="6063615"/>
            <a:ext cx="2176145" cy="460375"/>
          </a:xfrm>
          <a:prstGeom prst="rect">
            <a:avLst/>
          </a:prstGeom>
          <a:solidFill>
            <a:srgbClr val="FF0066">
              <a:alpha val="47000"/>
            </a:srgbClr>
          </a:solidFill>
        </p:spPr>
        <p:txBody>
          <a:bodyPr wrap="square" rtlCol="0" anchor="t">
            <a:spAutoFit/>
          </a:bodyPr>
          <a:lstStyle/>
          <a:p>
            <a:pPr algn="ctr"/>
            <a:r>
              <a:rPr lang="en-US" altLang="zh-CN" sz="2400" b="1" dirty="0">
                <a:latin typeface="华文细黑" panose="02010600040101010101" pitchFamily="2" charset="-122"/>
                <a:ea typeface="华文细黑" panose="02010600040101010101" pitchFamily="2" charset="-122"/>
              </a:rPr>
              <a:t>Emotion</a:t>
            </a:r>
            <a:r>
              <a:rPr lang="zh-CN" altLang="en-US" sz="2400" b="1" dirty="0">
                <a:latin typeface="华文细黑" panose="02010600040101010101" pitchFamily="2" charset="-122"/>
                <a:ea typeface="华文细黑" panose="02010600040101010101" pitchFamily="2" charset="-122"/>
              </a:rPr>
              <a:t>：</a:t>
            </a:r>
            <a:endParaRPr lang="en-US" altLang="zh-CN" sz="2400" b="1" dirty="0">
              <a:latin typeface="华文细黑" panose="02010600040101010101" pitchFamily="2" charset="-122"/>
              <a:ea typeface="华文细黑" panose="02010600040101010101" pitchFamily="2" charset="-122"/>
            </a:endParaRPr>
          </a:p>
        </p:txBody>
      </p:sp>
      <p:sp>
        <p:nvSpPr>
          <p:cNvPr id="32" name="圆角矩形 31"/>
          <p:cNvSpPr/>
          <p:nvPr/>
        </p:nvSpPr>
        <p:spPr>
          <a:xfrm>
            <a:off x="9417050" y="3801110"/>
            <a:ext cx="2459355" cy="1174751"/>
          </a:xfrm>
          <a:prstGeom prst="roundRect">
            <a:avLst/>
          </a:prstGeom>
          <a:solidFill>
            <a:srgbClr val="C11E2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u="none" strike="noStrike" kern="1200" cap="none" spc="0" normalizeH="0" baseline="0" noProof="1">
                <a:solidFill>
                  <a:schemeClr val="lt1"/>
                </a:solidFill>
                <a:latin typeface="Georgia" panose="02040502050405020303" charset="0"/>
                <a:ea typeface="+mn-ea"/>
                <a:cs typeface="Georgia" panose="02040502050405020303" charset="0"/>
              </a:rPr>
              <a:t>What happened?</a:t>
            </a:r>
            <a:endParaRPr kumimoji="0" lang="en-US" altLang="zh-CN" sz="2400" u="none" strike="noStrike" kern="1200" cap="none" spc="0" normalizeH="0" baseline="0" noProof="1">
              <a:solidFill>
                <a:schemeClr val="lt1"/>
              </a:solidFill>
              <a:latin typeface="Georgia" panose="02040502050405020303" charset="0"/>
              <a:ea typeface="+mn-ea"/>
              <a:cs typeface="Georgia" panose="02040502050405020303"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u="none" strike="noStrike" kern="1200" cap="none" spc="0" normalizeH="0" baseline="0" noProof="1">
                <a:solidFill>
                  <a:schemeClr val="lt1"/>
                </a:solidFill>
                <a:latin typeface="Georgia" panose="02040502050405020303" charset="0"/>
                <a:ea typeface="+mn-ea"/>
                <a:cs typeface="Georgia" panose="02040502050405020303" charset="0"/>
              </a:rPr>
              <a:t>Emotions?</a:t>
            </a:r>
            <a:endParaRPr kumimoji="0" lang="en-US" altLang="zh-CN" sz="2400" u="none" strike="noStrike" kern="1200" cap="none" spc="0" normalizeH="0" baseline="0" noProof="1">
              <a:solidFill>
                <a:schemeClr val="lt1"/>
              </a:solidFill>
              <a:latin typeface="Georgia" panose="02040502050405020303" charset="0"/>
              <a:ea typeface="+mn-ea"/>
              <a:cs typeface="Georgia" panose="02040502050405020303" charset="0"/>
            </a:endParaRPr>
          </a:p>
        </p:txBody>
      </p:sp>
      <p:grpSp>
        <p:nvGrpSpPr>
          <p:cNvPr id="22" name="组合 21"/>
          <p:cNvGrpSpPr/>
          <p:nvPr/>
        </p:nvGrpSpPr>
        <p:grpSpPr>
          <a:xfrm>
            <a:off x="1356995" y="4972685"/>
            <a:ext cx="3595370" cy="806450"/>
            <a:chOff x="-401" y="7214"/>
            <a:chExt cx="5662" cy="2113"/>
          </a:xfrm>
        </p:grpSpPr>
        <p:sp>
          <p:nvSpPr>
            <p:cNvPr id="29" name="矩形: 圆角 28"/>
            <p:cNvSpPr/>
            <p:nvPr/>
          </p:nvSpPr>
          <p:spPr>
            <a:xfrm>
              <a:off x="-401" y="7308"/>
              <a:ext cx="5662" cy="2019"/>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mbria" panose="02040503050406030204"/>
                <a:ea typeface="微软雅黑" panose="020B0503020204020204" charset="-122"/>
                <a:cs typeface="+mn-cs"/>
              </a:endParaRPr>
            </a:p>
          </p:txBody>
        </p:sp>
        <p:sp>
          <p:nvSpPr>
            <p:cNvPr id="20" name="文本框 19"/>
            <p:cNvSpPr txBox="1"/>
            <p:nvPr/>
          </p:nvSpPr>
          <p:spPr>
            <a:xfrm>
              <a:off x="-302" y="7214"/>
              <a:ext cx="5458" cy="1684"/>
            </a:xfrm>
            <a:prstGeom prst="rect">
              <a:avLst/>
            </a:prstGeom>
            <a:noFill/>
          </p:spPr>
          <p:txBody>
            <a:bodyPr wrap="square" rtlCol="0">
              <a:noAutofit/>
            </a:bodyPr>
            <a:lstStyle/>
            <a:p>
              <a:r>
                <a:rPr lang="en-US" altLang="zh-CN" sz="2400" dirty="0">
                  <a:latin typeface="Times New Roman" panose="02020603050405020304" charset="0"/>
                  <a:cs typeface="Times New Roman" panose="02020603050405020304" charset="0"/>
                </a:rPr>
                <a:t> my family moved to Seattle</a:t>
              </a:r>
              <a:endParaRPr lang="en-US" altLang="zh-CN" sz="2400" dirty="0">
                <a:latin typeface="Times New Roman" panose="02020603050405020304" charset="0"/>
                <a:cs typeface="Times New Roman" panose="02020603050405020304" charset="0"/>
              </a:endParaRPr>
            </a:p>
          </p:txBody>
        </p:sp>
      </p:grpSp>
      <p:grpSp>
        <p:nvGrpSpPr>
          <p:cNvPr id="23" name="组合 22"/>
          <p:cNvGrpSpPr/>
          <p:nvPr/>
        </p:nvGrpSpPr>
        <p:grpSpPr>
          <a:xfrm>
            <a:off x="1471296" y="3121872"/>
            <a:ext cx="4302125" cy="829945"/>
            <a:chOff x="-1514" y="7185"/>
            <a:chExt cx="6775" cy="1307"/>
          </a:xfrm>
        </p:grpSpPr>
        <p:sp>
          <p:nvSpPr>
            <p:cNvPr id="25" name="矩形: 圆角 28"/>
            <p:cNvSpPr/>
            <p:nvPr/>
          </p:nvSpPr>
          <p:spPr>
            <a:xfrm>
              <a:off x="-1514" y="7308"/>
              <a:ext cx="6775" cy="1086"/>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mbria" panose="02040503050406030204"/>
                <a:ea typeface="微软雅黑" panose="020B0503020204020204" charset="-122"/>
                <a:cs typeface="+mn-cs"/>
              </a:endParaRPr>
            </a:p>
          </p:txBody>
        </p:sp>
        <p:sp>
          <p:nvSpPr>
            <p:cNvPr id="26" name="文本框 25"/>
            <p:cNvSpPr txBox="1"/>
            <p:nvPr/>
          </p:nvSpPr>
          <p:spPr>
            <a:xfrm>
              <a:off x="-1374" y="7185"/>
              <a:ext cx="6633" cy="1307"/>
            </a:xfrm>
            <a:prstGeom prst="rect">
              <a:avLst/>
            </a:prstGeom>
            <a:noFill/>
          </p:spPr>
          <p:txBody>
            <a:bodyPr wrap="square" rtlCol="0">
              <a:spAutoFit/>
            </a:bodyPr>
            <a:lstStyle/>
            <a:p>
              <a:r>
                <a:rPr lang="en-US" altLang="zh-CN" sz="2400" dirty="0">
                  <a:latin typeface="Times New Roman" panose="02020603050405020304" charset="0"/>
                  <a:cs typeface="Times New Roman" panose="02020603050405020304" charset="0"/>
                </a:rPr>
                <a:t>my school announced an exciting event, a talent show</a:t>
              </a:r>
              <a:endParaRPr lang="en-US" altLang="zh-CN" sz="2400" dirty="0">
                <a:latin typeface="Times New Roman" panose="02020603050405020304" charset="0"/>
                <a:cs typeface="Times New Roman" panose="02020603050405020304" charset="0"/>
              </a:endParaRPr>
            </a:p>
          </p:txBody>
        </p:sp>
      </p:grpSp>
      <p:grpSp>
        <p:nvGrpSpPr>
          <p:cNvPr id="27" name="组合 26"/>
          <p:cNvGrpSpPr/>
          <p:nvPr/>
        </p:nvGrpSpPr>
        <p:grpSpPr>
          <a:xfrm>
            <a:off x="1660525" y="2242820"/>
            <a:ext cx="4434205" cy="829945"/>
            <a:chOff x="52" y="7238"/>
            <a:chExt cx="5209" cy="1307"/>
          </a:xfrm>
        </p:grpSpPr>
        <p:sp>
          <p:nvSpPr>
            <p:cNvPr id="28" name="矩形: 圆角 28"/>
            <p:cNvSpPr/>
            <p:nvPr/>
          </p:nvSpPr>
          <p:spPr>
            <a:xfrm>
              <a:off x="52" y="7308"/>
              <a:ext cx="5209" cy="1086"/>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mbria" panose="02040503050406030204"/>
                <a:ea typeface="微软雅黑" panose="020B0503020204020204" charset="-122"/>
                <a:cs typeface="+mn-cs"/>
              </a:endParaRPr>
            </a:p>
          </p:txBody>
        </p:sp>
        <p:sp>
          <p:nvSpPr>
            <p:cNvPr id="30" name="文本框 29"/>
            <p:cNvSpPr txBox="1"/>
            <p:nvPr/>
          </p:nvSpPr>
          <p:spPr>
            <a:xfrm>
              <a:off x="183" y="7238"/>
              <a:ext cx="4754" cy="1307"/>
            </a:xfrm>
            <a:prstGeom prst="rect">
              <a:avLst/>
            </a:prstGeom>
            <a:noFill/>
          </p:spPr>
          <p:txBody>
            <a:bodyPr wrap="square" rtlCol="0">
              <a:spAutoFit/>
            </a:bodyPr>
            <a:lstStyle/>
            <a:p>
              <a:r>
                <a:rPr lang="en-US" altLang="zh-CN" sz="2400" dirty="0">
                  <a:latin typeface="Times New Roman" panose="02020603050405020304" charset="0"/>
                  <a:cs typeface="Times New Roman" panose="02020603050405020304" charset="0"/>
                </a:rPr>
                <a:t> I felt a spark of curiosity and a desire to participate.</a:t>
              </a:r>
              <a:endParaRPr lang="en-US" altLang="zh-CN" sz="2400" dirty="0">
                <a:latin typeface="Times New Roman" panose="02020603050405020304" charset="0"/>
                <a:cs typeface="Times New Roman" panose="02020603050405020304" charset="0"/>
              </a:endParaRPr>
            </a:p>
          </p:txBody>
        </p:sp>
      </p:grpSp>
      <p:grpSp>
        <p:nvGrpSpPr>
          <p:cNvPr id="31" name="组合 30"/>
          <p:cNvGrpSpPr/>
          <p:nvPr/>
        </p:nvGrpSpPr>
        <p:grpSpPr>
          <a:xfrm>
            <a:off x="1621834" y="1317625"/>
            <a:ext cx="4782943" cy="1175385"/>
            <a:chOff x="-1187" y="6783"/>
            <a:chExt cx="6572" cy="1851"/>
          </a:xfrm>
        </p:grpSpPr>
        <p:sp>
          <p:nvSpPr>
            <p:cNvPr id="33" name="矩形: 圆角 28"/>
            <p:cNvSpPr/>
            <p:nvPr/>
          </p:nvSpPr>
          <p:spPr>
            <a:xfrm>
              <a:off x="-1187" y="6783"/>
              <a:ext cx="6397" cy="1086"/>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mbria" panose="02040503050406030204"/>
                <a:ea typeface="微软雅黑" panose="020B0503020204020204" charset="-122"/>
                <a:cs typeface="+mn-cs"/>
              </a:endParaRPr>
            </a:p>
          </p:txBody>
        </p:sp>
        <p:sp>
          <p:nvSpPr>
            <p:cNvPr id="34" name="文本框 33"/>
            <p:cNvSpPr txBox="1"/>
            <p:nvPr/>
          </p:nvSpPr>
          <p:spPr>
            <a:xfrm>
              <a:off x="-1134" y="6843"/>
              <a:ext cx="6519" cy="1791"/>
            </a:xfrm>
            <a:prstGeom prst="rect">
              <a:avLst/>
            </a:prstGeom>
            <a:noFill/>
          </p:spPr>
          <p:txBody>
            <a:bodyPr wrap="square" rtlCol="0">
              <a:spAutoFit/>
            </a:bodyPr>
            <a:lstStyle/>
            <a:p>
              <a:r>
                <a:rPr lang="en-US" altLang="zh-CN" sz="2400" dirty="0">
                  <a:latin typeface="Times New Roman" panose="02020603050405020304" charset="0"/>
                  <a:cs typeface="Times New Roman" panose="02020603050405020304" charset="0"/>
                </a:rPr>
                <a:t>  </a:t>
              </a:r>
              <a:r>
                <a:rPr lang="en-US" altLang="zh-CN" sz="2000" dirty="0">
                  <a:latin typeface="Times New Roman" panose="02020603050405020304" charset="0"/>
                  <a:cs typeface="Times New Roman" panose="02020603050405020304" charset="0"/>
                  <a:sym typeface="+mn-ea"/>
                </a:rPr>
                <a:t>Emma, one of the most popular girls in my class, came to me </a:t>
              </a:r>
              <a:endParaRPr lang="en-US" altLang="zh-CN" sz="2400" dirty="0">
                <a:latin typeface="Times New Roman" panose="02020603050405020304" charset="0"/>
                <a:cs typeface="Times New Roman" panose="02020603050405020304" charset="0"/>
              </a:endParaRPr>
            </a:p>
            <a:p>
              <a:endParaRPr lang="en-US" altLang="zh-CN" sz="2400" dirty="0">
                <a:latin typeface="Times New Roman" panose="02020603050405020304" charset="0"/>
                <a:cs typeface="Times New Roman" panose="02020603050405020304" charset="0"/>
              </a:endParaRPr>
            </a:p>
          </p:txBody>
        </p:sp>
      </p:grpSp>
      <p:sp>
        <p:nvSpPr>
          <p:cNvPr id="41" name="对话气泡: 矩形 17"/>
          <p:cNvSpPr/>
          <p:nvPr/>
        </p:nvSpPr>
        <p:spPr>
          <a:xfrm>
            <a:off x="6224905" y="2518410"/>
            <a:ext cx="3554730" cy="529590"/>
          </a:xfrm>
          <a:prstGeom prst="wedgeRectCallout">
            <a:avLst>
              <a:gd name="adj1" fmla="val -54442"/>
              <a:gd name="adj2" fmla="val -30076"/>
            </a:avLst>
          </a:prstGeom>
          <a:solidFill>
            <a:srgbClr val="00B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en-US" sz="2800" b="1" noProof="0" dirty="0">
                <a:ln>
                  <a:noFill/>
                </a:ln>
                <a:solidFill>
                  <a:prstClr val="white"/>
                </a:solidFill>
                <a:effectLst/>
                <a:uLnTx/>
                <a:uFillTx/>
                <a:latin typeface="Cambria" panose="02040503050406030204"/>
                <a:ea typeface="微软雅黑" panose="020B0503020204020204" charset="-122"/>
                <a:sym typeface="+mn-ea"/>
              </a:rPr>
              <a:t> self -doubting </a:t>
            </a:r>
            <a:endParaRPr lang="en-US" sz="2800" b="1" noProof="0" dirty="0">
              <a:ln>
                <a:noFill/>
              </a:ln>
              <a:solidFill>
                <a:prstClr val="white"/>
              </a:solidFill>
              <a:effectLst/>
              <a:uLnTx/>
              <a:uFillTx/>
              <a:latin typeface="Cambria" panose="02040503050406030204"/>
              <a:ea typeface="微软雅黑" panose="020B0503020204020204" charset="-122"/>
              <a:sym typeface="+mn-ea"/>
            </a:endParaRPr>
          </a:p>
        </p:txBody>
      </p:sp>
      <p:sp>
        <p:nvSpPr>
          <p:cNvPr id="38" name="对话气泡: 矩形 17"/>
          <p:cNvSpPr/>
          <p:nvPr/>
        </p:nvSpPr>
        <p:spPr>
          <a:xfrm>
            <a:off x="5141595" y="5097145"/>
            <a:ext cx="2528570" cy="607695"/>
          </a:xfrm>
          <a:prstGeom prst="wedgeRectCallout">
            <a:avLst>
              <a:gd name="adj1" fmla="val -54442"/>
              <a:gd name="adj2" fmla="val -30076"/>
            </a:avLst>
          </a:prstGeom>
          <a:solidFill>
            <a:srgbClr val="00B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en-US" sz="2800" b="1" dirty="0">
                <a:solidFill>
                  <a:prstClr val="white"/>
                </a:solidFill>
                <a:latin typeface="Cambria" panose="02040503050406030204"/>
                <a:ea typeface="微软雅黑" panose="020B0503020204020204" charset="-122"/>
                <a:sym typeface="+mn-ea"/>
              </a:rPr>
              <a:t>shy /reserved</a:t>
            </a:r>
            <a:endParaRPr lang="en-US" sz="2800" b="1" dirty="0">
              <a:solidFill>
                <a:prstClr val="white"/>
              </a:solidFill>
              <a:latin typeface="Cambria" panose="02040503050406030204"/>
              <a:ea typeface="微软雅黑" panose="020B0503020204020204" charset="-122"/>
              <a:sym typeface="+mn-ea"/>
            </a:endParaRPr>
          </a:p>
        </p:txBody>
      </p:sp>
      <p:sp>
        <p:nvSpPr>
          <p:cNvPr id="7" name="矩形: 圆角 28"/>
          <p:cNvSpPr/>
          <p:nvPr/>
        </p:nvSpPr>
        <p:spPr>
          <a:xfrm>
            <a:off x="1422400" y="4183380"/>
            <a:ext cx="3933825" cy="689610"/>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mbria" panose="02040503050406030204"/>
              <a:ea typeface="微软雅黑" panose="020B0503020204020204" charset="-122"/>
              <a:cs typeface="+mn-cs"/>
            </a:endParaRPr>
          </a:p>
        </p:txBody>
      </p:sp>
      <p:sp>
        <p:nvSpPr>
          <p:cNvPr id="9" name="文本框 8"/>
          <p:cNvSpPr txBox="1"/>
          <p:nvPr/>
        </p:nvSpPr>
        <p:spPr>
          <a:xfrm>
            <a:off x="1513840" y="4078605"/>
            <a:ext cx="4095750" cy="829945"/>
          </a:xfrm>
          <a:prstGeom prst="rect">
            <a:avLst/>
          </a:prstGeom>
          <a:noFill/>
        </p:spPr>
        <p:txBody>
          <a:bodyPr wrap="square" rtlCol="0">
            <a:spAutoFit/>
          </a:bodyPr>
          <a:p>
            <a:r>
              <a:rPr lang="en-US" altLang="zh-CN" sz="2400" dirty="0">
                <a:latin typeface="Times New Roman" panose="02020603050405020304" charset="0"/>
                <a:cs typeface="Times New Roman" panose="02020603050405020304" charset="0"/>
              </a:rPr>
              <a:t>I had to take a fresh start to fit into the sophisticated city life.</a:t>
            </a:r>
            <a:endParaRPr lang="en-US" altLang="zh-CN" sz="2400" dirty="0">
              <a:latin typeface="Times New Roman" panose="02020603050405020304" charset="0"/>
              <a:cs typeface="Times New Roman" panose="02020603050405020304" charset="0"/>
            </a:endParaRPr>
          </a:p>
        </p:txBody>
      </p:sp>
      <p:sp>
        <p:nvSpPr>
          <p:cNvPr id="21" name="对话气泡: 矩形 17"/>
          <p:cNvSpPr/>
          <p:nvPr/>
        </p:nvSpPr>
        <p:spPr>
          <a:xfrm>
            <a:off x="5696161" y="3941445"/>
            <a:ext cx="2398395" cy="529591"/>
          </a:xfrm>
          <a:prstGeom prst="wedgeRectCallout">
            <a:avLst>
              <a:gd name="adj1" fmla="val -54442"/>
              <a:gd name="adj2" fmla="val -30076"/>
            </a:avLst>
          </a:prstGeom>
          <a:solidFill>
            <a:srgbClr val="00B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lang="en-US" sz="2800" b="1" noProof="0" dirty="0">
                <a:ln>
                  <a:noFill/>
                </a:ln>
                <a:solidFill>
                  <a:prstClr val="white"/>
                </a:solidFill>
                <a:effectLst/>
                <a:uLnTx/>
                <a:uFillTx/>
                <a:latin typeface="Cambria" panose="02040503050406030204"/>
                <a:ea typeface="微软雅黑" panose="020B0503020204020204" charset="-122"/>
                <a:sym typeface="+mn-ea"/>
              </a:rPr>
              <a:t> eager </a:t>
            </a:r>
            <a:endParaRPr lang="en-US" sz="2800" b="1" noProof="0" dirty="0">
              <a:ln>
                <a:noFill/>
              </a:ln>
              <a:solidFill>
                <a:prstClr val="white"/>
              </a:solidFill>
              <a:effectLst/>
              <a:uLnTx/>
              <a:uFillTx/>
              <a:latin typeface="Cambria" panose="02040503050406030204"/>
              <a:ea typeface="微软雅黑" panose="020B0503020204020204" charset="-122"/>
              <a:sym typeface="+mn-ea"/>
            </a:endParaRPr>
          </a:p>
        </p:txBody>
      </p:sp>
      <p:sp>
        <p:nvSpPr>
          <p:cNvPr id="36" name="文本框 35"/>
          <p:cNvSpPr txBox="1"/>
          <p:nvPr/>
        </p:nvSpPr>
        <p:spPr>
          <a:xfrm>
            <a:off x="8180705" y="3114040"/>
            <a:ext cx="3905885" cy="1867535"/>
          </a:xfrm>
          <a:prstGeom prst="rect">
            <a:avLst/>
          </a:prstGeom>
          <a:noFill/>
        </p:spPr>
        <p:txBody>
          <a:bodyPr wrap="square" rtlCol="0">
            <a:noAutofit/>
          </a:bodyPr>
          <a:p>
            <a:r>
              <a:rPr lang="en-US" altLang="zh-CN" sz="2400" dirty="0">
                <a:latin typeface="Times New Roman" panose="02020603050405020304" charset="0"/>
                <a:cs typeface="Times New Roman" panose="02020603050405020304" charset="0"/>
              </a:rPr>
              <a:t>I was completely knocked out by the news.</a:t>
            </a:r>
            <a:endParaRPr lang="en-US" altLang="zh-CN" sz="2400" dirty="0">
              <a:latin typeface="Times New Roman" panose="02020603050405020304" charset="0"/>
              <a:cs typeface="Times New Roman" panose="02020603050405020304" charset="0"/>
            </a:endParaRPr>
          </a:p>
        </p:txBody>
      </p:sp>
      <p:sp>
        <p:nvSpPr>
          <p:cNvPr id="42" name="矩形: 圆角 28"/>
          <p:cNvSpPr/>
          <p:nvPr/>
        </p:nvSpPr>
        <p:spPr>
          <a:xfrm>
            <a:off x="7865110" y="252095"/>
            <a:ext cx="4011295" cy="1724660"/>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mbria" panose="02040503050406030204"/>
              <a:ea typeface="微软雅黑" panose="020B0503020204020204" charset="-122"/>
              <a:cs typeface="+mn-cs"/>
            </a:endParaRPr>
          </a:p>
        </p:txBody>
      </p:sp>
      <p:sp>
        <p:nvSpPr>
          <p:cNvPr id="17" name="文本框 16"/>
          <p:cNvSpPr txBox="1"/>
          <p:nvPr/>
        </p:nvSpPr>
        <p:spPr>
          <a:xfrm>
            <a:off x="-58420" y="4950460"/>
            <a:ext cx="1414780" cy="956310"/>
          </a:xfrm>
          <a:prstGeom prst="rect">
            <a:avLst/>
          </a:prstGeom>
          <a:solidFill>
            <a:schemeClr val="bg1"/>
          </a:solidFill>
        </p:spPr>
        <p:txBody>
          <a:bodyPr wrap="square" rtlCol="0">
            <a:noAutofit/>
          </a:bodyPr>
          <a:p>
            <a:pPr indent="0" algn="ctr" fontAlgn="auto">
              <a:lnSpc>
                <a:spcPts val="2380"/>
              </a:lnSpc>
            </a:pPr>
            <a:r>
              <a:rPr lang="en-US" altLang="zh-CN" sz="2400">
                <a:latin typeface="Comic Sans MS" panose="030F0702030302020204" charset="0"/>
                <a:cs typeface="Comic Sans MS" panose="030F0702030302020204" charset="0"/>
              </a:rPr>
              <a:t>in middle school</a:t>
            </a:r>
            <a:endParaRPr lang="en-US" altLang="zh-CN" sz="2400">
              <a:latin typeface="Comic Sans MS" panose="030F0702030302020204" charset="0"/>
              <a:cs typeface="Comic Sans MS" panose="030F0702030302020204" charset="0"/>
            </a:endParaRPr>
          </a:p>
        </p:txBody>
      </p:sp>
      <p:sp>
        <p:nvSpPr>
          <p:cNvPr id="37" name="文本框 36"/>
          <p:cNvSpPr txBox="1"/>
          <p:nvPr/>
        </p:nvSpPr>
        <p:spPr>
          <a:xfrm>
            <a:off x="-34290" y="2044065"/>
            <a:ext cx="1607185" cy="907415"/>
          </a:xfrm>
          <a:prstGeom prst="rect">
            <a:avLst/>
          </a:prstGeom>
          <a:solidFill>
            <a:schemeClr val="bg1"/>
          </a:solidFill>
        </p:spPr>
        <p:txBody>
          <a:bodyPr wrap="square" rtlCol="0">
            <a:noAutofit/>
          </a:bodyPr>
          <a:p>
            <a:pPr indent="0" algn="ctr" fontAlgn="auto">
              <a:lnSpc>
                <a:spcPts val="2380"/>
              </a:lnSpc>
            </a:pPr>
            <a:r>
              <a:rPr lang="en-US" altLang="zh-CN" sz="2400">
                <a:latin typeface="Comic Sans MS" panose="030F0702030302020204" charset="0"/>
                <a:cs typeface="Comic Sans MS" panose="030F0702030302020204" charset="0"/>
              </a:rPr>
              <a:t>on sunny day </a:t>
            </a:r>
            <a:endParaRPr lang="en-US" altLang="zh-CN" sz="2400">
              <a:latin typeface="Comic Sans MS" panose="030F0702030302020204" charset="0"/>
              <a:cs typeface="Comic Sans MS" panose="030F0702030302020204" charset="0"/>
            </a:endParaRPr>
          </a:p>
        </p:txBody>
      </p:sp>
      <p:sp>
        <p:nvSpPr>
          <p:cNvPr id="39" name="文本框 38"/>
          <p:cNvSpPr txBox="1"/>
          <p:nvPr/>
        </p:nvSpPr>
        <p:spPr>
          <a:xfrm>
            <a:off x="21590" y="607060"/>
            <a:ext cx="1750060" cy="1369695"/>
          </a:xfrm>
          <a:prstGeom prst="rect">
            <a:avLst/>
          </a:prstGeom>
          <a:solidFill>
            <a:schemeClr val="bg1"/>
          </a:solidFill>
        </p:spPr>
        <p:txBody>
          <a:bodyPr wrap="square" rtlCol="0">
            <a:noAutofit/>
          </a:bodyPr>
          <a:p>
            <a:pPr indent="0" algn="ctr" fontAlgn="auto">
              <a:lnSpc>
                <a:spcPts val="2380"/>
              </a:lnSpc>
            </a:pPr>
            <a:r>
              <a:rPr lang="en-US" altLang="zh-CN" sz="2400">
                <a:latin typeface="Comic Sans MS" panose="030F0702030302020204" charset="0"/>
                <a:cs typeface="Comic Sans MS" panose="030F0702030302020204" charset="0"/>
              </a:rPr>
              <a:t>one day</a:t>
            </a:r>
            <a:endParaRPr lang="en-US" altLang="zh-CN" sz="2400">
              <a:latin typeface="Comic Sans MS" panose="030F0702030302020204" charset="0"/>
              <a:cs typeface="Comic Sans MS" panose="030F0702030302020204" charset="0"/>
            </a:endParaRPr>
          </a:p>
        </p:txBody>
      </p:sp>
      <p:sp>
        <p:nvSpPr>
          <p:cNvPr id="47" name="矩形: 圆角 28"/>
          <p:cNvSpPr/>
          <p:nvPr/>
        </p:nvSpPr>
        <p:spPr>
          <a:xfrm>
            <a:off x="7926070" y="5149850"/>
            <a:ext cx="4765040" cy="689610"/>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mbria" panose="02040503050406030204"/>
              <a:ea typeface="微软雅黑" panose="020B0503020204020204" charset="-122"/>
              <a:cs typeface="+mn-cs"/>
            </a:endParaRPr>
          </a:p>
        </p:txBody>
      </p:sp>
      <p:sp>
        <p:nvSpPr>
          <p:cNvPr id="48" name="文本框 47"/>
          <p:cNvSpPr txBox="1"/>
          <p:nvPr/>
        </p:nvSpPr>
        <p:spPr>
          <a:xfrm>
            <a:off x="7841615" y="351790"/>
            <a:ext cx="4934585" cy="1624965"/>
          </a:xfrm>
          <a:prstGeom prst="rect">
            <a:avLst/>
          </a:prstGeom>
          <a:noFill/>
        </p:spPr>
        <p:txBody>
          <a:bodyPr wrap="square" rtlCol="0">
            <a:noAutofit/>
          </a:bodyPr>
          <a:p>
            <a:r>
              <a:rPr lang="en-US" altLang="zh-CN" sz="2000" dirty="0">
                <a:latin typeface="Times New Roman" panose="02020603050405020304" charset="0"/>
                <a:cs typeface="Times New Roman" panose="02020603050405020304" charset="0"/>
              </a:rPr>
              <a:t> </a:t>
            </a:r>
            <a:r>
              <a:rPr lang="en-US" altLang="zh-CN" sz="2000" dirty="0">
                <a:latin typeface="Times New Roman" panose="02020603050405020304" charset="0"/>
                <a:cs typeface="Times New Roman" panose="02020603050405020304" charset="0"/>
                <a:sym typeface="+mn-ea"/>
              </a:rPr>
              <a:t>But the day before the performance, </a:t>
            </a:r>
            <a:endParaRPr lang="en-US" altLang="zh-CN" sz="2000" dirty="0">
              <a:latin typeface="Times New Roman" panose="02020603050405020304" charset="0"/>
              <a:cs typeface="Times New Roman" panose="02020603050405020304" charset="0"/>
              <a:sym typeface="+mn-ea"/>
            </a:endParaRPr>
          </a:p>
          <a:p>
            <a:r>
              <a:rPr lang="en-US" altLang="zh-CN" sz="2000" dirty="0">
                <a:latin typeface="Times New Roman" panose="02020603050405020304" charset="0"/>
                <a:cs typeface="Times New Roman" panose="02020603050405020304" charset="0"/>
                <a:sym typeface="+mn-ea"/>
              </a:rPr>
              <a:t>Emma called that she had an acute stomachache and was not in any</a:t>
            </a:r>
            <a:endParaRPr lang="en-US" altLang="zh-CN" sz="2000" dirty="0">
              <a:latin typeface="Times New Roman" panose="02020603050405020304" charset="0"/>
              <a:cs typeface="Times New Roman" panose="02020603050405020304" charset="0"/>
              <a:sym typeface="+mn-ea"/>
            </a:endParaRPr>
          </a:p>
          <a:p>
            <a:r>
              <a:rPr lang="en-US" altLang="zh-CN" sz="2000" dirty="0">
                <a:latin typeface="Times New Roman" panose="02020603050405020304" charset="0"/>
                <a:cs typeface="Times New Roman" panose="02020603050405020304" charset="0"/>
                <a:sym typeface="+mn-ea"/>
              </a:rPr>
              <a:t> shape to perform.</a:t>
            </a:r>
            <a:endParaRPr lang="en-US" altLang="zh-CN" sz="2000" dirty="0">
              <a:latin typeface="Times New Roman" panose="02020603050405020304" charset="0"/>
              <a:cs typeface="Times New Roman" panose="02020603050405020304" charset="0"/>
            </a:endParaRPr>
          </a:p>
          <a:p>
            <a:endParaRPr lang="en-US" altLang="zh-CN" sz="2000" dirty="0">
              <a:latin typeface="Times New Roman" panose="02020603050405020304" charset="0"/>
              <a:cs typeface="Times New Roman" panose="02020603050405020304" charset="0"/>
            </a:endParaRPr>
          </a:p>
        </p:txBody>
      </p:sp>
      <p:sp>
        <p:nvSpPr>
          <p:cNvPr id="49" name="对话气泡: 矩形 17"/>
          <p:cNvSpPr/>
          <p:nvPr/>
        </p:nvSpPr>
        <p:spPr>
          <a:xfrm>
            <a:off x="6322695" y="1778000"/>
            <a:ext cx="3623945" cy="615950"/>
          </a:xfrm>
          <a:prstGeom prst="wedgeRectCallout">
            <a:avLst>
              <a:gd name="adj1" fmla="val -54442"/>
              <a:gd name="adj2" fmla="val -30076"/>
            </a:avLst>
          </a:prstGeom>
          <a:solidFill>
            <a:srgbClr val="00B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lang="en-US" sz="2000" b="1" noProof="0" dirty="0">
                <a:ln>
                  <a:noFill/>
                </a:ln>
                <a:solidFill>
                  <a:prstClr val="white"/>
                </a:solidFill>
                <a:effectLst/>
                <a:uLnTx/>
                <a:uFillTx/>
                <a:latin typeface="Cambria" panose="02040503050406030204"/>
                <a:ea typeface="微软雅黑" panose="020B0503020204020204" charset="-122"/>
                <a:sym typeface="+mn-ea"/>
              </a:rPr>
              <a:t>happy/felt like being favoured by fortune</a:t>
            </a:r>
            <a:endParaRPr lang="en-US" sz="2400" b="1" noProof="0" dirty="0">
              <a:ln>
                <a:noFill/>
              </a:ln>
              <a:solidFill>
                <a:prstClr val="white"/>
              </a:solidFill>
              <a:effectLst/>
              <a:uLnTx/>
              <a:uFillTx/>
              <a:latin typeface="Cambria" panose="02040503050406030204"/>
              <a:ea typeface="微软雅黑" panose="020B0503020204020204" charset="-122"/>
              <a:sym typeface="+mn-ea"/>
            </a:endParaRPr>
          </a:p>
        </p:txBody>
      </p:sp>
      <p:sp>
        <p:nvSpPr>
          <p:cNvPr id="10" name="矩形: 圆角 28"/>
          <p:cNvSpPr/>
          <p:nvPr>
            <p:custDataLst>
              <p:tags r:id="rId1"/>
            </p:custDataLst>
          </p:nvPr>
        </p:nvSpPr>
        <p:spPr>
          <a:xfrm>
            <a:off x="1621834" y="633095"/>
            <a:ext cx="4655583" cy="689610"/>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mbria" panose="02040503050406030204"/>
              <a:ea typeface="微软雅黑" panose="020B0503020204020204" charset="-122"/>
              <a:cs typeface="+mn-cs"/>
            </a:endParaRPr>
          </a:p>
        </p:txBody>
      </p:sp>
      <p:sp>
        <p:nvSpPr>
          <p:cNvPr id="15" name="文本框 14"/>
          <p:cNvSpPr txBox="1"/>
          <p:nvPr/>
        </p:nvSpPr>
        <p:spPr>
          <a:xfrm>
            <a:off x="120650" y="16510"/>
            <a:ext cx="6096000" cy="583565"/>
          </a:xfrm>
          <a:prstGeom prst="rect">
            <a:avLst/>
          </a:prstGeom>
          <a:noFill/>
        </p:spPr>
        <p:txBody>
          <a:bodyPr wrap="square" rtlCol="0">
            <a:spAutoFit/>
          </a:bodyPr>
          <a:p>
            <a:r>
              <a:rPr lang="en-US" sz="320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ea typeface="宋体" panose="02010600030101010101" pitchFamily="2" charset="-122"/>
                <a:cs typeface="Arial Black" panose="020B0A04020102020204" pitchFamily="34" charset="0"/>
                <a:sym typeface="+mn-ea"/>
              </a:rPr>
              <a:t>Read  for emotion</a:t>
            </a:r>
            <a:endParaRPr lang="en-US" sz="320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ea typeface="宋体" panose="02010600030101010101" pitchFamily="2" charset="-122"/>
              <a:cs typeface="Arial Black" panose="020B0A04020102020204" pitchFamily="34" charset="0"/>
            </a:endParaRPr>
          </a:p>
        </p:txBody>
      </p:sp>
      <p:sp>
        <p:nvSpPr>
          <p:cNvPr id="100" name="文本框 99"/>
          <p:cNvSpPr txBox="1"/>
          <p:nvPr/>
        </p:nvSpPr>
        <p:spPr>
          <a:xfrm>
            <a:off x="1572895" y="592455"/>
            <a:ext cx="5080000" cy="398780"/>
          </a:xfrm>
          <a:prstGeom prst="rect">
            <a:avLst/>
          </a:prstGeom>
          <a:noFill/>
          <a:ln w="9525">
            <a:noFill/>
          </a:ln>
        </p:spPr>
        <p:txBody>
          <a:bodyPr>
            <a:spAutoFit/>
          </a:bodyPr>
          <a:p>
            <a:pPr indent="0"/>
            <a:r>
              <a:rPr lang="en-US" sz="2000" b="0">
                <a:latin typeface="Times New Roman" panose="02020603050405020304" charset="0"/>
                <a:ea typeface="宋体" panose="02010600030101010101" pitchFamily="2" charset="-122"/>
              </a:rPr>
              <a:t>--</a:t>
            </a:r>
            <a:endParaRPr lang="en-US" altLang="en-US" sz="2000" b="0">
              <a:latin typeface="Times New Roman" panose="02020603050405020304" charset="0"/>
              <a:ea typeface="宋体" panose="02010600030101010101" pitchFamily="2" charset="-122"/>
            </a:endParaRPr>
          </a:p>
        </p:txBody>
      </p:sp>
      <p:sp>
        <p:nvSpPr>
          <p:cNvPr id="3" name="矩形: 圆角 28"/>
          <p:cNvSpPr/>
          <p:nvPr>
            <p:custDataLst>
              <p:tags r:id="rId2"/>
            </p:custDataLst>
          </p:nvPr>
        </p:nvSpPr>
        <p:spPr>
          <a:xfrm>
            <a:off x="7999095" y="3206750"/>
            <a:ext cx="4765040" cy="689610"/>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mbria" panose="02040503050406030204"/>
              <a:ea typeface="微软雅黑" panose="020B0503020204020204" charset="-122"/>
              <a:cs typeface="+mn-cs"/>
            </a:endParaRPr>
          </a:p>
        </p:txBody>
      </p:sp>
      <p:sp>
        <p:nvSpPr>
          <p:cNvPr id="35" name="文本框 34"/>
          <p:cNvSpPr txBox="1"/>
          <p:nvPr/>
        </p:nvSpPr>
        <p:spPr>
          <a:xfrm>
            <a:off x="8094345" y="5247005"/>
            <a:ext cx="5080000" cy="368300"/>
          </a:xfrm>
          <a:prstGeom prst="rect">
            <a:avLst/>
          </a:prstGeom>
          <a:noFill/>
          <a:ln w="9525">
            <a:noFill/>
          </a:ln>
        </p:spPr>
        <p:txBody>
          <a:bodyPr>
            <a:spAutoFit/>
          </a:bodyPr>
          <a:p>
            <a:pPr indent="0"/>
            <a:r>
              <a:rPr lang="en-US" b="0">
                <a:latin typeface="Times New Roman" panose="02020603050405020304" charset="0"/>
                <a:ea typeface="宋体" panose="02010600030101010101" pitchFamily="2" charset="-122"/>
              </a:rPr>
              <a:t>Finally came the big moment</a:t>
            </a:r>
            <a:endParaRPr lang="en-US" altLang="en-US" b="0">
              <a:latin typeface="Times New Roman" panose="02020603050405020304"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blinds(horizontal)">
                                      <p:cBhvr>
                                        <p:cTn id="10" dur="500"/>
                                        <p:tgtEl>
                                          <p:spTgt spid="3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blinds(horizontal)">
                                      <p:cBhvr>
                                        <p:cTn id="13" dur="500"/>
                                        <p:tgtEl>
                                          <p:spTgt spid="3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blinds(horizontal)">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2000" fill="hold">
                                          <p:stCondLst>
                                            <p:cond delay="0"/>
                                          </p:stCondLst>
                                        </p:cTn>
                                        <p:tgtEl>
                                          <p:spTgt spid="32"/>
                                        </p:tgtEl>
                                        <p:attrNameLst>
                                          <p:attrName>style.visibility</p:attrName>
                                        </p:attrNameLst>
                                      </p:cBhvr>
                                      <p:to>
                                        <p:strVal val="visible"/>
                                      </p:to>
                                    </p:set>
                                    <p:animEffect transition="in" filter="blinds(horizontal)">
                                      <p:cBhvr>
                                        <p:cTn id="28" dur="20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blinds(horizontal)">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linds(horizontal)">
                                      <p:cBhvr>
                                        <p:cTn id="38" dur="500"/>
                                        <p:tgtEl>
                                          <p:spTgt spid="7"/>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linds(horizontal)">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blinds(horizontal)">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blinds(horizontal)">
                                      <p:cBhvr>
                                        <p:cTn id="51" dur="500"/>
                                        <p:tgtEl>
                                          <p:spTgt spid="27"/>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8"/>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0" presetClass="entr" presetSubtype="0" accel="50000" fill="hold" nodeType="clickEffect">
                                  <p:stCondLst>
                                    <p:cond delay="0"/>
                                  </p:stCondLst>
                                  <p:childTnLst>
                                    <p:set>
                                      <p:cBhvr>
                                        <p:cTn id="59" dur="1" fill="hold">
                                          <p:stCondLst>
                                            <p:cond delay="0"/>
                                          </p:stCondLst>
                                        </p:cTn>
                                        <p:tgtEl>
                                          <p:spTgt spid="31"/>
                                        </p:tgtEl>
                                        <p:attrNameLst>
                                          <p:attrName>style.visibility</p:attrName>
                                        </p:attrNameLst>
                                      </p:cBhvr>
                                      <p:to>
                                        <p:strVal val="visible"/>
                                      </p:to>
                                    </p:set>
                                    <p:animScale>
                                      <p:cBhvr>
                                        <p:cTn id="60" dur="500" fill="hold">
                                          <p:stCondLst>
                                            <p:cond delay="0"/>
                                          </p:stCondLst>
                                        </p:cTn>
                                        <p:tgtEl>
                                          <p:spTgt spid="31"/>
                                        </p:tgtEl>
                                      </p:cBhvr>
                                      <p:from x="0" y="0"/>
                                      <p:to x="100000" y="100000"/>
                                    </p:animScale>
                                    <p:anim to="" calcmode="lin" valueType="num">
                                      <p:cBhvr>
                                        <p:cTn id="61" dur="500" fill="hold">
                                          <p:stCondLst>
                                            <p:cond delay="0"/>
                                          </p:stCondLst>
                                        </p:cTn>
                                        <p:tgtEl>
                                          <p:spTgt spid="31"/>
                                        </p:tgtEl>
                                        <p:attrNameLst>
                                          <p:attrName>ppt_y</p:attrName>
                                        </p:attrNameLst>
                                      </p:cBhvr>
                                      <p:tavLst>
                                        <p:tav tm="0">
                                          <p:val>
                                            <p:strVal val="#ppt_y-0.5"/>
                                          </p:val>
                                        </p:tav>
                                        <p:tav tm="100000">
                                          <p:val>
                                            <p:fltVal val="0.275741"/>
                                          </p:val>
                                        </p:tav>
                                      </p:tavLst>
                                    </p:anim>
                                    <p:animEffect filter="fade">
                                      <p:cBhvr>
                                        <p:cTn id="62" dur="500">
                                          <p:stCondLst>
                                            <p:cond delay="0"/>
                                          </p:stCondLst>
                                        </p:cTn>
                                        <p:tgtEl>
                                          <p:spTgt spid="31"/>
                                        </p:tgtEl>
                                      </p:cBhvr>
                                    </p:animEffect>
                                    <p:anim to="" calcmode="lin" valueType="num">
                                      <p:cBhvr>
                                        <p:cTn id="63" dur="500" fill="hold">
                                          <p:stCondLst>
                                            <p:cond delay="0"/>
                                          </p:stCondLst>
                                        </p:cTn>
                                        <p:tgtEl>
                                          <p:spTgt spid="31"/>
                                        </p:tgtEl>
                                        <p:attrNameLst>
                                          <p:attrName>ppt_x</p:attrName>
                                        </p:attrNameLst>
                                      </p:cBhvr>
                                      <p:tavLst>
                                        <p:tav tm="0">
                                          <p:val>
                                            <p:fltVal val="0.578"/>
                                          </p:val>
                                        </p:tav>
                                        <p:tav tm="100000">
                                          <p:val>
                                            <p:fltVal val="0.328003"/>
                                          </p:val>
                                        </p:tav>
                                      </p:tavLst>
                                    </p:anim>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blinds(horizontal)">
                                      <p:cBhvr>
                                        <p:cTn id="68" dur="500"/>
                                        <p:tgtEl>
                                          <p:spTgt spid="10"/>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blinds(horizontal)">
                                      <p:cBhvr>
                                        <p:cTn id="73" dur="500"/>
                                        <p:tgtEl>
                                          <p:spTgt spid="47"/>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blinds(horizontal)">
                                      <p:cBhvr>
                                        <p:cTn id="76" dur="500"/>
                                        <p:tgtEl>
                                          <p:spTgt spid="48"/>
                                        </p:tgtEl>
                                      </p:cBhvr>
                                    </p:animEffect>
                                  </p:childTnLst>
                                </p:cTn>
                              </p:par>
                            </p:childTnLst>
                          </p:cTn>
                        </p:par>
                      </p:childTnLst>
                    </p:cTn>
                  </p:par>
                  <p:par>
                    <p:cTn id="77" fill="hold">
                      <p:stCondLst>
                        <p:cond delay="indefinite"/>
                      </p:stCondLst>
                      <p:childTnLst>
                        <p:par>
                          <p:cTn id="78" fill="hold">
                            <p:stCondLst>
                              <p:cond delay="0"/>
                            </p:stCondLst>
                            <p:childTnLst>
                              <p:par>
                                <p:cTn id="79" presetID="55" presetClass="entr" presetSubtype="0" fill="hold" grpId="0" nodeType="click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1000" fill="hold"/>
                                        <p:tgtEl>
                                          <p:spTgt spid="15"/>
                                        </p:tgtEl>
                                        <p:attrNameLst>
                                          <p:attrName>ppt_w</p:attrName>
                                        </p:attrNameLst>
                                      </p:cBhvr>
                                      <p:tavLst>
                                        <p:tav tm="0">
                                          <p:val>
                                            <p:strVal val="#ppt_w*0.70"/>
                                          </p:val>
                                        </p:tav>
                                        <p:tav tm="100000">
                                          <p:val>
                                            <p:strVal val="#ppt_w"/>
                                          </p:val>
                                        </p:tav>
                                      </p:tavLst>
                                    </p:anim>
                                    <p:anim calcmode="lin" valueType="num">
                                      <p:cBhvr>
                                        <p:cTn id="82" dur="1000" fill="hold"/>
                                        <p:tgtEl>
                                          <p:spTgt spid="15"/>
                                        </p:tgtEl>
                                        <p:attrNameLst>
                                          <p:attrName>ppt_h</p:attrName>
                                        </p:attrNameLst>
                                      </p:cBhvr>
                                      <p:tavLst>
                                        <p:tav tm="0">
                                          <p:val>
                                            <p:strVal val="#ppt_h"/>
                                          </p:val>
                                        </p:tav>
                                        <p:tav tm="100000">
                                          <p:val>
                                            <p:strVal val="#ppt_h"/>
                                          </p:val>
                                        </p:tav>
                                      </p:tavLst>
                                    </p:anim>
                                    <p:animEffect transition="in" filter="fade">
                                      <p:cBhvr>
                                        <p:cTn id="83" dur="1000"/>
                                        <p:tgtEl>
                                          <p:spTgt spid="15"/>
                                        </p:tgtEl>
                                      </p:cBhvr>
                                    </p:animEffect>
                                  </p:childTnLst>
                                </p:cTn>
                              </p:par>
                              <p:par>
                                <p:cTn id="84" presetID="3" presetClass="entr" presetSubtype="10"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blinds(horizontal)">
                                      <p:cBhvr>
                                        <p:cTn id="86" dur="500"/>
                                        <p:tgtEl>
                                          <p:spTgt spid="42"/>
                                        </p:tgtEl>
                                      </p:cBhvr>
                                    </p:animEffect>
                                  </p:childTnLst>
                                </p:cTn>
                              </p:par>
                            </p:childTnLst>
                          </p:cTn>
                        </p:par>
                      </p:childTnLst>
                    </p:cTn>
                  </p:par>
                  <p:par>
                    <p:cTn id="87" fill="hold">
                      <p:stCondLst>
                        <p:cond delay="indefinite"/>
                      </p:stCondLst>
                      <p:childTnLst>
                        <p:par>
                          <p:cTn id="88" fill="hold">
                            <p:stCondLst>
                              <p:cond delay="0"/>
                            </p:stCondLst>
                            <p:childTnLst>
                              <p:par>
                                <p:cTn id="89" presetID="3" presetClass="entr" presetSubtype="10" fill="hold" grpId="0" nodeType="click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blinds(horizontal)">
                                      <p:cBhvr>
                                        <p:cTn id="91" dur="500"/>
                                        <p:tgtEl>
                                          <p:spTgt spid="38"/>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blinds(horizontal)">
                                      <p:cBhvr>
                                        <p:cTn id="96" dur="500"/>
                                        <p:tgtEl>
                                          <p:spTgt spid="21"/>
                                        </p:tgtEl>
                                      </p:cBhvr>
                                    </p:animEffect>
                                  </p:childTnLst>
                                </p:cTn>
                              </p:par>
                            </p:childTnLst>
                          </p:cTn>
                        </p:par>
                      </p:childTnLst>
                    </p:cTn>
                  </p:par>
                  <p:par>
                    <p:cTn id="97" fill="hold">
                      <p:stCondLst>
                        <p:cond delay="indefinite"/>
                      </p:stCondLst>
                      <p:childTnLst>
                        <p:par>
                          <p:cTn id="98" fill="hold">
                            <p:stCondLst>
                              <p:cond delay="0"/>
                            </p:stCondLst>
                            <p:childTnLst>
                              <p:par>
                                <p:cTn id="99" presetID="3" presetClass="entr" presetSubtype="10" fill="hold" grpId="0" nodeType="clickEffect">
                                  <p:stCondLst>
                                    <p:cond delay="0"/>
                                  </p:stCondLst>
                                  <p:childTnLst>
                                    <p:set>
                                      <p:cBhvr>
                                        <p:cTn id="100" dur="1" fill="hold">
                                          <p:stCondLst>
                                            <p:cond delay="0"/>
                                          </p:stCondLst>
                                        </p:cTn>
                                        <p:tgtEl>
                                          <p:spTgt spid="41"/>
                                        </p:tgtEl>
                                        <p:attrNameLst>
                                          <p:attrName>style.visibility</p:attrName>
                                        </p:attrNameLst>
                                      </p:cBhvr>
                                      <p:to>
                                        <p:strVal val="visible"/>
                                      </p:to>
                                    </p:set>
                                    <p:animEffect transition="in" filter="blinds(horizontal)">
                                      <p:cBhvr>
                                        <p:cTn id="101" dur="500"/>
                                        <p:tgtEl>
                                          <p:spTgt spid="41"/>
                                        </p:tgtEl>
                                      </p:cBhvr>
                                    </p:animEffect>
                                  </p:childTnLst>
                                </p:cTn>
                              </p:par>
                            </p:childTnLst>
                          </p:cTn>
                        </p:par>
                      </p:childTnLst>
                    </p:cTn>
                  </p:par>
                  <p:par>
                    <p:cTn id="102" fill="hold">
                      <p:stCondLst>
                        <p:cond delay="indefinite"/>
                      </p:stCondLst>
                      <p:childTnLst>
                        <p:par>
                          <p:cTn id="103" fill="hold">
                            <p:stCondLst>
                              <p:cond delay="0"/>
                            </p:stCondLst>
                            <p:childTnLst>
                              <p:par>
                                <p:cTn id="104" presetID="3" presetClass="entr" presetSubtype="10" fill="hold" grpId="0" nodeType="click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blinds(horizontal)">
                                      <p:cBhvr>
                                        <p:cTn id="106" dur="500"/>
                                        <p:tgtEl>
                                          <p:spTgt spid="49"/>
                                        </p:tgtEl>
                                      </p:cBhvr>
                                    </p:animEffect>
                                  </p:childTnLst>
                                </p:cTn>
                              </p:par>
                            </p:childTnLst>
                          </p:cTn>
                        </p:par>
                      </p:childTnLst>
                    </p:cTn>
                  </p:par>
                  <p:par>
                    <p:cTn id="107" fill="hold">
                      <p:stCondLst>
                        <p:cond delay="indefinite"/>
                      </p:stCondLst>
                      <p:childTnLst>
                        <p:par>
                          <p:cTn id="108" fill="hold">
                            <p:stCondLst>
                              <p:cond delay="0"/>
                            </p:stCondLst>
                            <p:childTnLst>
                              <p:par>
                                <p:cTn id="109" presetID="49" presetClass="entr" presetSubtype="0" decel="100000" fill="hold" grpId="0" nodeType="clickEffect">
                                  <p:stCondLst>
                                    <p:cond delay="0"/>
                                  </p:stCondLst>
                                  <p:childTnLst>
                                    <p:set>
                                      <p:cBhvr>
                                        <p:cTn id="110" dur="1" fill="hold">
                                          <p:stCondLst>
                                            <p:cond delay="0"/>
                                          </p:stCondLst>
                                        </p:cTn>
                                        <p:tgtEl>
                                          <p:spTgt spid="100"/>
                                        </p:tgtEl>
                                        <p:attrNameLst>
                                          <p:attrName>style.visibility</p:attrName>
                                        </p:attrNameLst>
                                      </p:cBhvr>
                                      <p:to>
                                        <p:strVal val="visible"/>
                                      </p:to>
                                    </p:set>
                                    <p:anim calcmode="lin" valueType="num">
                                      <p:cBhvr>
                                        <p:cTn id="111" dur="500" fill="hold"/>
                                        <p:tgtEl>
                                          <p:spTgt spid="100"/>
                                        </p:tgtEl>
                                        <p:attrNameLst>
                                          <p:attrName>ppt_w</p:attrName>
                                        </p:attrNameLst>
                                      </p:cBhvr>
                                      <p:tavLst>
                                        <p:tav tm="0">
                                          <p:val>
                                            <p:fltVal val="0"/>
                                          </p:val>
                                        </p:tav>
                                        <p:tav tm="100000">
                                          <p:val>
                                            <p:strVal val="#ppt_w"/>
                                          </p:val>
                                        </p:tav>
                                      </p:tavLst>
                                    </p:anim>
                                    <p:anim calcmode="lin" valueType="num">
                                      <p:cBhvr>
                                        <p:cTn id="112" dur="500" fill="hold"/>
                                        <p:tgtEl>
                                          <p:spTgt spid="100"/>
                                        </p:tgtEl>
                                        <p:attrNameLst>
                                          <p:attrName>ppt_h</p:attrName>
                                        </p:attrNameLst>
                                      </p:cBhvr>
                                      <p:tavLst>
                                        <p:tav tm="0">
                                          <p:val>
                                            <p:fltVal val="0"/>
                                          </p:val>
                                        </p:tav>
                                        <p:tav tm="100000">
                                          <p:val>
                                            <p:strVal val="#ppt_h"/>
                                          </p:val>
                                        </p:tav>
                                      </p:tavLst>
                                    </p:anim>
                                    <p:anim calcmode="lin" valueType="num">
                                      <p:cBhvr>
                                        <p:cTn id="113" dur="500" fill="hold"/>
                                        <p:tgtEl>
                                          <p:spTgt spid="100"/>
                                        </p:tgtEl>
                                        <p:attrNameLst>
                                          <p:attrName>style.rotation</p:attrName>
                                        </p:attrNameLst>
                                      </p:cBhvr>
                                      <p:tavLst>
                                        <p:tav tm="0">
                                          <p:val>
                                            <p:fltVal val="360"/>
                                          </p:val>
                                        </p:tav>
                                        <p:tav tm="100000">
                                          <p:val>
                                            <p:fltVal val="0"/>
                                          </p:val>
                                        </p:tav>
                                      </p:tavLst>
                                    </p:anim>
                                    <p:animEffect transition="in" filter="fade">
                                      <p:cBhvr>
                                        <p:cTn id="114" dur="500"/>
                                        <p:tgtEl>
                                          <p:spTgt spid="100"/>
                                        </p:tgtEl>
                                      </p:cBhvr>
                                    </p:animEffect>
                                  </p:childTnLst>
                                </p:cTn>
                              </p:par>
                            </p:childTnLst>
                          </p:cTn>
                        </p:par>
                      </p:childTnLst>
                    </p:cTn>
                  </p:par>
                  <p:par>
                    <p:cTn id="115" fill="hold">
                      <p:stCondLst>
                        <p:cond delay="indefinite"/>
                      </p:stCondLst>
                      <p:childTnLst>
                        <p:par>
                          <p:cTn id="116" fill="hold">
                            <p:stCondLst>
                              <p:cond delay="0"/>
                            </p:stCondLst>
                            <p:childTnLst>
                              <p:par>
                                <p:cTn id="117" presetID="49" presetClass="entr" presetSubtype="0" decel="100000" fill="hold" grpId="0" nodeType="clickEffect">
                                  <p:stCondLst>
                                    <p:cond delay="0"/>
                                  </p:stCondLst>
                                  <p:childTnLst>
                                    <p:set>
                                      <p:cBhvr>
                                        <p:cTn id="118" dur="1" fill="hold">
                                          <p:stCondLst>
                                            <p:cond delay="0"/>
                                          </p:stCondLst>
                                        </p:cTn>
                                        <p:tgtEl>
                                          <p:spTgt spid="36"/>
                                        </p:tgtEl>
                                        <p:attrNameLst>
                                          <p:attrName>style.visibility</p:attrName>
                                        </p:attrNameLst>
                                      </p:cBhvr>
                                      <p:to>
                                        <p:strVal val="visible"/>
                                      </p:to>
                                    </p:set>
                                    <p:anim calcmode="lin" valueType="num">
                                      <p:cBhvr>
                                        <p:cTn id="119" dur="500" fill="hold"/>
                                        <p:tgtEl>
                                          <p:spTgt spid="36"/>
                                        </p:tgtEl>
                                        <p:attrNameLst>
                                          <p:attrName>ppt_w</p:attrName>
                                        </p:attrNameLst>
                                      </p:cBhvr>
                                      <p:tavLst>
                                        <p:tav tm="0">
                                          <p:val>
                                            <p:fltVal val="0"/>
                                          </p:val>
                                        </p:tav>
                                        <p:tav tm="100000">
                                          <p:val>
                                            <p:strVal val="#ppt_w"/>
                                          </p:val>
                                        </p:tav>
                                      </p:tavLst>
                                    </p:anim>
                                    <p:anim calcmode="lin" valueType="num">
                                      <p:cBhvr>
                                        <p:cTn id="120" dur="500" fill="hold"/>
                                        <p:tgtEl>
                                          <p:spTgt spid="36"/>
                                        </p:tgtEl>
                                        <p:attrNameLst>
                                          <p:attrName>ppt_h</p:attrName>
                                        </p:attrNameLst>
                                      </p:cBhvr>
                                      <p:tavLst>
                                        <p:tav tm="0">
                                          <p:val>
                                            <p:fltVal val="0"/>
                                          </p:val>
                                        </p:tav>
                                        <p:tav tm="100000">
                                          <p:val>
                                            <p:strVal val="#ppt_h"/>
                                          </p:val>
                                        </p:tav>
                                      </p:tavLst>
                                    </p:anim>
                                    <p:anim calcmode="lin" valueType="num">
                                      <p:cBhvr>
                                        <p:cTn id="121" dur="500" fill="hold"/>
                                        <p:tgtEl>
                                          <p:spTgt spid="36"/>
                                        </p:tgtEl>
                                        <p:attrNameLst>
                                          <p:attrName>style.rotation</p:attrName>
                                        </p:attrNameLst>
                                      </p:cBhvr>
                                      <p:tavLst>
                                        <p:tav tm="0">
                                          <p:val>
                                            <p:fltVal val="360"/>
                                          </p:val>
                                        </p:tav>
                                        <p:tav tm="100000">
                                          <p:val>
                                            <p:fltVal val="0"/>
                                          </p:val>
                                        </p:tav>
                                      </p:tavLst>
                                    </p:anim>
                                    <p:animEffect transition="in" filter="fade">
                                      <p:cBhvr>
                                        <p:cTn id="122" dur="500"/>
                                        <p:tgtEl>
                                          <p:spTgt spid="36"/>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3"/>
                                        </p:tgtEl>
                                        <p:attrNameLst>
                                          <p:attrName>style.visibility</p:attrName>
                                        </p:attrNameLst>
                                      </p:cBhvr>
                                      <p:to>
                                        <p:strVal val="visible"/>
                                      </p:to>
                                    </p:set>
                                    <p:animEffect transition="in" filter="blinds(horizontal)">
                                      <p:cBhvr>
                                        <p:cTn id="127" dur="500"/>
                                        <p:tgtEl>
                                          <p:spTgt spid="3"/>
                                        </p:tgtEl>
                                      </p:cBhvr>
                                    </p:animEffect>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grpId="0" nodeType="clickEffect">
                                  <p:stCondLst>
                                    <p:cond delay="0"/>
                                  </p:stCondLst>
                                  <p:childTnLst>
                                    <p:set>
                                      <p:cBhvr>
                                        <p:cTn id="131"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4" grpId="0" bldLvl="0" animBg="1"/>
      <p:bldP spid="9" grpId="0"/>
      <p:bldP spid="7" grpId="0" bldLvl="0" animBg="1"/>
      <p:bldP spid="48" grpId="0"/>
      <p:bldP spid="47" grpId="0" bldLvl="0" animBg="1"/>
      <p:bldP spid="42" grpId="0" bldLvl="0" animBg="1"/>
      <p:bldP spid="17" grpId="0" bldLvl="0" animBg="1"/>
      <p:bldP spid="37" grpId="0" bldLvl="0" animBg="1"/>
      <p:bldP spid="39" grpId="0" bldLvl="0" animBg="1"/>
      <p:bldP spid="38" grpId="0" bldLvl="0" animBg="1"/>
      <p:bldP spid="21" grpId="0" bldLvl="0" animBg="1"/>
      <p:bldP spid="41" grpId="0" bldLvl="0" animBg="1"/>
      <p:bldP spid="49" grpId="0" bldLvl="0" animBg="1"/>
      <p:bldP spid="32" grpId="0" bldLvl="0" animBg="1"/>
      <p:bldP spid="10" grpId="0" bldLvl="0" animBg="1"/>
      <p:bldP spid="15" grpId="0"/>
      <p:bldP spid="15" grpId="1"/>
      <p:bldP spid="100" grpId="0"/>
      <p:bldP spid="100" grpId="1"/>
      <p:bldP spid="18" grpId="0"/>
      <p:bldP spid="18" grpId="1"/>
      <p:bldP spid="36" grpId="0"/>
      <p:bldP spid="36" grpId="1"/>
      <p:bldP spid="3" grpId="0" bldLvl="0" animBg="1"/>
      <p:bldP spid="35" grpId="0"/>
      <p:bldP spid="3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custDataLst>
              <p:tags r:id="rId1"/>
            </p:custDataLst>
          </p:nvPr>
        </p:nvSpPr>
        <p:spPr>
          <a:xfrm>
            <a:off x="120650" y="16510"/>
            <a:ext cx="6096000" cy="583565"/>
          </a:xfrm>
          <a:prstGeom prst="rect">
            <a:avLst/>
          </a:prstGeom>
          <a:noFill/>
        </p:spPr>
        <p:txBody>
          <a:bodyPr wrap="square" rtlCol="0">
            <a:spAutoFit/>
          </a:bodyPr>
          <a:p>
            <a:r>
              <a:rPr lang="en-US" sz="320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ea typeface="宋体" panose="02010600030101010101" pitchFamily="2" charset="-122"/>
                <a:cs typeface="Arial Black" panose="020B0A04020102020204" pitchFamily="34" charset="0"/>
                <a:sym typeface="+mn-ea"/>
              </a:rPr>
              <a:t>Read for conflict</a:t>
            </a:r>
            <a:endParaRPr lang="en-US" sz="320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ea typeface="宋体" panose="02010600030101010101" pitchFamily="2" charset="-122"/>
              <a:cs typeface="Arial Black" panose="020B0A04020102020204" pitchFamily="34" charset="0"/>
            </a:endParaRPr>
          </a:p>
        </p:txBody>
      </p:sp>
      <p:sp>
        <p:nvSpPr>
          <p:cNvPr id="100" name="文本框 99"/>
          <p:cNvSpPr txBox="1"/>
          <p:nvPr/>
        </p:nvSpPr>
        <p:spPr>
          <a:xfrm>
            <a:off x="120650" y="925195"/>
            <a:ext cx="9002395" cy="4702810"/>
          </a:xfrm>
          <a:prstGeom prst="rect">
            <a:avLst/>
          </a:prstGeom>
          <a:noFill/>
          <a:ln w="9525">
            <a:noFill/>
          </a:ln>
        </p:spPr>
        <p:txBody>
          <a:bodyPr>
            <a:noAutofit/>
          </a:bodyPr>
          <a:p>
            <a:pPr indent="266700"/>
            <a:r>
              <a:rPr lang="en-US" sz="2800" b="0">
                <a:latin typeface="Times New Roman" panose="02020603050405020304" charset="0"/>
                <a:ea typeface="宋体" panose="02010600030101010101" pitchFamily="2" charset="-122"/>
              </a:rPr>
              <a:t> </a:t>
            </a:r>
            <a:r>
              <a:rPr lang="en-US" sz="2000" b="0">
                <a:latin typeface="Times New Roman" panose="02020603050405020304" charset="0"/>
                <a:ea typeface="宋体" panose="02010600030101010101" pitchFamily="2" charset="-122"/>
              </a:rPr>
              <a:t>One sunny day, my school announced an exciting event, a talent show for the local food bank. Students were encouraged to showcase their unique talents in front of the public in the city hall on National Day. A buzz of excitement filled the school as everyone began preparing for the big day.</a:t>
            </a:r>
            <a:r>
              <a:rPr lang="en-US" sz="2000" b="0">
                <a:solidFill>
                  <a:srgbClr val="7030A0"/>
                </a:solidFill>
                <a:latin typeface="Times New Roman" panose="02020603050405020304" charset="0"/>
                <a:ea typeface="宋体" panose="02010600030101010101" pitchFamily="2" charset="-122"/>
              </a:rPr>
              <a:t> Deep down, I felt a spark of curiosity and a desire to participate. However, my self-doubt held me back, “I don’t have any special skills to share.”</a:t>
            </a:r>
            <a:endParaRPr lang="en-US" sz="2000" b="0">
              <a:solidFill>
                <a:srgbClr val="7030A0"/>
              </a:solidFill>
              <a:latin typeface="Times New Roman" panose="02020603050405020304" charset="0"/>
              <a:ea typeface="宋体" panose="02010600030101010101" pitchFamily="2" charset="-122"/>
            </a:endParaRPr>
          </a:p>
          <a:p>
            <a:pPr indent="266700"/>
            <a:r>
              <a:rPr lang="en-US" sz="2000" b="0">
                <a:latin typeface="Times New Roman" panose="02020603050405020304" charset="0"/>
                <a:ea typeface="宋体" panose="02010600030101010101" pitchFamily="2" charset="-122"/>
              </a:rPr>
              <a:t> Emma and I</a:t>
            </a:r>
            <a:r>
              <a:rPr lang="en-US" sz="2000" b="0">
                <a:solidFill>
                  <a:srgbClr val="7030A0"/>
                </a:solidFill>
                <a:latin typeface="Times New Roman" panose="02020603050405020304" charset="0"/>
                <a:ea typeface="宋体" panose="02010600030101010101" pitchFamily="2" charset="-122"/>
              </a:rPr>
              <a:t> embarked on rehearsing almost every single day after school.</a:t>
            </a:r>
            <a:r>
              <a:rPr lang="en-US" sz="2000" b="0">
                <a:latin typeface="Times New Roman" panose="02020603050405020304" charset="0"/>
                <a:ea typeface="宋体" panose="02010600030101010101" pitchFamily="2" charset="-122"/>
              </a:rPr>
              <a:t> We brainstormed, exchanged ideas and rehearsed the scene. As the days rolled by, I was feeling pretty good about our act.</a:t>
            </a:r>
            <a:r>
              <a:rPr lang="en-US" sz="2000" b="0">
                <a:solidFill>
                  <a:srgbClr val="7030A0"/>
                </a:solidFill>
                <a:latin typeface="Times New Roman" panose="02020603050405020304" charset="0"/>
                <a:ea typeface="宋体" panose="02010600030101010101" pitchFamily="2" charset="-122"/>
              </a:rPr>
              <a:t> But the day before the performance, Emma called that she had an acute stomachache and was not in any shape to perform.</a:t>
            </a:r>
            <a:endParaRPr lang="en-US" altLang="en-US" sz="2000" b="0">
              <a:solidFill>
                <a:srgbClr val="7030A0"/>
              </a:solidFill>
              <a:latin typeface="Times New Roman" panose="02020603050405020304" charset="0"/>
              <a:ea typeface="宋体" panose="02010600030101010101" pitchFamily="2" charset="-122"/>
            </a:endParaRPr>
          </a:p>
        </p:txBody>
      </p:sp>
      <p:sp>
        <p:nvSpPr>
          <p:cNvPr id="141" name="矩形: 圆角 140"/>
          <p:cNvSpPr/>
          <p:nvPr/>
        </p:nvSpPr>
        <p:spPr>
          <a:xfrm>
            <a:off x="6674485" y="4932680"/>
            <a:ext cx="5380355" cy="1925320"/>
          </a:xfrm>
          <a:prstGeom prst="roundRect">
            <a:avLst>
              <a:gd name="adj" fmla="val 10846"/>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20000"/>
              </a:lnSpc>
              <a:spcBef>
                <a:spcPts val="0"/>
              </a:spcBef>
              <a:spcAft>
                <a:spcPts val="0"/>
              </a:spcAft>
              <a:buClrTx/>
              <a:buSzTx/>
              <a:buFontTx/>
              <a:buNone/>
              <a:defRPr/>
            </a:pPr>
            <a:endParaRPr lang="en-US" altLang="zh-CN" sz="2400" dirty="0">
              <a:solidFill>
                <a:schemeClr val="tx1"/>
              </a:solidFill>
            </a:endParaRPr>
          </a:p>
          <a:p>
            <a:pPr marL="0" marR="0" lvl="0" indent="0" algn="l" defTabSz="914400" rtl="0" eaLnBrk="1" fontAlgn="auto" latinLnBrk="0" hangingPunct="1">
              <a:lnSpc>
                <a:spcPct val="120000"/>
              </a:lnSpc>
              <a:spcBef>
                <a:spcPts val="0"/>
              </a:spcBef>
              <a:spcAft>
                <a:spcPts val="0"/>
              </a:spcAft>
              <a:buClrTx/>
              <a:buSzTx/>
              <a:buFontTx/>
              <a:buNone/>
              <a:defRPr/>
            </a:pPr>
            <a:r>
              <a:rPr lang="en-US" altLang="zh-CN" sz="2400" dirty="0">
                <a:solidFill>
                  <a:schemeClr val="tx1"/>
                </a:solidFill>
              </a:rPr>
              <a:t>we</a:t>
            </a:r>
            <a:r>
              <a:rPr lang="en-US" sz="2400">
                <a:solidFill>
                  <a:srgbClr val="7030A0"/>
                </a:solidFill>
                <a:latin typeface="Times New Roman" panose="02020603050405020304" charset="0"/>
                <a:ea typeface="宋体" panose="02010600030101010101" pitchFamily="2" charset="-122"/>
                <a:sym typeface="+mn-ea"/>
              </a:rPr>
              <a:t> rehearsed almost every single day after school.</a:t>
            </a:r>
            <a:r>
              <a:rPr lang="en-US" sz="2400">
                <a:latin typeface="Times New Roman" panose="02020603050405020304" charset="0"/>
                <a:ea typeface="宋体" panose="02010600030101010101" pitchFamily="2" charset="-122"/>
                <a:sym typeface="+mn-ea"/>
              </a:rPr>
              <a:t> </a:t>
            </a:r>
            <a:r>
              <a:rPr lang="en-US" altLang="zh-CN" sz="2400" dirty="0">
                <a:solidFill>
                  <a:schemeClr val="tx1"/>
                </a:solidFill>
              </a:rPr>
              <a:t> </a:t>
            </a:r>
            <a:r>
              <a:rPr lang="en-US" altLang="zh-CN" sz="2400" b="1" dirty="0">
                <a:solidFill>
                  <a:schemeClr val="tx1"/>
                </a:solidFill>
              </a:rPr>
              <a:t> </a:t>
            </a:r>
            <a:r>
              <a:rPr lang="en-US" altLang="zh-CN" sz="2400" b="1" dirty="0">
                <a:solidFill>
                  <a:schemeClr val="tx1"/>
                </a:solidFill>
                <a:highlight>
                  <a:srgbClr val="FFFF00"/>
                </a:highlight>
              </a:rPr>
              <a:t>vs </a:t>
            </a:r>
            <a:r>
              <a:rPr lang="en-US" altLang="zh-CN" sz="2400" dirty="0">
                <a:solidFill>
                  <a:schemeClr val="tx1"/>
                </a:solidFill>
              </a:rPr>
              <a:t>  </a:t>
            </a:r>
            <a:r>
              <a:rPr lang="en-US" sz="2400">
                <a:solidFill>
                  <a:srgbClr val="7030A0"/>
                </a:solidFill>
                <a:latin typeface="Times New Roman" panose="02020603050405020304" charset="0"/>
                <a:ea typeface="宋体" panose="02010600030101010101" pitchFamily="2" charset="-122"/>
                <a:sym typeface="+mn-ea"/>
              </a:rPr>
              <a:t>Emma called that she had an acute stomachache and was not in any shape to perform.</a:t>
            </a:r>
            <a:endParaRPr lang="en-US" altLang="en-US" sz="2400" b="0">
              <a:solidFill>
                <a:srgbClr val="7030A0"/>
              </a:solidFill>
              <a:latin typeface="Times New Roman" panose="02020603050405020304" charset="0"/>
              <a:ea typeface="宋体" panose="02010600030101010101" pitchFamily="2" charset="-122"/>
            </a:endParaRPr>
          </a:p>
          <a:p>
            <a:pPr marL="0" marR="0" lvl="0" indent="0" algn="l" defTabSz="914400" rtl="0" eaLnBrk="1" fontAlgn="auto" latinLnBrk="0" hangingPunct="1">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solidFill>
              <a:effectLst/>
              <a:uLnTx/>
              <a:uFillTx/>
              <a:latin typeface="Arial" panose="020B0604020202020204"/>
              <a:ea typeface="微软雅黑" panose="020B0503020204020204" charset="-122"/>
              <a:cs typeface="+mn-cs"/>
            </a:endParaRPr>
          </a:p>
        </p:txBody>
      </p:sp>
      <p:sp>
        <p:nvSpPr>
          <p:cNvPr id="145" name="矩形: 圆角 144"/>
          <p:cNvSpPr/>
          <p:nvPr>
            <p:custDataLst>
              <p:tags r:id="rId2"/>
            </p:custDataLst>
          </p:nvPr>
        </p:nvSpPr>
        <p:spPr>
          <a:xfrm>
            <a:off x="8697595" y="3900805"/>
            <a:ext cx="1333500" cy="1031875"/>
          </a:xfrm>
          <a:prstGeom prst="roundRect">
            <a:avLst>
              <a:gd name="adj" fmla="val 50000"/>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solidFill>
                  <a:schemeClr val="bg1"/>
                </a:solidFill>
              </a:rPr>
              <a:t>Conflict2</a:t>
            </a:r>
            <a:endParaRPr lang="en-US" altLang="zh-CN" sz="2000" b="1" dirty="0">
              <a:solidFill>
                <a:schemeClr val="bg1"/>
              </a:solidFill>
            </a:endParaRPr>
          </a:p>
        </p:txBody>
      </p:sp>
      <p:sp>
        <p:nvSpPr>
          <p:cNvPr id="2" name="矩形: 圆角 140"/>
          <p:cNvSpPr/>
          <p:nvPr>
            <p:custDataLst>
              <p:tags r:id="rId3"/>
            </p:custDataLst>
          </p:nvPr>
        </p:nvSpPr>
        <p:spPr>
          <a:xfrm>
            <a:off x="549275" y="4932680"/>
            <a:ext cx="5380355" cy="1925320"/>
          </a:xfrm>
          <a:prstGeom prst="roundRect">
            <a:avLst>
              <a:gd name="adj" fmla="val 10846"/>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266700"/>
            <a:r>
              <a:rPr lang="en-US" sz="2400">
                <a:solidFill>
                  <a:srgbClr val="7030A0"/>
                </a:solidFill>
                <a:latin typeface="Times New Roman" panose="02020603050405020304" charset="0"/>
                <a:ea typeface="宋体" panose="02010600030101010101" pitchFamily="2" charset="-122"/>
                <a:sym typeface="+mn-ea"/>
              </a:rPr>
              <a:t> Deep down, I felt a spark of curiosity and a desire to participate</a:t>
            </a:r>
            <a:r>
              <a:rPr lang="en-US" sz="2400" b="1">
                <a:solidFill>
                  <a:schemeClr val="tx1"/>
                </a:solidFill>
                <a:highlight>
                  <a:srgbClr val="FFFF00"/>
                </a:highlight>
                <a:latin typeface="Times New Roman" panose="02020603050405020304" charset="0"/>
                <a:ea typeface="宋体" panose="02010600030101010101" pitchFamily="2" charset="-122"/>
                <a:sym typeface="+mn-ea"/>
              </a:rPr>
              <a:t>.vs</a:t>
            </a:r>
            <a:r>
              <a:rPr lang="en-US" sz="2400">
                <a:solidFill>
                  <a:srgbClr val="7030A0"/>
                </a:solidFill>
                <a:latin typeface="Times New Roman" panose="02020603050405020304" charset="0"/>
                <a:ea typeface="宋体" panose="02010600030101010101" pitchFamily="2" charset="-122"/>
                <a:sym typeface="+mn-ea"/>
              </a:rPr>
              <a:t> However, my self-doubt held me back, “I don’t have any special skills to share.”</a:t>
            </a:r>
            <a:endParaRPr kumimoji="0" lang="en-US" altLang="zh-CN" sz="2400" b="0" i="0" u="none" strike="noStrike" kern="1200" cap="none" spc="0" normalizeH="0" baseline="0" noProof="0" dirty="0">
              <a:ln>
                <a:noFill/>
              </a:ln>
              <a:solidFill>
                <a:schemeClr val="tx1"/>
              </a:solidFill>
              <a:effectLst/>
              <a:uLnTx/>
              <a:uFillTx/>
              <a:latin typeface="Arial" panose="020B0604020202020204"/>
              <a:ea typeface="微软雅黑" panose="020B0503020204020204" charset="-122"/>
              <a:cs typeface="+mn-cs"/>
            </a:endParaRPr>
          </a:p>
        </p:txBody>
      </p:sp>
      <p:sp>
        <p:nvSpPr>
          <p:cNvPr id="3" name="矩形: 圆角 144"/>
          <p:cNvSpPr/>
          <p:nvPr>
            <p:custDataLst>
              <p:tags r:id="rId4"/>
            </p:custDataLst>
          </p:nvPr>
        </p:nvSpPr>
        <p:spPr>
          <a:xfrm>
            <a:off x="2501900" y="4027805"/>
            <a:ext cx="1333500" cy="1031875"/>
          </a:xfrm>
          <a:prstGeom prst="roundRect">
            <a:avLst>
              <a:gd name="adj" fmla="val 50000"/>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solidFill>
                  <a:schemeClr val="bg1"/>
                </a:solidFill>
              </a:rPr>
              <a:t>Conflict  1</a:t>
            </a:r>
            <a:endParaRPr lang="en-US" altLang="zh-CN" sz="20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0.70"/>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41" grpId="0" bldLvl="0" animBg="1"/>
      <p:bldP spid="141" grpId="1" animBg="1"/>
      <p:bldP spid="2" grpId="0" bldLvl="0" animBg="1"/>
      <p:bldP spid="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84810" y="1187450"/>
            <a:ext cx="10636885" cy="3276600"/>
          </a:xfrm>
        </p:spPr>
        <p:style>
          <a:lnRef idx="2">
            <a:schemeClr val="accent5"/>
          </a:lnRef>
          <a:fillRef idx="1">
            <a:schemeClr val="lt1"/>
          </a:fillRef>
          <a:effectRef idx="0">
            <a:schemeClr val="accent5"/>
          </a:effectRef>
          <a:fontRef idx="minor">
            <a:schemeClr val="dk1"/>
          </a:fontRef>
        </p:style>
        <p:txBody>
          <a:bodyPr>
            <a:normAutofit lnSpcReduction="20000"/>
          </a:bodyPr>
          <a:p>
            <a:pPr marL="0" indent="0" algn="l">
              <a:buClrTx/>
              <a:buSzTx/>
              <a:buFontTx/>
              <a:buNone/>
            </a:pPr>
            <a:endParaRPr lang="en-US" sz="3735" b="1">
              <a:solidFill>
                <a:srgbClr val="C00000"/>
              </a:solidFill>
              <a:latin typeface="Times New Roman" panose="02020603050405020304" charset="0"/>
              <a:ea typeface="宋体" panose="02010600030101010101" pitchFamily="2" charset="-122"/>
              <a:sym typeface="+mn-ea"/>
            </a:endParaRPr>
          </a:p>
          <a:p>
            <a:pPr marL="0" indent="0" algn="l">
              <a:buClrTx/>
              <a:buSzTx/>
              <a:buFontTx/>
              <a:buNone/>
            </a:pPr>
            <a:r>
              <a:rPr lang="en-US" sz="3735" b="1">
                <a:solidFill>
                  <a:srgbClr val="C00000"/>
                </a:solidFill>
                <a:latin typeface="Times New Roman" panose="02020603050405020304" charset="0"/>
                <a:ea typeface="宋体" panose="02010600030101010101" pitchFamily="2" charset="-122"/>
                <a:sym typeface="+mn-ea"/>
              </a:rPr>
              <a:t>3： 3个衔接: </a:t>
            </a:r>
            <a:r>
              <a:rPr lang="zh-CN" altLang="en-US" sz="2400" b="1">
                <a:gradFill>
                  <a:gsLst>
                    <a:gs pos="0">
                      <a:srgbClr val="7B32B2"/>
                    </a:gs>
                    <a:gs pos="100000">
                      <a:srgbClr val="401A5D"/>
                    </a:gs>
                  </a:gsLst>
                  <a:lin scaled="0"/>
                </a:gradFill>
                <a:latin typeface="Times New Roman" panose="02020603050405020304" charset="0"/>
                <a:ea typeface="宋体" panose="02010600030101010101" pitchFamily="2" charset="-122"/>
                <a:sym typeface="+mn-ea"/>
              </a:rPr>
              <a:t> </a:t>
            </a:r>
            <a:endParaRPr lang="zh-CN" altLang="en-US" sz="2400" b="1">
              <a:gradFill>
                <a:gsLst>
                  <a:gs pos="0">
                    <a:srgbClr val="7B32B2"/>
                  </a:gs>
                  <a:gs pos="100000">
                    <a:srgbClr val="401A5D"/>
                  </a:gs>
                </a:gsLst>
                <a:lin scaled="0"/>
              </a:gradFill>
              <a:latin typeface="Times New Roman" panose="02020603050405020304" charset="0"/>
              <a:ea typeface="宋体" panose="02010600030101010101" pitchFamily="2" charset="-122"/>
              <a:sym typeface="+mn-ea"/>
            </a:endParaRPr>
          </a:p>
          <a:p>
            <a:pPr marL="0" indent="0" algn="l">
              <a:buClrTx/>
              <a:buSzTx/>
              <a:buFontTx/>
              <a:buNone/>
            </a:pPr>
            <a:r>
              <a:rPr lang="zh-CN" altLang="en-US" sz="2400" b="1">
                <a:gradFill>
                  <a:gsLst>
                    <a:gs pos="0">
                      <a:srgbClr val="7B32B2"/>
                    </a:gs>
                    <a:gs pos="100000">
                      <a:srgbClr val="401A5D"/>
                    </a:gs>
                  </a:gsLst>
                  <a:lin scaled="0"/>
                </a:gradFill>
                <a:latin typeface="Times New Roman" panose="02020603050405020304" charset="0"/>
                <a:ea typeface="宋体" panose="02010600030101010101" pitchFamily="2" charset="-122"/>
                <a:sym typeface="+mn-ea"/>
              </a:rPr>
              <a:t>(情节设计要注意第一段第一句和最后一句，第二段第一句与文本的衔接</a:t>
            </a:r>
            <a:r>
              <a:rPr lang="en-US" altLang="zh-CN" sz="2400" b="1">
                <a:gradFill>
                  <a:gsLst>
                    <a:gs pos="0">
                      <a:srgbClr val="7B32B2"/>
                    </a:gs>
                    <a:gs pos="100000">
                      <a:srgbClr val="401A5D"/>
                    </a:gs>
                  </a:gsLst>
                  <a:lin scaled="0"/>
                </a:gradFill>
                <a:latin typeface="Times New Roman" panose="02020603050405020304" charset="0"/>
                <a:ea typeface="宋体" panose="02010600030101010101" pitchFamily="2" charset="-122"/>
                <a:sym typeface="+mn-ea"/>
              </a:rPr>
              <a:t>)</a:t>
            </a:r>
            <a:endParaRPr lang="en-US" sz="2400" b="1">
              <a:solidFill>
                <a:srgbClr val="C00000"/>
              </a:solidFill>
              <a:latin typeface="Times New Roman" panose="02020603050405020304" charset="0"/>
              <a:ea typeface="宋体" panose="02010600030101010101" pitchFamily="2" charset="-122"/>
              <a:sym typeface="+mn-ea"/>
            </a:endParaRPr>
          </a:p>
          <a:p>
            <a:pPr algn="l">
              <a:buClrTx/>
              <a:buSzTx/>
              <a:buFontTx/>
            </a:pPr>
            <a:r>
              <a:rPr lang="en-US" sz="3735" b="1">
                <a:solidFill>
                  <a:srgbClr val="C00000"/>
                </a:solidFill>
                <a:latin typeface="Times New Roman" panose="02020603050405020304" charset="0"/>
                <a:ea typeface="宋体" panose="02010600030101010101" pitchFamily="2" charset="-122"/>
                <a:sym typeface="+mn-ea"/>
              </a:rPr>
              <a:t>2：2个过渡: </a:t>
            </a:r>
            <a:endParaRPr lang="en-US" sz="3735" b="1">
              <a:solidFill>
                <a:srgbClr val="C00000"/>
              </a:solidFill>
              <a:latin typeface="Times New Roman" panose="02020603050405020304" charset="0"/>
              <a:ea typeface="宋体" panose="02010600030101010101" pitchFamily="2" charset="-122"/>
              <a:sym typeface="+mn-ea"/>
            </a:endParaRPr>
          </a:p>
          <a:p>
            <a:pPr marL="0" indent="0" algn="l">
              <a:buClrTx/>
              <a:buSzTx/>
              <a:buFontTx/>
              <a:buNone/>
            </a:pPr>
            <a:r>
              <a:rPr lang="zh-CN" altLang="en-US" sz="2400" b="1">
                <a:gradFill>
                  <a:gsLst>
                    <a:gs pos="0">
                      <a:srgbClr val="7B32B2"/>
                    </a:gs>
                    <a:gs pos="100000">
                      <a:srgbClr val="401A5D"/>
                    </a:gs>
                  </a:gsLst>
                  <a:lin scaled="0"/>
                </a:gradFill>
                <a:latin typeface="Times New Roman" panose="02020603050405020304" charset="0"/>
                <a:ea typeface="宋体" panose="02010600030101010101" pitchFamily="2" charset="-122"/>
                <a:sym typeface="+mn-ea"/>
              </a:rPr>
              <a:t>（2段中情节推进过渡）</a:t>
            </a:r>
            <a:endParaRPr lang="zh-CN" altLang="en-US" sz="2400" b="1">
              <a:gradFill>
                <a:gsLst>
                  <a:gs pos="0">
                    <a:srgbClr val="7B32B2"/>
                  </a:gs>
                  <a:gs pos="100000">
                    <a:srgbClr val="401A5D"/>
                  </a:gs>
                </a:gsLst>
                <a:lin scaled="0"/>
              </a:gradFill>
              <a:latin typeface="Times New Roman" panose="02020603050405020304" charset="0"/>
              <a:ea typeface="宋体" panose="02010600030101010101" pitchFamily="2" charset="-122"/>
              <a:sym typeface="+mn-ea"/>
            </a:endParaRPr>
          </a:p>
          <a:p>
            <a:pPr marL="0" indent="0" algn="l">
              <a:buClrTx/>
              <a:buSzTx/>
              <a:buFontTx/>
              <a:buNone/>
            </a:pPr>
            <a:r>
              <a:rPr lang="en-US" sz="3735" b="1">
                <a:solidFill>
                  <a:srgbClr val="C00000"/>
                </a:solidFill>
                <a:latin typeface="Times New Roman" panose="02020603050405020304" charset="0"/>
                <a:ea typeface="宋体" panose="02010600030101010101" pitchFamily="2" charset="-122"/>
                <a:sym typeface="+mn-ea"/>
              </a:rPr>
              <a:t> </a:t>
            </a:r>
            <a:endParaRPr lang="en-US" sz="3735" b="1">
              <a:solidFill>
                <a:srgbClr val="C00000"/>
              </a:solidFill>
              <a:latin typeface="Times New Roman" panose="02020603050405020304" charset="0"/>
              <a:ea typeface="宋体" panose="02010600030101010101" pitchFamily="2" charset="-122"/>
              <a:sym typeface="+mn-ea"/>
            </a:endParaRPr>
          </a:p>
          <a:p>
            <a:pPr algn="l">
              <a:buClrTx/>
              <a:buSzTx/>
              <a:buFontTx/>
            </a:pPr>
            <a:endParaRPr lang="en-US" sz="3735" b="1">
              <a:solidFill>
                <a:srgbClr val="401BC0"/>
              </a:solidFill>
              <a:latin typeface="Times New Roman" panose="02020603050405020304" charset="0"/>
              <a:ea typeface="宋体" panose="02010600030101010101" pitchFamily="2" charset="-122"/>
            </a:endParaRPr>
          </a:p>
        </p:txBody>
      </p:sp>
      <p:sp>
        <p:nvSpPr>
          <p:cNvPr id="5" name="文本框 4"/>
          <p:cNvSpPr txBox="1"/>
          <p:nvPr/>
        </p:nvSpPr>
        <p:spPr>
          <a:xfrm>
            <a:off x="384810" y="241935"/>
            <a:ext cx="6096000" cy="645160"/>
          </a:xfrm>
          <a:prstGeom prst="rect">
            <a:avLst/>
          </a:prstGeom>
          <a:noFill/>
        </p:spPr>
        <p:txBody>
          <a:bodyPr wrap="square" rtlCol="0" anchor="t">
            <a:spAutoFit/>
          </a:bodyPr>
          <a:p>
            <a:r>
              <a:rPr lang="en-US" altLang="zh-CN" sz="3600">
                <a:effectLst>
                  <a:outerShdw blurRad="38100" dist="19050" dir="2700000" algn="tl" rotWithShape="0">
                    <a:schemeClr val="dk1">
                      <a:alpha val="40000"/>
                    </a:schemeClr>
                  </a:outerShdw>
                </a:effectLst>
                <a:highlight>
                  <a:srgbClr val="FFFF00"/>
                </a:highlight>
                <a:latin typeface="Arial Black" panose="020B0A04020102020204" pitchFamily="34" charset="0"/>
                <a:ea typeface="宋体" panose="02010600030101010101" pitchFamily="2" charset="-122"/>
                <a:cs typeface="Arial Black" panose="020B0A04020102020204" pitchFamily="34" charset="0"/>
                <a:sym typeface="+mn-ea"/>
              </a:rPr>
              <a:t> step 2</a:t>
            </a:r>
            <a:endParaRPr lang="en-US" altLang="zh-CN" sz="3600">
              <a:effectLst>
                <a:outerShdw blurRad="38100" dist="19050" dir="2700000" algn="tl" rotWithShape="0">
                  <a:schemeClr val="dk1">
                    <a:alpha val="40000"/>
                  </a:schemeClr>
                </a:outerShdw>
              </a:effectLst>
              <a:highlight>
                <a:srgbClr val="FFFF00"/>
              </a:highlight>
              <a:latin typeface="Arial Black" panose="020B0A04020102020204" pitchFamily="34" charset="0"/>
              <a:ea typeface="宋体" panose="02010600030101010101" pitchFamily="2" charset="-122"/>
              <a:cs typeface="Arial Black" panose="020B0A040201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down)">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4.1.3"/>
</p:tagLst>
</file>

<file path=ppt/tags/tag10.xml><?xml version="1.0" encoding="utf-8"?>
<p:tagLst xmlns:p="http://schemas.openxmlformats.org/presentationml/2006/main">
  <p:tag name="PA" val="v4.1.3"/>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wm#"/>
  <p:tag name="KSO_WM_TEMPLATE_CATEGORY" val="custom"/>
  <p:tag name="KSO_WM_TEMPLATE_INDEX" val="20205081"/>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PA" val="v4.1.3"/>
</p:tagLst>
</file>

<file path=ppt/tags/tag109.xml><?xml version="1.0" encoding="utf-8"?>
<p:tagLst xmlns:p="http://schemas.openxmlformats.org/presentationml/2006/main">
  <p:tag name="PA" val="v4.1.3"/>
</p:tagLst>
</file>

<file path=ppt/tags/tag11.xml><?xml version="1.0" encoding="utf-8"?>
<p:tagLst xmlns:p="http://schemas.openxmlformats.org/presentationml/2006/main">
  <p:tag name="PA" val="v4.1.3"/>
</p:tagLst>
</file>

<file path=ppt/tags/tag110.xml><?xml version="1.0" encoding="utf-8"?>
<p:tagLst xmlns:p="http://schemas.openxmlformats.org/presentationml/2006/main">
  <p:tag name="PA" val="v4.1.3"/>
</p:tagLst>
</file>

<file path=ppt/tags/tag111.xml><?xml version="1.0" encoding="utf-8"?>
<p:tagLst xmlns:p="http://schemas.openxmlformats.org/presentationml/2006/main">
  <p:tag name="PA" val="v4.1.3"/>
</p:tagLst>
</file>

<file path=ppt/tags/tag112.xml><?xml version="1.0" encoding="utf-8"?>
<p:tagLst xmlns:p="http://schemas.openxmlformats.org/presentationml/2006/main">
  <p:tag name="PA" val="v4.1.3"/>
</p:tagLst>
</file>

<file path=ppt/tags/tag113.xml><?xml version="1.0" encoding="utf-8"?>
<p:tagLst xmlns:p="http://schemas.openxmlformats.org/presentationml/2006/main">
  <p:tag name="PA" val="v4.1.3"/>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PP_MARK_KEY" val="9231a523-716f-44f9-b939-d898fb75f02e"/>
  <p:tag name="COMMONDATA" val="eyJoZGlkIjoiZGQ5OThiODI1Yjc3ZTA0YzE3MWQ2MDQzMDZmNTIxM2YifQ=="/>
  <p:tag name="commondata" val="eyJoZGlkIjoiNjE5MWE0NDEyNjA2ZWYyY2I1NzQyNDU3ZjU2YTBlM2YifQ=="/>
</p:tagLst>
</file>

<file path=ppt/tags/tag12.xml><?xml version="1.0" encoding="utf-8"?>
<p:tagLst xmlns:p="http://schemas.openxmlformats.org/presentationml/2006/main">
  <p:tag name="PA" val="v4.1.3"/>
</p:tagLst>
</file>

<file path=ppt/tags/tag13.xml><?xml version="1.0" encoding="utf-8"?>
<p:tagLst xmlns:p="http://schemas.openxmlformats.org/presentationml/2006/main">
  <p:tag name="PA" val="v4.1.3"/>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PA" val="v4.1.3"/>
</p:tagLst>
</file>

<file path=ppt/tags/tag18.xml><?xml version="1.0" encoding="utf-8"?>
<p:tagLst xmlns:p="http://schemas.openxmlformats.org/presentationml/2006/main">
  <p:tag name="PA" val="v4.1.3"/>
</p:tagLst>
</file>

<file path=ppt/tags/tag19.xml><?xml version="1.0" encoding="utf-8"?>
<p:tagLst xmlns:p="http://schemas.openxmlformats.org/presentationml/2006/main">
  <p:tag name="PA" val="v4.1.3"/>
</p:tagLst>
</file>

<file path=ppt/tags/tag2.xml><?xml version="1.0" encoding="utf-8"?>
<p:tagLst xmlns:p="http://schemas.openxmlformats.org/presentationml/2006/main">
  <p:tag name="PA" val="v4.1.3"/>
</p:tagLst>
</file>

<file path=ppt/tags/tag20.xml><?xml version="1.0" encoding="utf-8"?>
<p:tagLst xmlns:p="http://schemas.openxmlformats.org/presentationml/2006/main">
  <p:tag name="PA" val="v4.1.3"/>
</p:tagLst>
</file>

<file path=ppt/tags/tag21.xml><?xml version="1.0" encoding="utf-8"?>
<p:tagLst xmlns:p="http://schemas.openxmlformats.org/presentationml/2006/main">
  <p:tag name="PA" val="v4.1.3"/>
</p:tagLst>
</file>

<file path=ppt/tags/tag22.xml><?xml version="1.0" encoding="utf-8"?>
<p:tagLst xmlns:p="http://schemas.openxmlformats.org/presentationml/2006/main">
  <p:tag name="PA" val="v4.1.3"/>
</p:tagLst>
</file>

<file path=ppt/tags/tag23.xml><?xml version="1.0" encoding="utf-8"?>
<p:tagLst xmlns:p="http://schemas.openxmlformats.org/presentationml/2006/main">
  <p:tag name="PA" val="v4.1.3"/>
</p:tagLst>
</file>

<file path=ppt/tags/tag24.xml><?xml version="1.0" encoding="utf-8"?>
<p:tagLst xmlns:p="http://schemas.openxmlformats.org/presentationml/2006/main">
  <p:tag name="PA" val="v4.1.3"/>
</p:tagLst>
</file>

<file path=ppt/tags/tag25.xml><?xml version="1.0" encoding="utf-8"?>
<p:tagLst xmlns:p="http://schemas.openxmlformats.org/presentationml/2006/main">
  <p:tag name="PA" val="v4.1.3"/>
</p:tagLst>
</file>

<file path=ppt/tags/tag26.xml><?xml version="1.0" encoding="utf-8"?>
<p:tagLst xmlns:p="http://schemas.openxmlformats.org/presentationml/2006/main">
  <p:tag name="KSO_WM_BEAUTIFY_FLAG" val=""/>
  <p:tag name="KSO_WM_UNIT_PLACING_PICTURE_USER_VIEWPORT" val="{&quot;height&quot;:8421,&quot;width&quot;:18950}"/>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1.3"/>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PA" val="v4.1.3"/>
</p:tagLst>
</file>

<file path=ppt/tags/tag34.xml><?xml version="1.0" encoding="utf-8"?>
<p:tagLst xmlns:p="http://schemas.openxmlformats.org/presentationml/2006/main">
  <p:tag name="PA" val="v4.1.3"/>
</p:tagLst>
</file>

<file path=ppt/tags/tag35.xml><?xml version="1.0" encoding="utf-8"?>
<p:tagLst xmlns:p="http://schemas.openxmlformats.org/presentationml/2006/main">
  <p:tag name="PA" val="v4.1.3"/>
</p:tagLst>
</file>

<file path=ppt/tags/tag36.xml><?xml version="1.0" encoding="utf-8"?>
<p:tagLst xmlns:p="http://schemas.openxmlformats.org/presentationml/2006/main">
  <p:tag name="PA" val="v4.1.3"/>
</p:tagLst>
</file>

<file path=ppt/tags/tag37.xml><?xml version="1.0" encoding="utf-8"?>
<p:tagLst xmlns:p="http://schemas.openxmlformats.org/presentationml/2006/main">
  <p:tag name="PA" val="v4.1.3"/>
</p:tagLst>
</file>

<file path=ppt/tags/tag38.xml><?xml version="1.0" encoding="utf-8"?>
<p:tagLst xmlns:p="http://schemas.openxmlformats.org/presentationml/2006/main">
  <p:tag name="PA" val="v4.1.3"/>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1.3"/>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PA" val="v4.1.3"/>
</p:tagLst>
</file>

<file path=ppt/tags/tag50.xml><?xml version="1.0" encoding="utf-8"?>
<p:tagLst xmlns:p="http://schemas.openxmlformats.org/presentationml/2006/main">
  <p:tag name="PA" val="v4.1.3"/>
</p:tagLst>
</file>

<file path=ppt/tags/tag51.xml><?xml version="1.0" encoding="utf-8"?>
<p:tagLst xmlns:p="http://schemas.openxmlformats.org/presentationml/2006/main">
  <p:tag name="PA" val="v4.1.3"/>
</p:tagLst>
</file>

<file path=ppt/tags/tag52.xml><?xml version="1.0" encoding="utf-8"?>
<p:tagLst xmlns:p="http://schemas.openxmlformats.org/presentationml/2006/main">
  <p:tag name="PA" val="v4.1.3"/>
</p:tagLst>
</file>

<file path=ppt/tags/tag53.xml><?xml version="1.0" encoding="utf-8"?>
<p:tagLst xmlns:p="http://schemas.openxmlformats.org/presentationml/2006/main">
  <p:tag name="PA" val="v4.1.3"/>
</p:tagLst>
</file>

<file path=ppt/tags/tag54.xml><?xml version="1.0" encoding="utf-8"?>
<p:tagLst xmlns:p="http://schemas.openxmlformats.org/presentationml/2006/main">
  <p:tag name="PA" val="v4.1.3"/>
</p:tagLst>
</file>

<file path=ppt/tags/tag55.xml><?xml version="1.0" encoding="utf-8"?>
<p:tagLst xmlns:p="http://schemas.openxmlformats.org/presentationml/2006/main">
  <p:tag name="PA" val="v4.1.3"/>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PA" val="v4.1.3"/>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PA" val="v4.1.3"/>
</p:tagLst>
</file>

<file path=ppt/tags/tag68.xml><?xml version="1.0" encoding="utf-8"?>
<p:tagLst xmlns:p="http://schemas.openxmlformats.org/presentationml/2006/main">
  <p:tag name="PA" val="v4.1.3"/>
</p:tagLst>
</file>

<file path=ppt/tags/tag69.xml><?xml version="1.0" encoding="utf-8"?>
<p:tagLst xmlns:p="http://schemas.openxmlformats.org/presentationml/2006/main">
  <p:tag name="PA" val="v4.1.3"/>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PA" val="v4.1.3"/>
</p:tagLst>
</file>

<file path=ppt/tags/tag71.xml><?xml version="1.0" encoding="utf-8"?>
<p:tagLst xmlns:p="http://schemas.openxmlformats.org/presentationml/2006/main">
  <p:tag name="PA" val="v4.1.3"/>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UNIT_PLACING_PICTURE_USER_VIEWPORT" val="{&quot;height&quot;:9014,&quot;width&quot;:12798}"/>
  <p:tag name="KSO_WM_BEAUTIFY_FLAG" val=""/>
</p:tagLst>
</file>

<file path=ppt/tags/tag78.xml><?xml version="1.0" encoding="utf-8"?>
<p:tagLst xmlns:p="http://schemas.openxmlformats.org/presentationml/2006/main">
  <p:tag name="KSO_WM_UNIT_PLACING_PICTURE_USER_VIEWPORT" val="{&quot;height&quot;:3790,&quot;width&quot;:3800}"/>
</p:tagLst>
</file>

<file path=ppt/tags/tag79.xml><?xml version="1.0" encoding="utf-8"?>
<p:tagLst xmlns:p="http://schemas.openxmlformats.org/presentationml/2006/main">
  <p:tag name="PA" val="v4.1.3"/>
</p:tagLst>
</file>

<file path=ppt/tags/tag8.xml><?xml version="1.0" encoding="utf-8"?>
<p:tagLst xmlns:p="http://schemas.openxmlformats.org/presentationml/2006/main">
  <p:tag name="PA" val="v4.1.3"/>
</p:tagLst>
</file>

<file path=ppt/tags/tag80.xml><?xml version="1.0" encoding="utf-8"?>
<p:tagLst xmlns:p="http://schemas.openxmlformats.org/presentationml/2006/main">
  <p:tag name="PA" val="v4.1.3"/>
</p:tagLst>
</file>

<file path=ppt/tags/tag81.xml><?xml version="1.0" encoding="utf-8"?>
<p:tagLst xmlns:p="http://schemas.openxmlformats.org/presentationml/2006/main">
  <p:tag name="PA" val="v4.1.3"/>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UNIT_PLACING_PICTURE_USER_VIEWPORT" val="{&quot;height&quot;:4070,&quot;width&quot;:7630}"/>
  <p:tag name="KSO_WM_BEAUTIFY_FLAG" val=""/>
</p:tagLst>
</file>

<file path=ppt/tags/tag84.xml><?xml version="1.0" encoding="utf-8"?>
<p:tagLst xmlns:p="http://schemas.openxmlformats.org/presentationml/2006/main">
  <p:tag name="PA" val="v4.1.3"/>
</p:tagLst>
</file>

<file path=ppt/tags/tag85.xml><?xml version="1.0" encoding="utf-8"?>
<p:tagLst xmlns:p="http://schemas.openxmlformats.org/presentationml/2006/main">
  <p:tag name="PA" val="v4.1.3"/>
</p:tagLst>
</file>

<file path=ppt/tags/tag86.xml><?xml version="1.0" encoding="utf-8"?>
<p:tagLst xmlns:p="http://schemas.openxmlformats.org/presentationml/2006/main">
  <p:tag name="PA" val="v4.1.3"/>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UNIT_PLACING_PICTURE_USER_VIEWPORT" val="{&quot;height&quot;:9093,&quot;width&quot;:6064}"/>
</p:tagLst>
</file>

<file path=ppt/tags/tag9.xml><?xml version="1.0" encoding="utf-8"?>
<p:tagLst xmlns:p="http://schemas.openxmlformats.org/presentationml/2006/main">
  <p:tag name="PA" val="v4.1.3"/>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Autofit/>
      </a:bodyPr>
      <a:lstStyle>
        <a:defPPr>
          <a:defRPr lang="zh-CN" altLang="en-US" sz="280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20572</Words>
  <Application>WPS 演示</Application>
  <PresentationFormat>宽屏</PresentationFormat>
  <Paragraphs>463</Paragraphs>
  <Slides>34</Slides>
  <Notes>8</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34</vt:i4>
      </vt:variant>
    </vt:vector>
  </HeadingPairs>
  <TitlesOfParts>
    <vt:vector size="53" baseType="lpstr">
      <vt:lpstr>Arial</vt:lpstr>
      <vt:lpstr>宋体</vt:lpstr>
      <vt:lpstr>Wingdings</vt:lpstr>
      <vt:lpstr>Calibri</vt:lpstr>
      <vt:lpstr>Times New Roman</vt:lpstr>
      <vt:lpstr>华文细黑</vt:lpstr>
      <vt:lpstr>Segoe UI Light</vt:lpstr>
      <vt:lpstr>微软雅黑</vt:lpstr>
      <vt:lpstr>Arial Black</vt:lpstr>
      <vt:lpstr>Georgia</vt:lpstr>
      <vt:lpstr>Cambria</vt:lpstr>
      <vt:lpstr>Comic Sans MS</vt:lpstr>
      <vt:lpstr>Arial</vt:lpstr>
      <vt:lpstr>等线</vt:lpstr>
      <vt:lpstr>Arial Unicode MS</vt:lpstr>
      <vt:lpstr>Calibri Light</vt:lpstr>
      <vt:lpstr>Wingdings</vt:lpstr>
      <vt:lpstr>Office 主题​​</vt:lpstr>
      <vt:lpstr>Office 主题</vt:lpstr>
      <vt:lpstr>PowerPoint 演示文稿</vt:lpstr>
      <vt:lpstr>PowerPoint 演示文稿</vt:lpstr>
      <vt:lpstr>PowerPoint 演示文稿</vt:lpstr>
      <vt:lpstr>续写构思法--4321 Approach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 https://9ppt.taobao.com</dc:creator>
  <cp:keywords>锐旗设计; https:/9ppt.taobao.com</cp:keywords>
  <cp:category>锐旗设计; https://9ppt.taobao.com</cp:category>
  <cp:lastModifiedBy>daphne</cp:lastModifiedBy>
  <cp:revision>147</cp:revision>
  <dcterms:created xsi:type="dcterms:W3CDTF">1900-01-01T00:00:00Z</dcterms:created>
  <dcterms:modified xsi:type="dcterms:W3CDTF">2025-05-12T09:27:34Z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A6328D2BCFA94AEFA7421CFCBE0BEEA8_13</vt:lpwstr>
  </property>
  <property fmtid="{D5CDD505-2E9C-101B-9397-08002B2CF9AE}" pid="3" name="KSOProductBuildVer">
    <vt:lpwstr>2052-12.1.0.20784</vt:lpwstr>
  </property>
</Properties>
</file>